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68.jp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258" r:id="rId4"/>
    <p:sldId id="259" r:id="rId5"/>
    <p:sldId id="260" r:id="rId6"/>
    <p:sldId id="261" r:id="rId7"/>
    <p:sldId id="262" r:id="rId8"/>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318" y="5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sz="2100" b="1" i="0">
                <a:solidFill>
                  <a:schemeClr val="bg1"/>
                </a:solidFill>
                <a:latin typeface="Book Antiqua"/>
                <a:cs typeface="Book Antiqua"/>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sz="2000" b="1" i="0">
                <a:solidFill>
                  <a:srgbClr val="221F1F"/>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6" name="Holder 6"/>
          <p:cNvSpPr>
            <a:spLocks noGrp="1"/>
          </p:cNvSpPr>
          <p:nvPr>
            <p:ph type="sldNum" sz="quarter" idx="7"/>
          </p:nvPr>
        </p:nvSpPr>
        <p:spPr/>
        <p:txBody>
          <a:bodyPr lIns="0" tIns="0" rIns="0" bIns="0"/>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chemeClr val="bg1"/>
                </a:solidFill>
                <a:latin typeface="Book Antiqua"/>
                <a:cs typeface="Book Antiqua"/>
              </a:defRPr>
            </a:lvl1pPr>
          </a:lstStyle>
          <a:p>
            <a:endParaRPr/>
          </a:p>
        </p:txBody>
      </p:sp>
      <p:sp>
        <p:nvSpPr>
          <p:cNvPr id="3" name="Holder 3"/>
          <p:cNvSpPr>
            <a:spLocks noGrp="1"/>
          </p:cNvSpPr>
          <p:nvPr>
            <p:ph type="body" idx="1"/>
          </p:nvPr>
        </p:nvSpPr>
        <p:spPr/>
        <p:txBody>
          <a:bodyPr lIns="0" tIns="0" rIns="0" bIns="0"/>
          <a:lstStyle>
            <a:lvl1pPr>
              <a:defRPr sz="2000" b="1" i="0">
                <a:solidFill>
                  <a:srgbClr val="221F1F"/>
                </a:solidFill>
                <a:latin typeface="Tahoma"/>
                <a:cs typeface="Tahoma"/>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6" name="Holder 6"/>
          <p:cNvSpPr>
            <a:spLocks noGrp="1"/>
          </p:cNvSpPr>
          <p:nvPr>
            <p:ph type="sldNum" sz="quarter" idx="7"/>
          </p:nvPr>
        </p:nvSpPr>
        <p:spPr/>
        <p:txBody>
          <a:bodyPr lIns="0" tIns="0" rIns="0" bIns="0"/>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chemeClr val="bg1"/>
                </a:solidFill>
                <a:latin typeface="Book Antiqua"/>
                <a:cs typeface="Book Antiqua"/>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7" name="Holder 7"/>
          <p:cNvSpPr>
            <a:spLocks noGrp="1"/>
          </p:cNvSpPr>
          <p:nvPr>
            <p:ph type="sldNum" sz="quarter" idx="7"/>
          </p:nvPr>
        </p:nvSpPr>
        <p:spPr/>
        <p:txBody>
          <a:bodyPr lIns="0" tIns="0" rIns="0" bIns="0"/>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1" i="0">
                <a:solidFill>
                  <a:schemeClr val="bg1"/>
                </a:solidFill>
                <a:latin typeface="Book Antiqua"/>
                <a:cs typeface="Book Antiqu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5" name="Holder 5"/>
          <p:cNvSpPr>
            <a:spLocks noGrp="1"/>
          </p:cNvSpPr>
          <p:nvPr>
            <p:ph type="sldNum" sz="quarter" idx="7"/>
          </p:nvPr>
        </p:nvSpPr>
        <p:spPr/>
        <p:txBody>
          <a:bodyPr lIns="0" tIns="0" rIns="0" bIns="0"/>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4" name="Holder 4"/>
          <p:cNvSpPr>
            <a:spLocks noGrp="1"/>
          </p:cNvSpPr>
          <p:nvPr>
            <p:ph type="sldNum" sz="quarter" idx="7"/>
          </p:nvPr>
        </p:nvSpPr>
        <p:spPr/>
        <p:txBody>
          <a:bodyPr lIns="0" tIns="0" rIns="0" bIns="0"/>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603707" y="623836"/>
            <a:ext cx="6564985" cy="345440"/>
          </a:xfrm>
          <a:prstGeom prst="rect">
            <a:avLst/>
          </a:prstGeom>
        </p:spPr>
        <p:txBody>
          <a:bodyPr wrap="square" lIns="0" tIns="0" rIns="0" bIns="0">
            <a:spAutoFit/>
          </a:bodyPr>
          <a:lstStyle>
            <a:lvl1pPr>
              <a:defRPr sz="2100" b="1" i="0">
                <a:solidFill>
                  <a:schemeClr val="bg1"/>
                </a:solidFill>
                <a:latin typeface="Book Antiqua"/>
                <a:cs typeface="Book Antiqua"/>
              </a:defRPr>
            </a:lvl1pPr>
          </a:lstStyle>
          <a:p>
            <a:endParaRPr/>
          </a:p>
        </p:txBody>
      </p:sp>
      <p:sp>
        <p:nvSpPr>
          <p:cNvPr id="3" name="Holder 3"/>
          <p:cNvSpPr>
            <a:spLocks noGrp="1"/>
          </p:cNvSpPr>
          <p:nvPr>
            <p:ph type="body" idx="1"/>
          </p:nvPr>
        </p:nvSpPr>
        <p:spPr>
          <a:xfrm>
            <a:off x="580567" y="2765132"/>
            <a:ext cx="6577330" cy="6588759"/>
          </a:xfrm>
          <a:prstGeom prst="rect">
            <a:avLst/>
          </a:prstGeom>
        </p:spPr>
        <p:txBody>
          <a:bodyPr wrap="square" lIns="0" tIns="0" rIns="0" bIns="0">
            <a:spAutoFit/>
          </a:bodyPr>
          <a:lstStyle>
            <a:lvl1pPr>
              <a:defRPr sz="2000" b="1" i="0">
                <a:solidFill>
                  <a:srgbClr val="221F1F"/>
                </a:solidFill>
                <a:latin typeface="Tahoma"/>
                <a:cs typeface="Tahoma"/>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4/17/2026</a:t>
            </a:fld>
            <a:endParaRPr lang="en-US"/>
          </a:p>
        </p:txBody>
      </p:sp>
      <p:sp>
        <p:nvSpPr>
          <p:cNvPr id="6" name="Holder 6"/>
          <p:cNvSpPr>
            <a:spLocks noGrp="1"/>
          </p:cNvSpPr>
          <p:nvPr>
            <p:ph type="sldNum" sz="quarter" idx="7"/>
          </p:nvPr>
        </p:nvSpPr>
        <p:spPr>
          <a:xfrm>
            <a:off x="7130936" y="9344088"/>
            <a:ext cx="217817" cy="358140"/>
          </a:xfrm>
          <a:prstGeom prst="rect">
            <a:avLst/>
          </a:prstGeom>
        </p:spPr>
        <p:txBody>
          <a:bodyPr wrap="square" lIns="0" tIns="0" rIns="0" bIns="0">
            <a:spAutoFit/>
          </a:bodyPr>
          <a:lstStyle>
            <a:lvl1pPr>
              <a:defRPr sz="1800" b="1" i="0">
                <a:solidFill>
                  <a:srgbClr val="231F20"/>
                </a:solidFill>
                <a:latin typeface="Palatino Linotype"/>
                <a:cs typeface="Palatino Linotype"/>
              </a:defRPr>
            </a:lvl1pPr>
          </a:lstStyle>
          <a:p>
            <a:pPr marL="52069">
              <a:lnSpc>
                <a:spcPts val="2075"/>
              </a:lnSpc>
            </a:pPr>
            <a:fld id="{81D60167-4931-47E6-BA6A-407CBD079E47}" type="slidenum">
              <a:rPr spc="-50" dirty="0">
                <a:solidFill>
                  <a:srgbClr val="221F1F"/>
                </a:solidFill>
                <a:latin typeface="Times New Roman"/>
                <a:cs typeface="Times New Roman"/>
              </a:rPr>
              <a:t>‹#›</a:t>
            </a:fld>
            <a:endParaRPr spc="-50" dirty="0">
              <a:solidFill>
                <a:srgbClr val="221F1F"/>
              </a:solidFill>
              <a:latin typeface="Times New Roman"/>
              <a:cs typeface="Times New Roman"/>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3" Type="http://schemas.openxmlformats.org/officeDocument/2006/relationships/image" Target="../media/image14.png"/><Relationship Id="rId18" Type="http://schemas.openxmlformats.org/officeDocument/2006/relationships/image" Target="../media/image19.png"/><Relationship Id="rId26" Type="http://schemas.openxmlformats.org/officeDocument/2006/relationships/image" Target="../media/image27.png"/><Relationship Id="rId39" Type="http://schemas.openxmlformats.org/officeDocument/2006/relationships/image" Target="../media/image40.png"/><Relationship Id="rId21" Type="http://schemas.openxmlformats.org/officeDocument/2006/relationships/image" Target="../media/image22.png"/><Relationship Id="rId34" Type="http://schemas.openxmlformats.org/officeDocument/2006/relationships/image" Target="../media/image35.png"/><Relationship Id="rId42" Type="http://schemas.openxmlformats.org/officeDocument/2006/relationships/image" Target="../media/image43.png"/><Relationship Id="rId47" Type="http://schemas.openxmlformats.org/officeDocument/2006/relationships/image" Target="../media/image48.png"/><Relationship Id="rId7" Type="http://schemas.openxmlformats.org/officeDocument/2006/relationships/image" Target="../media/image8.png"/><Relationship Id="rId2" Type="http://schemas.openxmlformats.org/officeDocument/2006/relationships/image" Target="../media/image3.png"/><Relationship Id="rId16" Type="http://schemas.openxmlformats.org/officeDocument/2006/relationships/image" Target="../media/image17.png"/><Relationship Id="rId29"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25.png"/><Relationship Id="rId32" Type="http://schemas.openxmlformats.org/officeDocument/2006/relationships/image" Target="../media/image33.png"/><Relationship Id="rId37" Type="http://schemas.openxmlformats.org/officeDocument/2006/relationships/image" Target="../media/image38.png"/><Relationship Id="rId40" Type="http://schemas.openxmlformats.org/officeDocument/2006/relationships/image" Target="../media/image41.png"/><Relationship Id="rId45" Type="http://schemas.openxmlformats.org/officeDocument/2006/relationships/image" Target="../media/image46.png"/><Relationship Id="rId5" Type="http://schemas.openxmlformats.org/officeDocument/2006/relationships/image" Target="../media/image6.png"/><Relationship Id="rId15" Type="http://schemas.openxmlformats.org/officeDocument/2006/relationships/image" Target="../media/image16.png"/><Relationship Id="rId23" Type="http://schemas.openxmlformats.org/officeDocument/2006/relationships/image" Target="../media/image24.png"/><Relationship Id="rId28" Type="http://schemas.openxmlformats.org/officeDocument/2006/relationships/image" Target="../media/image29.png"/><Relationship Id="rId36" Type="http://schemas.openxmlformats.org/officeDocument/2006/relationships/image" Target="../media/image37.png"/><Relationship Id="rId10" Type="http://schemas.openxmlformats.org/officeDocument/2006/relationships/image" Target="../media/image11.png"/><Relationship Id="rId19" Type="http://schemas.openxmlformats.org/officeDocument/2006/relationships/image" Target="../media/image20.png"/><Relationship Id="rId31" Type="http://schemas.openxmlformats.org/officeDocument/2006/relationships/image" Target="../media/image32.png"/><Relationship Id="rId44" Type="http://schemas.openxmlformats.org/officeDocument/2006/relationships/image" Target="../media/image45.png"/><Relationship Id="rId4" Type="http://schemas.openxmlformats.org/officeDocument/2006/relationships/image" Target="../media/image5.png"/><Relationship Id="rId9" Type="http://schemas.openxmlformats.org/officeDocument/2006/relationships/image" Target="../media/image10.png"/><Relationship Id="rId14" Type="http://schemas.openxmlformats.org/officeDocument/2006/relationships/image" Target="../media/image15.png"/><Relationship Id="rId22" Type="http://schemas.openxmlformats.org/officeDocument/2006/relationships/image" Target="../media/image23.png"/><Relationship Id="rId27" Type="http://schemas.openxmlformats.org/officeDocument/2006/relationships/image" Target="../media/image28.png"/><Relationship Id="rId30" Type="http://schemas.openxmlformats.org/officeDocument/2006/relationships/image" Target="../media/image31.png"/><Relationship Id="rId35" Type="http://schemas.openxmlformats.org/officeDocument/2006/relationships/image" Target="../media/image36.png"/><Relationship Id="rId43" Type="http://schemas.openxmlformats.org/officeDocument/2006/relationships/image" Target="../media/image44.png"/><Relationship Id="rId8" Type="http://schemas.openxmlformats.org/officeDocument/2006/relationships/image" Target="../media/image9.png"/><Relationship Id="rId3" Type="http://schemas.openxmlformats.org/officeDocument/2006/relationships/image" Target="../media/image4.png"/><Relationship Id="rId12" Type="http://schemas.openxmlformats.org/officeDocument/2006/relationships/image" Target="../media/image13.png"/><Relationship Id="rId17" Type="http://schemas.openxmlformats.org/officeDocument/2006/relationships/image" Target="../media/image18.png"/><Relationship Id="rId25" Type="http://schemas.openxmlformats.org/officeDocument/2006/relationships/image" Target="../media/image26.png"/><Relationship Id="rId33" Type="http://schemas.openxmlformats.org/officeDocument/2006/relationships/image" Target="../media/image34.png"/><Relationship Id="rId38" Type="http://schemas.openxmlformats.org/officeDocument/2006/relationships/image" Target="../media/image39.png"/><Relationship Id="rId46" Type="http://schemas.openxmlformats.org/officeDocument/2006/relationships/image" Target="../media/image47.png"/><Relationship Id="rId20" Type="http://schemas.openxmlformats.org/officeDocument/2006/relationships/image" Target="../media/image21.png"/><Relationship Id="rId41" Type="http://schemas.openxmlformats.org/officeDocument/2006/relationships/image" Target="../media/image42.png"/></Relationships>
</file>

<file path=ppt/slides/_rels/slide3.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7.png"/><Relationship Id="rId13" Type="http://schemas.openxmlformats.org/officeDocument/2006/relationships/image" Target="../media/image62.png"/><Relationship Id="rId18" Type="http://schemas.openxmlformats.org/officeDocument/2006/relationships/image" Target="../media/image67.png"/><Relationship Id="rId3" Type="http://schemas.openxmlformats.org/officeDocument/2006/relationships/image" Target="../media/image52.png"/><Relationship Id="rId7" Type="http://schemas.openxmlformats.org/officeDocument/2006/relationships/image" Target="../media/image56.png"/><Relationship Id="rId12" Type="http://schemas.openxmlformats.org/officeDocument/2006/relationships/image" Target="../media/image61.png"/><Relationship Id="rId17" Type="http://schemas.openxmlformats.org/officeDocument/2006/relationships/image" Target="../media/image66.png"/><Relationship Id="rId2" Type="http://schemas.openxmlformats.org/officeDocument/2006/relationships/image" Target="../media/image51.png"/><Relationship Id="rId16" Type="http://schemas.openxmlformats.org/officeDocument/2006/relationships/image" Target="../media/image65.png"/><Relationship Id="rId20" Type="http://schemas.openxmlformats.org/officeDocument/2006/relationships/image" Target="../media/image69.png"/><Relationship Id="rId1" Type="http://schemas.openxmlformats.org/officeDocument/2006/relationships/slideLayout" Target="../slideLayouts/slideLayout5.xml"/><Relationship Id="rId6" Type="http://schemas.openxmlformats.org/officeDocument/2006/relationships/image" Target="../media/image55.jpg"/><Relationship Id="rId11" Type="http://schemas.openxmlformats.org/officeDocument/2006/relationships/image" Target="../media/image60.png"/><Relationship Id="rId5" Type="http://schemas.openxmlformats.org/officeDocument/2006/relationships/image" Target="../media/image54.png"/><Relationship Id="rId15" Type="http://schemas.openxmlformats.org/officeDocument/2006/relationships/image" Target="../media/image64.png"/><Relationship Id="rId10" Type="http://schemas.openxmlformats.org/officeDocument/2006/relationships/image" Target="../media/image59.png"/><Relationship Id="rId19" Type="http://schemas.openxmlformats.org/officeDocument/2006/relationships/image" Target="../media/image68.jpg"/><Relationship Id="rId4" Type="http://schemas.openxmlformats.org/officeDocument/2006/relationships/image" Target="../media/image53.jpg"/><Relationship Id="rId9" Type="http://schemas.openxmlformats.org/officeDocument/2006/relationships/image" Target="../media/image58.png"/><Relationship Id="rId14" Type="http://schemas.openxmlformats.org/officeDocument/2006/relationships/image" Target="../media/image63.png"/></Relationships>
</file>

<file path=ppt/slides/_rels/slide5.xml.rels><?xml version="1.0" encoding="UTF-8" standalone="yes"?>
<Relationships xmlns="http://schemas.openxmlformats.org/package/2006/relationships"><Relationship Id="rId3" Type="http://schemas.openxmlformats.org/officeDocument/2006/relationships/image" Target="../media/image71.png"/><Relationship Id="rId2" Type="http://schemas.openxmlformats.org/officeDocument/2006/relationships/image" Target="../media/image70.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7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9.png"/><Relationship Id="rId3" Type="http://schemas.openxmlformats.org/officeDocument/2006/relationships/image" Target="../media/image74.png"/><Relationship Id="rId7" Type="http://schemas.openxmlformats.org/officeDocument/2006/relationships/image" Target="../media/image78.png"/><Relationship Id="rId2" Type="http://schemas.openxmlformats.org/officeDocument/2006/relationships/image" Target="../media/image73.png"/><Relationship Id="rId1" Type="http://schemas.openxmlformats.org/officeDocument/2006/relationships/slideLayout" Target="../slideLayouts/slideLayout2.xml"/><Relationship Id="rId6" Type="http://schemas.openxmlformats.org/officeDocument/2006/relationships/image" Target="../media/image77.png"/><Relationship Id="rId11" Type="http://schemas.openxmlformats.org/officeDocument/2006/relationships/image" Target="../media/image82.png"/><Relationship Id="rId5" Type="http://schemas.openxmlformats.org/officeDocument/2006/relationships/image" Target="../media/image76.png"/><Relationship Id="rId10" Type="http://schemas.openxmlformats.org/officeDocument/2006/relationships/image" Target="../media/image81.png"/><Relationship Id="rId4" Type="http://schemas.openxmlformats.org/officeDocument/2006/relationships/image" Target="../media/image75.png"/><Relationship Id="rId9" Type="http://schemas.openxmlformats.org/officeDocument/2006/relationships/image" Target="../media/image80.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6730366" y="247649"/>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p>
        </p:txBody>
      </p:sp>
      <p:grpSp>
        <p:nvGrpSpPr>
          <p:cNvPr id="3" name="object 3"/>
          <p:cNvGrpSpPr/>
          <p:nvPr/>
        </p:nvGrpSpPr>
        <p:grpSpPr>
          <a:xfrm>
            <a:off x="583692" y="1706879"/>
            <a:ext cx="6703074" cy="6841157"/>
            <a:chOff x="583692" y="1706879"/>
            <a:chExt cx="6703074" cy="6841157"/>
          </a:xfrm>
        </p:grpSpPr>
        <p:sp>
          <p:nvSpPr>
            <p:cNvPr id="5" name="object 5"/>
            <p:cNvSpPr/>
            <p:nvPr/>
          </p:nvSpPr>
          <p:spPr>
            <a:xfrm>
              <a:off x="583692" y="1706879"/>
              <a:ext cx="6577965" cy="1079500"/>
            </a:xfrm>
            <a:custGeom>
              <a:avLst/>
              <a:gdLst/>
              <a:ahLst/>
              <a:cxnLst/>
              <a:rect l="l" t="t" r="r" b="b"/>
              <a:pathLst>
                <a:path w="6577965" h="1079500">
                  <a:moveTo>
                    <a:pt x="6577584" y="6096"/>
                  </a:moveTo>
                  <a:lnTo>
                    <a:pt x="6572250" y="0"/>
                  </a:lnTo>
                  <a:lnTo>
                    <a:pt x="5321" y="0"/>
                  </a:lnTo>
                  <a:lnTo>
                    <a:pt x="0" y="6096"/>
                  </a:lnTo>
                  <a:lnTo>
                    <a:pt x="0" y="1073658"/>
                  </a:lnTo>
                  <a:lnTo>
                    <a:pt x="5321" y="1078992"/>
                  </a:lnTo>
                  <a:lnTo>
                    <a:pt x="6572250" y="1078992"/>
                  </a:lnTo>
                  <a:lnTo>
                    <a:pt x="6577584" y="1073658"/>
                  </a:lnTo>
                  <a:lnTo>
                    <a:pt x="6577584" y="1066038"/>
                  </a:lnTo>
                  <a:lnTo>
                    <a:pt x="6577584" y="1053846"/>
                  </a:lnTo>
                  <a:lnTo>
                    <a:pt x="6577584" y="25908"/>
                  </a:lnTo>
                  <a:lnTo>
                    <a:pt x="6577584" y="12954"/>
                  </a:lnTo>
                  <a:lnTo>
                    <a:pt x="6577584" y="6096"/>
                  </a:lnTo>
                  <a:close/>
                </a:path>
              </a:pathLst>
            </a:custGeom>
            <a:solidFill>
              <a:srgbClr val="221F1F"/>
            </a:solidFill>
          </p:spPr>
          <p:txBody>
            <a:bodyPr wrap="square" lIns="0" tIns="0" rIns="0" bIns="0" rtlCol="0"/>
            <a:lstStyle/>
            <a:p>
              <a:endParaRPr/>
            </a:p>
          </p:txBody>
        </p:sp>
        <p:pic>
          <p:nvPicPr>
            <p:cNvPr id="4" name="object 4"/>
            <p:cNvPicPr/>
            <p:nvPr/>
          </p:nvPicPr>
          <p:blipFill>
            <a:blip r:embed="rId2" cstate="print"/>
            <a:stretch>
              <a:fillRect/>
            </a:stretch>
          </p:blipFill>
          <p:spPr>
            <a:xfrm>
              <a:off x="3317875" y="4888466"/>
              <a:ext cx="3968891" cy="3659570"/>
            </a:xfrm>
            <a:prstGeom prst="rect">
              <a:avLst/>
            </a:prstGeom>
          </p:spPr>
        </p:pic>
      </p:grpSp>
      <p:sp>
        <p:nvSpPr>
          <p:cNvPr id="6" name="object 6"/>
          <p:cNvSpPr txBox="1"/>
          <p:nvPr/>
        </p:nvSpPr>
        <p:spPr>
          <a:xfrm>
            <a:off x="608837" y="1675333"/>
            <a:ext cx="6527800" cy="988694"/>
          </a:xfrm>
          <a:prstGeom prst="rect">
            <a:avLst/>
          </a:prstGeom>
        </p:spPr>
        <p:txBody>
          <a:bodyPr vert="horz" wrap="square" lIns="0" tIns="87630" rIns="0" bIns="0" rtlCol="0">
            <a:spAutoFit/>
          </a:bodyPr>
          <a:lstStyle/>
          <a:p>
            <a:pPr marL="476250" marR="544830" indent="403860">
              <a:lnSpc>
                <a:spcPts val="3510"/>
              </a:lnSpc>
              <a:spcBef>
                <a:spcPts val="690"/>
              </a:spcBef>
            </a:pPr>
            <a:r>
              <a:rPr sz="3400" b="1" dirty="0">
                <a:solidFill>
                  <a:srgbClr val="FFFFFF"/>
                </a:solidFill>
                <a:latin typeface="Times New Roman"/>
                <a:cs typeface="Times New Roman"/>
              </a:rPr>
              <a:t>Single</a:t>
            </a:r>
            <a:r>
              <a:rPr sz="3400" b="1" spc="-55" dirty="0">
                <a:solidFill>
                  <a:srgbClr val="FFFFFF"/>
                </a:solidFill>
                <a:latin typeface="Times New Roman"/>
                <a:cs typeface="Times New Roman"/>
              </a:rPr>
              <a:t> </a:t>
            </a:r>
            <a:r>
              <a:rPr sz="3400" b="1" spc="-20" dirty="0">
                <a:solidFill>
                  <a:srgbClr val="FFFFFF"/>
                </a:solidFill>
                <a:latin typeface="Times New Roman"/>
                <a:cs typeface="Times New Roman"/>
              </a:rPr>
              <a:t>Family</a:t>
            </a:r>
            <a:r>
              <a:rPr sz="3400" b="1" spc="-75" dirty="0">
                <a:solidFill>
                  <a:srgbClr val="FFFFFF"/>
                </a:solidFill>
                <a:latin typeface="Times New Roman"/>
                <a:cs typeface="Times New Roman"/>
              </a:rPr>
              <a:t> </a:t>
            </a:r>
            <a:r>
              <a:rPr sz="3400" b="1" spc="-10" dirty="0">
                <a:solidFill>
                  <a:srgbClr val="FFFFFF"/>
                </a:solidFill>
                <a:latin typeface="Times New Roman"/>
                <a:cs typeface="Times New Roman"/>
              </a:rPr>
              <a:t>Residential </a:t>
            </a:r>
            <a:r>
              <a:rPr sz="3400" b="1" spc="-30" dirty="0">
                <a:solidFill>
                  <a:srgbClr val="FFFFFF"/>
                </a:solidFill>
                <a:latin typeface="Times New Roman"/>
                <a:cs typeface="Times New Roman"/>
              </a:rPr>
              <a:t>Uncovered</a:t>
            </a:r>
            <a:r>
              <a:rPr sz="3400" b="1" spc="-105" dirty="0">
                <a:solidFill>
                  <a:srgbClr val="FFFFFF"/>
                </a:solidFill>
                <a:latin typeface="Times New Roman"/>
                <a:cs typeface="Times New Roman"/>
              </a:rPr>
              <a:t> </a:t>
            </a:r>
            <a:r>
              <a:rPr sz="3400" b="1" dirty="0">
                <a:solidFill>
                  <a:srgbClr val="FFFFFF"/>
                </a:solidFill>
                <a:latin typeface="Times New Roman"/>
                <a:cs typeface="Times New Roman"/>
              </a:rPr>
              <a:t>Decks</a:t>
            </a:r>
            <a:r>
              <a:rPr sz="3400" b="1" spc="-100" dirty="0">
                <a:solidFill>
                  <a:srgbClr val="FFFFFF"/>
                </a:solidFill>
                <a:latin typeface="Times New Roman"/>
                <a:cs typeface="Times New Roman"/>
              </a:rPr>
              <a:t> </a:t>
            </a:r>
            <a:r>
              <a:rPr sz="3400" b="1" dirty="0">
                <a:solidFill>
                  <a:srgbClr val="FFFFFF"/>
                </a:solidFill>
                <a:latin typeface="Times New Roman"/>
                <a:cs typeface="Times New Roman"/>
              </a:rPr>
              <a:t>and</a:t>
            </a:r>
            <a:r>
              <a:rPr sz="3400" b="1" spc="-65" dirty="0">
                <a:solidFill>
                  <a:srgbClr val="FFFFFF"/>
                </a:solidFill>
                <a:latin typeface="Times New Roman"/>
                <a:cs typeface="Times New Roman"/>
              </a:rPr>
              <a:t> </a:t>
            </a:r>
            <a:r>
              <a:rPr sz="3400" b="1" spc="-25" dirty="0">
                <a:solidFill>
                  <a:srgbClr val="FFFFFF"/>
                </a:solidFill>
                <a:latin typeface="Times New Roman"/>
                <a:cs typeface="Times New Roman"/>
              </a:rPr>
              <a:t>Porches</a:t>
            </a:r>
            <a:endParaRPr sz="3400">
              <a:latin typeface="Times New Roman"/>
              <a:cs typeface="Times New Roman"/>
            </a:endParaRPr>
          </a:p>
        </p:txBody>
      </p:sp>
      <p:grpSp>
        <p:nvGrpSpPr>
          <p:cNvPr id="7" name="object 7"/>
          <p:cNvGrpSpPr/>
          <p:nvPr/>
        </p:nvGrpSpPr>
        <p:grpSpPr>
          <a:xfrm>
            <a:off x="431292" y="449579"/>
            <a:ext cx="6940677" cy="9236964"/>
            <a:chOff x="431292" y="449579"/>
            <a:chExt cx="6940677" cy="9236964"/>
          </a:xfrm>
        </p:grpSpPr>
        <p:sp>
          <p:nvSpPr>
            <p:cNvPr id="8" name="object 8"/>
            <p:cNvSpPr/>
            <p:nvPr/>
          </p:nvSpPr>
          <p:spPr>
            <a:xfrm>
              <a:off x="431292" y="449579"/>
              <a:ext cx="6882765" cy="9171940"/>
            </a:xfrm>
            <a:custGeom>
              <a:avLst/>
              <a:gdLst/>
              <a:ahLst/>
              <a:cxnLst/>
              <a:rect l="l" t="t" r="r" b="b"/>
              <a:pathLst>
                <a:path w="6882765" h="9171940">
                  <a:moveTo>
                    <a:pt x="6882384" y="5334"/>
                  </a:moveTo>
                  <a:lnTo>
                    <a:pt x="6877050" y="0"/>
                  </a:lnTo>
                  <a:lnTo>
                    <a:pt x="6857238" y="0"/>
                  </a:lnTo>
                  <a:lnTo>
                    <a:pt x="6857238" y="25146"/>
                  </a:lnTo>
                  <a:lnTo>
                    <a:pt x="6857238" y="9146286"/>
                  </a:lnTo>
                  <a:lnTo>
                    <a:pt x="25146" y="9146286"/>
                  </a:lnTo>
                  <a:lnTo>
                    <a:pt x="25146" y="25146"/>
                  </a:lnTo>
                  <a:lnTo>
                    <a:pt x="6857238" y="25146"/>
                  </a:lnTo>
                  <a:lnTo>
                    <a:pt x="6857238" y="0"/>
                  </a:lnTo>
                  <a:lnTo>
                    <a:pt x="5334" y="0"/>
                  </a:lnTo>
                  <a:lnTo>
                    <a:pt x="0" y="5334"/>
                  </a:lnTo>
                  <a:lnTo>
                    <a:pt x="0" y="9166098"/>
                  </a:lnTo>
                  <a:lnTo>
                    <a:pt x="5334" y="9171432"/>
                  </a:lnTo>
                  <a:lnTo>
                    <a:pt x="6877050" y="9171432"/>
                  </a:lnTo>
                  <a:lnTo>
                    <a:pt x="6882384" y="9166098"/>
                  </a:lnTo>
                  <a:lnTo>
                    <a:pt x="6882384" y="9159240"/>
                  </a:lnTo>
                  <a:lnTo>
                    <a:pt x="6882384" y="9146286"/>
                  </a:lnTo>
                  <a:lnTo>
                    <a:pt x="6882384" y="25146"/>
                  </a:lnTo>
                  <a:lnTo>
                    <a:pt x="6882384" y="12954"/>
                  </a:lnTo>
                  <a:lnTo>
                    <a:pt x="6882384" y="5334"/>
                  </a:lnTo>
                  <a:close/>
                </a:path>
              </a:pathLst>
            </a:custGeom>
            <a:solidFill>
              <a:srgbClr val="221F1F"/>
            </a:solidFill>
          </p:spPr>
          <p:txBody>
            <a:bodyPr wrap="square" lIns="0" tIns="0" rIns="0" bIns="0" rtlCol="0"/>
            <a:lstStyle/>
            <a:p>
              <a:endParaRPr/>
            </a:p>
          </p:txBody>
        </p:sp>
        <p:sp>
          <p:nvSpPr>
            <p:cNvPr id="9" name="object 9"/>
            <p:cNvSpPr/>
            <p:nvPr/>
          </p:nvSpPr>
          <p:spPr>
            <a:xfrm>
              <a:off x="595883" y="621792"/>
              <a:ext cx="6553200" cy="0"/>
            </a:xfrm>
            <a:custGeom>
              <a:avLst/>
              <a:gdLst/>
              <a:ahLst/>
              <a:cxnLst/>
              <a:rect l="l" t="t" r="r" b="b"/>
              <a:pathLst>
                <a:path w="6553200">
                  <a:moveTo>
                    <a:pt x="0" y="0"/>
                  </a:moveTo>
                  <a:lnTo>
                    <a:pt x="6553200" y="0"/>
                  </a:lnTo>
                </a:path>
              </a:pathLst>
            </a:custGeom>
            <a:ln w="51816">
              <a:solidFill>
                <a:srgbClr val="221F1F"/>
              </a:solidFill>
            </a:ln>
          </p:spPr>
          <p:txBody>
            <a:bodyPr wrap="square" lIns="0" tIns="0" rIns="0" bIns="0" rtlCol="0"/>
            <a:lstStyle/>
            <a:p>
              <a:endParaRPr/>
            </a:p>
          </p:txBody>
        </p:sp>
        <p:sp>
          <p:nvSpPr>
            <p:cNvPr id="10" name="object 10"/>
            <p:cNvSpPr/>
            <p:nvPr/>
          </p:nvSpPr>
          <p:spPr>
            <a:xfrm>
              <a:off x="595883" y="1586483"/>
              <a:ext cx="6553200" cy="0"/>
            </a:xfrm>
            <a:custGeom>
              <a:avLst/>
              <a:gdLst/>
              <a:ahLst/>
              <a:cxnLst/>
              <a:rect l="l" t="t" r="r" b="b"/>
              <a:pathLst>
                <a:path w="6553200">
                  <a:moveTo>
                    <a:pt x="0" y="0"/>
                  </a:moveTo>
                  <a:lnTo>
                    <a:pt x="6553200" y="0"/>
                  </a:lnTo>
                </a:path>
              </a:pathLst>
            </a:custGeom>
            <a:ln w="51816">
              <a:solidFill>
                <a:srgbClr val="221F1F"/>
              </a:solidFill>
            </a:ln>
          </p:spPr>
          <p:txBody>
            <a:bodyPr wrap="square" lIns="0" tIns="0" rIns="0" bIns="0" rtlCol="0"/>
            <a:lstStyle/>
            <a:p>
              <a:endParaRPr/>
            </a:p>
          </p:txBody>
        </p:sp>
        <p:sp>
          <p:nvSpPr>
            <p:cNvPr id="11" name="object 11"/>
            <p:cNvSpPr/>
            <p:nvPr/>
          </p:nvSpPr>
          <p:spPr>
            <a:xfrm>
              <a:off x="595882" y="8438387"/>
              <a:ext cx="2863929" cy="1016635"/>
            </a:xfrm>
            <a:custGeom>
              <a:avLst/>
              <a:gdLst/>
              <a:ahLst/>
              <a:cxnLst/>
              <a:rect l="l" t="t" r="r" b="b"/>
              <a:pathLst>
                <a:path w="2794000" h="1016634">
                  <a:moveTo>
                    <a:pt x="2793491" y="0"/>
                  </a:moveTo>
                  <a:lnTo>
                    <a:pt x="0" y="0"/>
                  </a:lnTo>
                  <a:lnTo>
                    <a:pt x="0" y="1016507"/>
                  </a:lnTo>
                  <a:lnTo>
                    <a:pt x="2793491" y="1016507"/>
                  </a:lnTo>
                  <a:lnTo>
                    <a:pt x="2793491" y="0"/>
                  </a:lnTo>
                  <a:close/>
                </a:path>
              </a:pathLst>
            </a:custGeom>
            <a:solidFill>
              <a:srgbClr val="FFFFFF"/>
            </a:solidFill>
          </p:spPr>
          <p:txBody>
            <a:bodyPr wrap="square" lIns="0" tIns="0" rIns="0" bIns="0" rtlCol="0"/>
            <a:lstStyle/>
            <a:p>
              <a:endParaRPr/>
            </a:p>
          </p:txBody>
        </p:sp>
        <p:sp>
          <p:nvSpPr>
            <p:cNvPr id="17" name="object 17"/>
            <p:cNvSpPr/>
            <p:nvPr/>
          </p:nvSpPr>
          <p:spPr>
            <a:xfrm>
              <a:off x="580644" y="595883"/>
              <a:ext cx="6791325" cy="9090660"/>
            </a:xfrm>
            <a:custGeom>
              <a:avLst/>
              <a:gdLst/>
              <a:ahLst/>
              <a:cxnLst/>
              <a:rect l="l" t="t" r="r" b="b"/>
              <a:pathLst>
                <a:path w="6791325" h="9090660">
                  <a:moveTo>
                    <a:pt x="752856" y="5334"/>
                  </a:moveTo>
                  <a:lnTo>
                    <a:pt x="747522" y="0"/>
                  </a:lnTo>
                  <a:lnTo>
                    <a:pt x="727710" y="0"/>
                  </a:lnTo>
                  <a:lnTo>
                    <a:pt x="727710" y="25146"/>
                  </a:lnTo>
                  <a:lnTo>
                    <a:pt x="727710" y="989088"/>
                  </a:lnTo>
                  <a:lnTo>
                    <a:pt x="25908" y="989088"/>
                  </a:lnTo>
                  <a:lnTo>
                    <a:pt x="25908" y="25146"/>
                  </a:lnTo>
                  <a:lnTo>
                    <a:pt x="727710" y="25146"/>
                  </a:lnTo>
                  <a:lnTo>
                    <a:pt x="727710" y="0"/>
                  </a:lnTo>
                  <a:lnTo>
                    <a:pt x="6096" y="0"/>
                  </a:lnTo>
                  <a:lnTo>
                    <a:pt x="0" y="5334"/>
                  </a:lnTo>
                  <a:lnTo>
                    <a:pt x="0" y="1008888"/>
                  </a:lnTo>
                  <a:lnTo>
                    <a:pt x="6096" y="1014984"/>
                  </a:lnTo>
                  <a:lnTo>
                    <a:pt x="747522" y="1014984"/>
                  </a:lnTo>
                  <a:lnTo>
                    <a:pt x="752856" y="1008888"/>
                  </a:lnTo>
                  <a:lnTo>
                    <a:pt x="752856" y="1002030"/>
                  </a:lnTo>
                  <a:lnTo>
                    <a:pt x="752856" y="989076"/>
                  </a:lnTo>
                  <a:lnTo>
                    <a:pt x="752856" y="25146"/>
                  </a:lnTo>
                  <a:lnTo>
                    <a:pt x="752856" y="12192"/>
                  </a:lnTo>
                  <a:lnTo>
                    <a:pt x="752856" y="5334"/>
                  </a:lnTo>
                  <a:close/>
                </a:path>
                <a:path w="6791325" h="9090660">
                  <a:moveTo>
                    <a:pt x="6790944" y="8795004"/>
                  </a:moveTo>
                  <a:lnTo>
                    <a:pt x="6785610" y="8788908"/>
                  </a:lnTo>
                  <a:lnTo>
                    <a:pt x="6765798" y="8788908"/>
                  </a:lnTo>
                  <a:lnTo>
                    <a:pt x="6765798" y="8814816"/>
                  </a:lnTo>
                  <a:lnTo>
                    <a:pt x="6765798" y="9064752"/>
                  </a:lnTo>
                  <a:lnTo>
                    <a:pt x="6504432" y="9064752"/>
                  </a:lnTo>
                  <a:lnTo>
                    <a:pt x="6504432" y="8814816"/>
                  </a:lnTo>
                  <a:lnTo>
                    <a:pt x="6765798" y="8814816"/>
                  </a:lnTo>
                  <a:lnTo>
                    <a:pt x="6765798" y="8788908"/>
                  </a:lnTo>
                  <a:lnTo>
                    <a:pt x="6484620" y="8788908"/>
                  </a:lnTo>
                  <a:lnTo>
                    <a:pt x="6478524" y="8795004"/>
                  </a:lnTo>
                  <a:lnTo>
                    <a:pt x="6478524" y="9084564"/>
                  </a:lnTo>
                  <a:lnTo>
                    <a:pt x="6484620" y="9090660"/>
                  </a:lnTo>
                  <a:lnTo>
                    <a:pt x="6785610" y="9090660"/>
                  </a:lnTo>
                  <a:lnTo>
                    <a:pt x="6790944" y="9084564"/>
                  </a:lnTo>
                  <a:lnTo>
                    <a:pt x="6790944" y="9077706"/>
                  </a:lnTo>
                  <a:lnTo>
                    <a:pt x="6790944" y="9064752"/>
                  </a:lnTo>
                  <a:lnTo>
                    <a:pt x="6790944" y="8814816"/>
                  </a:lnTo>
                  <a:lnTo>
                    <a:pt x="6790944" y="8801862"/>
                  </a:lnTo>
                  <a:lnTo>
                    <a:pt x="6790944" y="8795004"/>
                  </a:lnTo>
                  <a:close/>
                </a:path>
              </a:pathLst>
            </a:custGeom>
            <a:solidFill>
              <a:srgbClr val="221F1F"/>
            </a:solidFill>
          </p:spPr>
          <p:txBody>
            <a:bodyPr wrap="square" lIns="0" tIns="0" rIns="0" bIns="0" rtlCol="0"/>
            <a:lstStyle/>
            <a:p>
              <a:endParaRPr/>
            </a:p>
          </p:txBody>
        </p:sp>
        <p:sp>
          <p:nvSpPr>
            <p:cNvPr id="16" name="object 16"/>
            <p:cNvSpPr/>
            <p:nvPr/>
          </p:nvSpPr>
          <p:spPr>
            <a:xfrm>
              <a:off x="7071360" y="9396984"/>
              <a:ext cx="287020" cy="276225"/>
            </a:xfrm>
            <a:custGeom>
              <a:avLst/>
              <a:gdLst/>
              <a:ahLst/>
              <a:cxnLst/>
              <a:rect l="l" t="t" r="r" b="b"/>
              <a:pathLst>
                <a:path w="287020" h="276225">
                  <a:moveTo>
                    <a:pt x="286511" y="0"/>
                  </a:moveTo>
                  <a:lnTo>
                    <a:pt x="0" y="0"/>
                  </a:lnTo>
                  <a:lnTo>
                    <a:pt x="0" y="275844"/>
                  </a:lnTo>
                  <a:lnTo>
                    <a:pt x="286511" y="275844"/>
                  </a:lnTo>
                  <a:lnTo>
                    <a:pt x="286511" y="0"/>
                  </a:lnTo>
                  <a:close/>
                </a:path>
              </a:pathLst>
            </a:custGeom>
            <a:solidFill>
              <a:srgbClr val="FFFFFF"/>
            </a:solidFill>
          </p:spPr>
          <p:txBody>
            <a:bodyPr wrap="square" lIns="0" tIns="0" rIns="0" bIns="0" rtlCol="0"/>
            <a:lstStyle/>
            <a:p>
              <a:endParaRPr/>
            </a:p>
          </p:txBody>
        </p:sp>
      </p:grpSp>
      <p:sp>
        <p:nvSpPr>
          <p:cNvPr id="20" name="object 20"/>
          <p:cNvSpPr txBox="1">
            <a:spLocks noGrp="1"/>
          </p:cNvSpPr>
          <p:nvPr>
            <p:ph type="body" idx="1"/>
          </p:nvPr>
        </p:nvSpPr>
        <p:spPr>
          <a:xfrm>
            <a:off x="580567" y="2785057"/>
            <a:ext cx="6577330" cy="2218556"/>
          </a:xfrm>
          <a:prstGeom prst="rect">
            <a:avLst/>
          </a:prstGeom>
        </p:spPr>
        <p:txBody>
          <a:bodyPr vert="horz" wrap="square" lIns="0" tIns="12700" rIns="0" bIns="0" rtlCol="0">
            <a:spAutoFit/>
          </a:bodyPr>
          <a:lstStyle/>
          <a:p>
            <a:pPr marL="55880" algn="l">
              <a:spcBef>
                <a:spcPts val="100"/>
              </a:spcBef>
            </a:pPr>
            <a:r>
              <a:rPr dirty="0">
                <a:latin typeface="Times New Roman" panose="02020603050405020304" pitchFamily="18" charset="0"/>
                <a:cs typeface="Times New Roman" panose="02020603050405020304" pitchFamily="18" charset="0"/>
              </a:rPr>
              <a:t>How to Use this  Guide</a:t>
            </a:r>
          </a:p>
          <a:p>
            <a:pPr marL="32384" marR="5080" algn="l">
              <a:spcBef>
                <a:spcPts val="140"/>
              </a:spcBef>
            </a:pPr>
            <a:r>
              <a:rPr sz="1200" b="0" dirty="0">
                <a:latin typeface="Times New Roman" panose="02020603050405020304" pitchFamily="18" charset="0"/>
                <a:cs typeface="Times New Roman" panose="02020603050405020304" pitchFamily="18" charset="0"/>
              </a:rPr>
              <a:t>Check with your </a:t>
            </a:r>
            <a:r>
              <a:rPr lang="en-US" sz="1200" b="0" dirty="0">
                <a:latin typeface="Times New Roman" panose="02020603050405020304" pitchFamily="18" charset="0"/>
                <a:cs typeface="Times New Roman" panose="02020603050405020304" pitchFamily="18" charset="0"/>
              </a:rPr>
              <a:t>AHJ (authority having jurisdiction) </a:t>
            </a:r>
            <a:r>
              <a:rPr sz="1200" b="0" dirty="0">
                <a:latin typeface="Times New Roman" panose="02020603050405020304" pitchFamily="18" charset="0"/>
                <a:cs typeface="Times New Roman" panose="02020603050405020304" pitchFamily="18" charset="0"/>
              </a:rPr>
              <a:t>regarding type of submittal (paper or electronic) and for additional requirements. Draw to scale and complete the following (hint: use graph paper with ¼” squares. Example: ¼” = 1’).</a:t>
            </a:r>
            <a:endParaRPr lang="en-US" sz="1200" b="0" dirty="0">
              <a:latin typeface="Times New Roman" panose="02020603050405020304" pitchFamily="18" charset="0"/>
              <a:cs typeface="Times New Roman" panose="02020603050405020304" pitchFamily="18" charset="0"/>
            </a:endParaRPr>
          </a:p>
          <a:p>
            <a:pPr marL="375284" marR="5080" indent="-342900" algn="l">
              <a:spcBef>
                <a:spcPts val="140"/>
              </a:spcBef>
              <a:buAutoNum type="arabicPeriod"/>
            </a:pPr>
            <a:r>
              <a:rPr sz="1600" dirty="0">
                <a:latin typeface="Times New Roman" panose="02020603050405020304" pitchFamily="18" charset="0"/>
                <a:cs typeface="Times New Roman" panose="02020603050405020304" pitchFamily="18" charset="0"/>
              </a:rPr>
              <a:t>Complete this Building Guide </a:t>
            </a:r>
            <a:r>
              <a:rPr sz="1800" b="0" baseline="2314" dirty="0">
                <a:latin typeface="Times New Roman" panose="02020603050405020304" pitchFamily="18" charset="0"/>
                <a:cs typeface="Times New Roman" panose="02020603050405020304" pitchFamily="18" charset="0"/>
              </a:rPr>
              <a:t>by filling in the blanks on </a:t>
            </a:r>
            <a:r>
              <a:rPr sz="1200" b="0" dirty="0">
                <a:latin typeface="Times New Roman" panose="02020603050405020304" pitchFamily="18" charset="0"/>
                <a:cs typeface="Times New Roman" panose="02020603050405020304" pitchFamily="18" charset="0"/>
              </a:rPr>
              <a:t>page </a:t>
            </a:r>
            <a:r>
              <a:rPr lang="en-US" sz="1200" b="0" dirty="0">
                <a:latin typeface="Times New Roman" panose="02020603050405020304" pitchFamily="18" charset="0"/>
                <a:cs typeface="Times New Roman" panose="02020603050405020304" pitchFamily="18" charset="0"/>
              </a:rPr>
              <a:t>3 </a:t>
            </a:r>
            <a:r>
              <a:rPr sz="1200" b="0" dirty="0">
                <a:latin typeface="Times New Roman" panose="02020603050405020304" pitchFamily="18" charset="0"/>
                <a:cs typeface="Times New Roman" panose="02020603050405020304" pitchFamily="18" charset="0"/>
              </a:rPr>
              <a:t>and indicating which construction details will be used.</a:t>
            </a:r>
            <a:endParaRPr lang="en-US" sz="1200" b="0" dirty="0">
              <a:latin typeface="Times New Roman" panose="02020603050405020304" pitchFamily="18" charset="0"/>
              <a:cs typeface="Times New Roman" panose="02020603050405020304" pitchFamily="18" charset="0"/>
            </a:endParaRPr>
          </a:p>
          <a:p>
            <a:pPr marL="375284" marR="5080" indent="-342900" algn="l">
              <a:spcBef>
                <a:spcPts val="140"/>
              </a:spcBef>
              <a:buAutoNum type="arabicPeriod"/>
            </a:pPr>
            <a:r>
              <a:rPr sz="1600" dirty="0">
                <a:latin typeface="Times New Roman" panose="02020603050405020304" pitchFamily="18" charset="0"/>
                <a:cs typeface="Times New Roman" panose="02020603050405020304" pitchFamily="18" charset="0"/>
              </a:rPr>
              <a:t>Provide Plot Plan </a:t>
            </a:r>
            <a:r>
              <a:rPr sz="1800" b="0" baseline="2314" dirty="0">
                <a:latin typeface="Times New Roman" panose="02020603050405020304" pitchFamily="18" charset="0"/>
                <a:cs typeface="Times New Roman" panose="02020603050405020304" pitchFamily="18" charset="0"/>
              </a:rPr>
              <a:t>(site plan) showing dimensions of your project or addition </a:t>
            </a:r>
            <a:r>
              <a:rPr sz="1200" b="0" dirty="0">
                <a:latin typeface="Times New Roman" panose="02020603050405020304" pitchFamily="18" charset="0"/>
                <a:cs typeface="Times New Roman" panose="02020603050405020304" pitchFamily="18" charset="0"/>
              </a:rPr>
              <a:t>and its relationship to existing buildings or structures on the property and the distance to existing property lines drawn to scale. See page 2.</a:t>
            </a:r>
            <a:endParaRPr lang="en-US" sz="1200" b="0" dirty="0">
              <a:latin typeface="Times New Roman" panose="02020603050405020304" pitchFamily="18" charset="0"/>
              <a:cs typeface="Times New Roman" panose="02020603050405020304" pitchFamily="18" charset="0"/>
            </a:endParaRPr>
          </a:p>
          <a:p>
            <a:pPr marL="375284" marR="5080" indent="-342900" algn="l">
              <a:spcBef>
                <a:spcPts val="140"/>
              </a:spcBef>
              <a:buAutoNum type="arabicPeriod"/>
            </a:pPr>
            <a:r>
              <a:rPr sz="1600" dirty="0">
                <a:latin typeface="Times New Roman" panose="02020603050405020304" pitchFamily="18" charset="0"/>
                <a:cs typeface="Times New Roman" panose="02020603050405020304" pitchFamily="18" charset="0"/>
              </a:rPr>
              <a:t>Fill out a building permit application.</a:t>
            </a:r>
            <a:r>
              <a:rPr sz="850" b="0" dirty="0">
                <a:latin typeface="Times New Roman" panose="02020603050405020304" pitchFamily="18" charset="0"/>
                <a:cs typeface="Times New Roman" panose="02020603050405020304" pitchFamily="18" charset="0"/>
              </a:rPr>
              <a:t>.</a:t>
            </a:r>
            <a:endParaRPr sz="850" dirty="0">
              <a:latin typeface="Times New Roman" panose="02020603050405020304" pitchFamily="18" charset="0"/>
              <a:cs typeface="Times New Roman" panose="02020603050405020304" pitchFamily="18" charset="0"/>
            </a:endParaRPr>
          </a:p>
        </p:txBody>
      </p:sp>
      <p:sp>
        <p:nvSpPr>
          <p:cNvPr id="21" name="object 21"/>
          <p:cNvSpPr txBox="1">
            <a:spLocks noGrp="1"/>
          </p:cNvSpPr>
          <p:nvPr>
            <p:ph type="title"/>
          </p:nvPr>
        </p:nvSpPr>
        <p:spPr>
          <a:xfrm>
            <a:off x="1628072" y="584200"/>
            <a:ext cx="4091304" cy="726440"/>
          </a:xfrm>
          <a:prstGeom prst="rect">
            <a:avLst/>
          </a:prstGeom>
        </p:spPr>
        <p:txBody>
          <a:bodyPr vert="horz" wrap="square" lIns="0" tIns="12700" rIns="0" bIns="0" rtlCol="0">
            <a:spAutoFit/>
          </a:bodyPr>
          <a:lstStyle/>
          <a:p>
            <a:pPr marL="12700">
              <a:lnSpc>
                <a:spcPct val="100000"/>
              </a:lnSpc>
              <a:spcBef>
                <a:spcPts val="100"/>
              </a:spcBef>
            </a:pPr>
            <a:r>
              <a:rPr sz="4600" dirty="0">
                <a:solidFill>
                  <a:srgbClr val="221F1F"/>
                </a:solidFill>
                <a:latin typeface="Century Gothic"/>
                <a:cs typeface="Century Gothic"/>
              </a:rPr>
              <a:t>Building</a:t>
            </a:r>
            <a:r>
              <a:rPr sz="4600" spc="165" dirty="0">
                <a:solidFill>
                  <a:srgbClr val="221F1F"/>
                </a:solidFill>
                <a:latin typeface="Century Gothic"/>
                <a:cs typeface="Century Gothic"/>
              </a:rPr>
              <a:t> </a:t>
            </a:r>
            <a:r>
              <a:rPr sz="4600" spc="-140" dirty="0">
                <a:solidFill>
                  <a:srgbClr val="221F1F"/>
                </a:solidFill>
                <a:latin typeface="Century Gothic"/>
                <a:cs typeface="Century Gothic"/>
              </a:rPr>
              <a:t>Guide</a:t>
            </a:r>
            <a:endParaRPr sz="4600" dirty="0">
              <a:latin typeface="Century Gothic"/>
              <a:cs typeface="Century Gothic"/>
            </a:endParaRPr>
          </a:p>
        </p:txBody>
      </p:sp>
      <p:sp>
        <p:nvSpPr>
          <p:cNvPr id="22" name="object 22"/>
          <p:cNvSpPr txBox="1"/>
          <p:nvPr/>
        </p:nvSpPr>
        <p:spPr>
          <a:xfrm>
            <a:off x="1669097" y="1273047"/>
            <a:ext cx="4434205" cy="269240"/>
          </a:xfrm>
          <a:prstGeom prst="rect">
            <a:avLst/>
          </a:prstGeom>
        </p:spPr>
        <p:txBody>
          <a:bodyPr vert="horz" wrap="square" lIns="0" tIns="12065" rIns="0" bIns="0" rtlCol="0">
            <a:spAutoFit/>
          </a:bodyPr>
          <a:lstStyle/>
          <a:p>
            <a:pPr marL="12700">
              <a:lnSpc>
                <a:spcPct val="100000"/>
              </a:lnSpc>
              <a:spcBef>
                <a:spcPts val="95"/>
              </a:spcBef>
            </a:pPr>
            <a:r>
              <a:rPr sz="1600" b="1" spc="-110" dirty="0">
                <a:solidFill>
                  <a:srgbClr val="221F1F"/>
                </a:solidFill>
                <a:latin typeface="Arial"/>
                <a:cs typeface="Arial"/>
              </a:rPr>
              <a:t>Colorado</a:t>
            </a:r>
            <a:r>
              <a:rPr sz="1600" b="1" spc="-55" dirty="0">
                <a:solidFill>
                  <a:srgbClr val="221F1F"/>
                </a:solidFill>
                <a:latin typeface="Arial"/>
                <a:cs typeface="Arial"/>
              </a:rPr>
              <a:t> </a:t>
            </a:r>
            <a:r>
              <a:rPr sz="1600" b="1" spc="-90" dirty="0">
                <a:solidFill>
                  <a:srgbClr val="221F1F"/>
                </a:solidFill>
                <a:latin typeface="Arial"/>
                <a:cs typeface="Arial"/>
              </a:rPr>
              <a:t>Chapter</a:t>
            </a:r>
            <a:r>
              <a:rPr sz="1600" b="1" spc="-85" dirty="0">
                <a:solidFill>
                  <a:srgbClr val="221F1F"/>
                </a:solidFill>
                <a:latin typeface="Arial"/>
                <a:cs typeface="Arial"/>
              </a:rPr>
              <a:t> </a:t>
            </a:r>
            <a:r>
              <a:rPr sz="1600" b="1" spc="-65" dirty="0">
                <a:solidFill>
                  <a:srgbClr val="221F1F"/>
                </a:solidFill>
                <a:latin typeface="Arial"/>
                <a:cs typeface="Arial"/>
              </a:rPr>
              <a:t>of</a:t>
            </a:r>
            <a:r>
              <a:rPr sz="1600" b="1" spc="-80" dirty="0">
                <a:solidFill>
                  <a:srgbClr val="221F1F"/>
                </a:solidFill>
                <a:latin typeface="Arial"/>
                <a:cs typeface="Arial"/>
              </a:rPr>
              <a:t> </a:t>
            </a:r>
            <a:r>
              <a:rPr sz="1600" b="1" spc="-75" dirty="0">
                <a:solidFill>
                  <a:srgbClr val="221F1F"/>
                </a:solidFill>
                <a:latin typeface="Arial"/>
                <a:cs typeface="Arial"/>
              </a:rPr>
              <a:t>the</a:t>
            </a:r>
            <a:r>
              <a:rPr sz="1600" b="1" spc="-90" dirty="0">
                <a:solidFill>
                  <a:srgbClr val="221F1F"/>
                </a:solidFill>
                <a:latin typeface="Arial"/>
                <a:cs typeface="Arial"/>
              </a:rPr>
              <a:t> </a:t>
            </a:r>
            <a:r>
              <a:rPr sz="1600" b="1" spc="-95" dirty="0">
                <a:solidFill>
                  <a:srgbClr val="221F1F"/>
                </a:solidFill>
                <a:latin typeface="Arial"/>
                <a:cs typeface="Arial"/>
              </a:rPr>
              <a:t>International</a:t>
            </a:r>
            <a:r>
              <a:rPr sz="1600" b="1" spc="-110" dirty="0">
                <a:solidFill>
                  <a:srgbClr val="221F1F"/>
                </a:solidFill>
                <a:latin typeface="Arial"/>
                <a:cs typeface="Arial"/>
              </a:rPr>
              <a:t> </a:t>
            </a:r>
            <a:r>
              <a:rPr sz="1600" b="1" spc="-95" dirty="0">
                <a:solidFill>
                  <a:srgbClr val="221F1F"/>
                </a:solidFill>
                <a:latin typeface="Arial"/>
                <a:cs typeface="Arial"/>
              </a:rPr>
              <a:t>Code</a:t>
            </a:r>
            <a:r>
              <a:rPr sz="1600" b="1" spc="-135" dirty="0">
                <a:solidFill>
                  <a:srgbClr val="221F1F"/>
                </a:solidFill>
                <a:latin typeface="Arial"/>
                <a:cs typeface="Arial"/>
              </a:rPr>
              <a:t> </a:t>
            </a:r>
            <a:r>
              <a:rPr sz="1600" b="1" spc="-55" dirty="0">
                <a:solidFill>
                  <a:srgbClr val="221F1F"/>
                </a:solidFill>
                <a:latin typeface="Arial"/>
                <a:cs typeface="Arial"/>
              </a:rPr>
              <a:t>Council</a:t>
            </a:r>
            <a:endParaRPr sz="1600" dirty="0">
              <a:latin typeface="Arial"/>
              <a:cs typeface="Arial"/>
            </a:endParaRPr>
          </a:p>
        </p:txBody>
      </p:sp>
      <p:sp>
        <p:nvSpPr>
          <p:cNvPr id="23" name="object 23"/>
          <p:cNvSpPr/>
          <p:nvPr/>
        </p:nvSpPr>
        <p:spPr>
          <a:xfrm>
            <a:off x="7130948" y="586955"/>
            <a:ext cx="41275" cy="1037590"/>
          </a:xfrm>
          <a:custGeom>
            <a:avLst/>
            <a:gdLst/>
            <a:ahLst/>
            <a:cxnLst/>
            <a:rect l="l" t="t" r="r" b="b"/>
            <a:pathLst>
              <a:path w="41275" h="1037590">
                <a:moveTo>
                  <a:pt x="0" y="0"/>
                </a:moveTo>
                <a:lnTo>
                  <a:pt x="0" y="1037485"/>
                </a:lnTo>
                <a:lnTo>
                  <a:pt x="19860" y="1024251"/>
                </a:lnTo>
                <a:lnTo>
                  <a:pt x="40962" y="1024251"/>
                </a:lnTo>
                <a:lnTo>
                  <a:pt x="40962" y="12443"/>
                </a:lnTo>
                <a:lnTo>
                  <a:pt x="19860" y="12443"/>
                </a:lnTo>
                <a:lnTo>
                  <a:pt x="0" y="0"/>
                </a:lnTo>
                <a:close/>
              </a:path>
            </a:pathLst>
          </a:custGeom>
          <a:solidFill>
            <a:srgbClr val="221F1F"/>
          </a:solidFill>
        </p:spPr>
        <p:txBody>
          <a:bodyPr wrap="square" lIns="0" tIns="0" rIns="0" bIns="0" rtlCol="0"/>
          <a:lstStyle/>
          <a:p>
            <a:endParaRPr/>
          </a:p>
        </p:txBody>
      </p:sp>
      <p:sp>
        <p:nvSpPr>
          <p:cNvPr id="24" name="object 24"/>
          <p:cNvSpPr txBox="1"/>
          <p:nvPr/>
        </p:nvSpPr>
        <p:spPr>
          <a:xfrm>
            <a:off x="7144257" y="9385400"/>
            <a:ext cx="139700" cy="278765"/>
          </a:xfrm>
          <a:prstGeom prst="rect">
            <a:avLst/>
          </a:prstGeom>
        </p:spPr>
        <p:txBody>
          <a:bodyPr vert="horz" wrap="square" lIns="0" tIns="0" rIns="0" bIns="0" rtlCol="0">
            <a:spAutoFit/>
          </a:bodyPr>
          <a:lstStyle/>
          <a:p>
            <a:pPr marL="12700">
              <a:lnSpc>
                <a:spcPts val="2065"/>
              </a:lnSpc>
            </a:pPr>
            <a:r>
              <a:rPr sz="1800" b="1" spc="-50" dirty="0">
                <a:solidFill>
                  <a:srgbClr val="221F1F"/>
                </a:solidFill>
                <a:latin typeface="Times New Roman"/>
                <a:cs typeface="Times New Roman"/>
              </a:rPr>
              <a:t>1</a:t>
            </a:r>
            <a:endParaRPr sz="1800" dirty="0">
              <a:latin typeface="Times New Roman"/>
              <a:cs typeface="Times New Roman"/>
            </a:endParaRPr>
          </a:p>
        </p:txBody>
      </p:sp>
      <p:pic>
        <p:nvPicPr>
          <p:cNvPr id="26" name="Picture 25" descr="A logo with a silver ribbon&#10;&#10;AI-generated content may be incorrect.">
            <a:extLst>
              <a:ext uri="{FF2B5EF4-FFF2-40B4-BE49-F238E27FC236}">
                <a16:creationId xmlns:a16="http://schemas.microsoft.com/office/drawing/2014/main" id="{3B71A832-35DB-F7C0-ADA0-4FEE696615E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3548" y="651247"/>
            <a:ext cx="992980" cy="910624"/>
          </a:xfrm>
          <a:prstGeom prst="rect">
            <a:avLst/>
          </a:prstGeom>
        </p:spPr>
      </p:pic>
      <p:sp>
        <p:nvSpPr>
          <p:cNvPr id="28" name="TextBox 27">
            <a:extLst>
              <a:ext uri="{FF2B5EF4-FFF2-40B4-BE49-F238E27FC236}">
                <a16:creationId xmlns:a16="http://schemas.microsoft.com/office/drawing/2014/main" id="{6B86A723-8B6C-49A1-D398-247C33F670DA}"/>
              </a:ext>
            </a:extLst>
          </p:cNvPr>
          <p:cNvSpPr txBox="1"/>
          <p:nvPr/>
        </p:nvSpPr>
        <p:spPr>
          <a:xfrm>
            <a:off x="608380" y="5283147"/>
            <a:ext cx="2739621" cy="1640587"/>
          </a:xfrm>
          <a:prstGeom prst="rect">
            <a:avLst/>
          </a:prstGeom>
          <a:noFill/>
        </p:spPr>
        <p:txBody>
          <a:bodyPr wrap="square" rtlCol="0">
            <a:spAutoFit/>
          </a:bodyPr>
          <a:lstStyle/>
          <a:p>
            <a:r>
              <a:rPr lang="en-US" sz="1400" dirty="0">
                <a:latin typeface="Times New Roman" panose="02020603050405020304" pitchFamily="18" charset="0"/>
                <a:cs typeface="Times New Roman" panose="02020603050405020304" pitchFamily="18" charset="0"/>
              </a:rPr>
              <a:t>The majority of permit applications are  processed with little delay. The submitted documents will help determine if the project is in compliance with building safety codes, zoning ordinances and other applicable laws.</a:t>
            </a:r>
          </a:p>
        </p:txBody>
      </p:sp>
      <p:sp>
        <p:nvSpPr>
          <p:cNvPr id="29" name="TextBox 28">
            <a:extLst>
              <a:ext uri="{FF2B5EF4-FFF2-40B4-BE49-F238E27FC236}">
                <a16:creationId xmlns:a16="http://schemas.microsoft.com/office/drawing/2014/main" id="{601BA91A-B0D6-90AF-675C-4B144145B6B4}"/>
              </a:ext>
            </a:extLst>
          </p:cNvPr>
          <p:cNvSpPr txBox="1"/>
          <p:nvPr/>
        </p:nvSpPr>
        <p:spPr>
          <a:xfrm>
            <a:off x="595882" y="7096553"/>
            <a:ext cx="3000833" cy="1477328"/>
          </a:xfrm>
          <a:prstGeom prst="rect">
            <a:avLst/>
          </a:prstGeom>
          <a:noFill/>
        </p:spPr>
        <p:txBody>
          <a:bodyPr wrap="square" rtlCol="0">
            <a:spAutoFit/>
          </a:bodyPr>
          <a:lstStyle/>
          <a:p>
            <a:r>
              <a:rPr lang="en-US" sz="1000" dirty="0">
                <a:latin typeface="Times New Roman" panose="02020603050405020304" pitchFamily="18" charset="0"/>
                <a:cs typeface="Times New Roman" panose="02020603050405020304" pitchFamily="18" charset="0"/>
              </a:rPr>
              <a:t>The Colorado Chapter of the International Code Council is a professional organization seeking to promote the public health, safety and welfare to building construction. We appreciate your feedback and suggestions. please write to the Colorado chapter of the International code Council, P.O. Box 961, Arvada, CO 80001.This building guide can be found on Colorado Chapter of the International Code Council website at: http:// www.coloradochaptericc.org</a:t>
            </a:r>
          </a:p>
        </p:txBody>
      </p:sp>
      <p:sp>
        <p:nvSpPr>
          <p:cNvPr id="32" name="TextBox 31">
            <a:extLst>
              <a:ext uri="{FF2B5EF4-FFF2-40B4-BE49-F238E27FC236}">
                <a16:creationId xmlns:a16="http://schemas.microsoft.com/office/drawing/2014/main" id="{EE66B48A-1458-9B25-7B49-39E771BB5C6C}"/>
              </a:ext>
            </a:extLst>
          </p:cNvPr>
          <p:cNvSpPr txBox="1"/>
          <p:nvPr/>
        </p:nvSpPr>
        <p:spPr>
          <a:xfrm>
            <a:off x="3917510" y="8705443"/>
            <a:ext cx="3188227" cy="784830"/>
          </a:xfrm>
          <a:prstGeom prst="rect">
            <a:avLst/>
          </a:prstGeom>
          <a:solidFill>
            <a:schemeClr val="bg1"/>
          </a:solidFill>
          <a:ln w="19050">
            <a:solidFill>
              <a:schemeClr val="tx1"/>
            </a:solidFill>
          </a:ln>
        </p:spPr>
        <p:txBody>
          <a:bodyPr wrap="square" rtlCol="0">
            <a:spAutoFit/>
          </a:bodyPr>
          <a:lstStyle/>
          <a:p>
            <a:endParaRPr lang="en-US" sz="900" dirty="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a:p>
            <a:endParaRPr lang="en-US" sz="900" dirty="0">
              <a:latin typeface="Times New Roman" panose="020206030504050203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5F6E3D19-4307-AAF2-3210-C0F7C2CFD6A6}"/>
              </a:ext>
            </a:extLst>
          </p:cNvPr>
          <p:cNvSpPr txBox="1"/>
          <p:nvPr/>
        </p:nvSpPr>
        <p:spPr>
          <a:xfrm>
            <a:off x="584498" y="8700276"/>
            <a:ext cx="3188227" cy="784830"/>
          </a:xfrm>
          <a:prstGeom prst="rect">
            <a:avLst/>
          </a:prstGeom>
          <a:noFill/>
          <a:ln w="19050">
            <a:solidFill>
              <a:schemeClr val="tx1"/>
            </a:solidFill>
          </a:ln>
        </p:spPr>
        <p:txBody>
          <a:bodyPr wrap="square"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Department of Building Safety for additional requirements.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452627" y="438912"/>
            <a:ext cx="6941820" cy="9237345"/>
            <a:chOff x="452627" y="438912"/>
            <a:chExt cx="6941820" cy="9237345"/>
          </a:xfrm>
        </p:grpSpPr>
        <p:sp>
          <p:nvSpPr>
            <p:cNvPr id="4" name="object 4"/>
            <p:cNvSpPr/>
            <p:nvPr/>
          </p:nvSpPr>
          <p:spPr>
            <a:xfrm>
              <a:off x="452628" y="438911"/>
              <a:ext cx="6884034" cy="9173210"/>
            </a:xfrm>
            <a:custGeom>
              <a:avLst/>
              <a:gdLst/>
              <a:ahLst/>
              <a:cxnLst/>
              <a:rect l="l" t="t" r="r" b="b"/>
              <a:pathLst>
                <a:path w="6884034" h="9173210">
                  <a:moveTo>
                    <a:pt x="6736080" y="8235696"/>
                  </a:moveTo>
                  <a:lnTo>
                    <a:pt x="6730746" y="8229600"/>
                  </a:lnTo>
                  <a:lnTo>
                    <a:pt x="6710934" y="8229600"/>
                  </a:lnTo>
                  <a:lnTo>
                    <a:pt x="6710934" y="8254746"/>
                  </a:lnTo>
                  <a:lnTo>
                    <a:pt x="6710934" y="9042629"/>
                  </a:lnTo>
                  <a:lnTo>
                    <a:pt x="3294888" y="9042629"/>
                  </a:lnTo>
                  <a:lnTo>
                    <a:pt x="3294888" y="8254746"/>
                  </a:lnTo>
                  <a:lnTo>
                    <a:pt x="6710934" y="8254746"/>
                  </a:lnTo>
                  <a:lnTo>
                    <a:pt x="6710934" y="8229600"/>
                  </a:lnTo>
                  <a:lnTo>
                    <a:pt x="3275076" y="8229600"/>
                  </a:lnTo>
                  <a:lnTo>
                    <a:pt x="3268980" y="8235696"/>
                  </a:lnTo>
                  <a:lnTo>
                    <a:pt x="3268980" y="9062466"/>
                  </a:lnTo>
                  <a:lnTo>
                    <a:pt x="3275076" y="9067800"/>
                  </a:lnTo>
                  <a:lnTo>
                    <a:pt x="6730746" y="9067800"/>
                  </a:lnTo>
                  <a:lnTo>
                    <a:pt x="6736080" y="9062466"/>
                  </a:lnTo>
                  <a:lnTo>
                    <a:pt x="6736080" y="9055595"/>
                  </a:lnTo>
                  <a:lnTo>
                    <a:pt x="6736080" y="9042629"/>
                  </a:lnTo>
                  <a:lnTo>
                    <a:pt x="6736080" y="8254746"/>
                  </a:lnTo>
                  <a:lnTo>
                    <a:pt x="6736080" y="8242554"/>
                  </a:lnTo>
                  <a:lnTo>
                    <a:pt x="6736080" y="8235696"/>
                  </a:lnTo>
                  <a:close/>
                </a:path>
                <a:path w="6884034" h="9173210">
                  <a:moveTo>
                    <a:pt x="6883908" y="6096"/>
                  </a:moveTo>
                  <a:lnTo>
                    <a:pt x="6877812" y="0"/>
                  </a:lnTo>
                  <a:lnTo>
                    <a:pt x="6096" y="0"/>
                  </a:lnTo>
                  <a:lnTo>
                    <a:pt x="0" y="6096"/>
                  </a:lnTo>
                  <a:lnTo>
                    <a:pt x="0" y="9166860"/>
                  </a:lnTo>
                  <a:lnTo>
                    <a:pt x="6096" y="9172956"/>
                  </a:lnTo>
                  <a:lnTo>
                    <a:pt x="6877812" y="9172956"/>
                  </a:lnTo>
                  <a:lnTo>
                    <a:pt x="6883908" y="9166860"/>
                  </a:lnTo>
                  <a:lnTo>
                    <a:pt x="6883908" y="9160002"/>
                  </a:lnTo>
                  <a:lnTo>
                    <a:pt x="6641592" y="9160002"/>
                  </a:lnTo>
                  <a:lnTo>
                    <a:pt x="6641592" y="9147048"/>
                  </a:lnTo>
                  <a:lnTo>
                    <a:pt x="25908" y="9147048"/>
                  </a:lnTo>
                  <a:lnTo>
                    <a:pt x="25908" y="25908"/>
                  </a:lnTo>
                  <a:lnTo>
                    <a:pt x="6858000" y="25908"/>
                  </a:lnTo>
                  <a:lnTo>
                    <a:pt x="6858000" y="8948928"/>
                  </a:lnTo>
                  <a:lnTo>
                    <a:pt x="6883908" y="8948928"/>
                  </a:lnTo>
                  <a:lnTo>
                    <a:pt x="6883908" y="25908"/>
                  </a:lnTo>
                  <a:lnTo>
                    <a:pt x="6883908" y="12954"/>
                  </a:lnTo>
                  <a:lnTo>
                    <a:pt x="6883908" y="6096"/>
                  </a:lnTo>
                  <a:close/>
                </a:path>
              </a:pathLst>
            </a:custGeom>
            <a:solidFill>
              <a:srgbClr val="221F1F"/>
            </a:solidFill>
          </p:spPr>
          <p:txBody>
            <a:bodyPr wrap="square" lIns="0" tIns="0" rIns="0" bIns="0" rtlCol="0"/>
            <a:lstStyle/>
            <a:p>
              <a:endParaRPr dirty="0"/>
            </a:p>
          </p:txBody>
        </p:sp>
        <p:sp>
          <p:nvSpPr>
            <p:cNvPr id="5" name="object 5"/>
            <p:cNvSpPr/>
            <p:nvPr/>
          </p:nvSpPr>
          <p:spPr>
            <a:xfrm>
              <a:off x="7094220" y="9387840"/>
              <a:ext cx="287020" cy="276225"/>
            </a:xfrm>
            <a:custGeom>
              <a:avLst/>
              <a:gdLst/>
              <a:ahLst/>
              <a:cxnLst/>
              <a:rect l="l" t="t" r="r" b="b"/>
              <a:pathLst>
                <a:path w="287020" h="276225">
                  <a:moveTo>
                    <a:pt x="286511" y="0"/>
                  </a:moveTo>
                  <a:lnTo>
                    <a:pt x="0" y="0"/>
                  </a:lnTo>
                  <a:lnTo>
                    <a:pt x="0" y="275843"/>
                  </a:lnTo>
                  <a:lnTo>
                    <a:pt x="286511" y="275843"/>
                  </a:lnTo>
                  <a:lnTo>
                    <a:pt x="286511" y="0"/>
                  </a:lnTo>
                  <a:close/>
                </a:path>
              </a:pathLst>
            </a:custGeom>
            <a:solidFill>
              <a:srgbClr val="FFFFFF"/>
            </a:solidFill>
          </p:spPr>
          <p:txBody>
            <a:bodyPr wrap="square" lIns="0" tIns="0" rIns="0" bIns="0" rtlCol="0"/>
            <a:lstStyle/>
            <a:p>
              <a:endParaRPr/>
            </a:p>
          </p:txBody>
        </p:sp>
        <p:sp>
          <p:nvSpPr>
            <p:cNvPr id="6" name="object 6"/>
            <p:cNvSpPr/>
            <p:nvPr/>
          </p:nvSpPr>
          <p:spPr>
            <a:xfrm>
              <a:off x="605028" y="592835"/>
              <a:ext cx="6789420" cy="9083040"/>
            </a:xfrm>
            <a:custGeom>
              <a:avLst/>
              <a:gdLst/>
              <a:ahLst/>
              <a:cxnLst/>
              <a:rect l="l" t="t" r="r" b="b"/>
              <a:pathLst>
                <a:path w="6789420" h="9083040">
                  <a:moveTo>
                    <a:pt x="1904238" y="1129665"/>
                  </a:moveTo>
                  <a:lnTo>
                    <a:pt x="1902714" y="1116076"/>
                  </a:lnTo>
                  <a:lnTo>
                    <a:pt x="1887474" y="1079627"/>
                  </a:lnTo>
                  <a:lnTo>
                    <a:pt x="1860499" y="1050417"/>
                  </a:lnTo>
                  <a:lnTo>
                    <a:pt x="1866214" y="1050417"/>
                  </a:lnTo>
                  <a:lnTo>
                    <a:pt x="1864753" y="1048131"/>
                  </a:lnTo>
                  <a:lnTo>
                    <a:pt x="1863293" y="1046607"/>
                  </a:lnTo>
                  <a:lnTo>
                    <a:pt x="1827441" y="1021334"/>
                  </a:lnTo>
                  <a:lnTo>
                    <a:pt x="1825980" y="1020572"/>
                  </a:lnTo>
                  <a:lnTo>
                    <a:pt x="1823783" y="1019048"/>
                  </a:lnTo>
                  <a:lnTo>
                    <a:pt x="1821586" y="1018159"/>
                  </a:lnTo>
                  <a:lnTo>
                    <a:pt x="1780628" y="1006729"/>
                  </a:lnTo>
                  <a:lnTo>
                    <a:pt x="154330" y="1006729"/>
                  </a:lnTo>
                  <a:lnTo>
                    <a:pt x="152869" y="1007491"/>
                  </a:lnTo>
                  <a:lnTo>
                    <a:pt x="151409" y="1007491"/>
                  </a:lnTo>
                  <a:lnTo>
                    <a:pt x="108953" y="1021334"/>
                  </a:lnTo>
                  <a:lnTo>
                    <a:pt x="106756" y="1022858"/>
                  </a:lnTo>
                  <a:lnTo>
                    <a:pt x="105295" y="1024382"/>
                  </a:lnTo>
                  <a:lnTo>
                    <a:pt x="101282" y="1027366"/>
                  </a:lnTo>
                  <a:lnTo>
                    <a:pt x="80035" y="1031748"/>
                  </a:lnTo>
                  <a:lnTo>
                    <a:pt x="43446" y="1052195"/>
                  </a:lnTo>
                  <a:lnTo>
                    <a:pt x="41198" y="1054760"/>
                  </a:lnTo>
                  <a:lnTo>
                    <a:pt x="41198" y="1254252"/>
                  </a:lnTo>
                  <a:lnTo>
                    <a:pt x="41198" y="1254709"/>
                  </a:lnTo>
                  <a:lnTo>
                    <a:pt x="36893" y="1254709"/>
                  </a:lnTo>
                  <a:lnTo>
                    <a:pt x="37033" y="1254252"/>
                  </a:lnTo>
                  <a:lnTo>
                    <a:pt x="41198" y="1254252"/>
                  </a:lnTo>
                  <a:lnTo>
                    <a:pt x="41198" y="1054760"/>
                  </a:lnTo>
                  <a:lnTo>
                    <a:pt x="16764" y="1082548"/>
                  </a:lnTo>
                  <a:lnTo>
                    <a:pt x="3048" y="1120521"/>
                  </a:lnTo>
                  <a:lnTo>
                    <a:pt x="2286" y="1134237"/>
                  </a:lnTo>
                  <a:lnTo>
                    <a:pt x="2286" y="1252728"/>
                  </a:lnTo>
                  <a:lnTo>
                    <a:pt x="3048" y="1255776"/>
                  </a:lnTo>
                  <a:lnTo>
                    <a:pt x="3048" y="1254252"/>
                  </a:lnTo>
                  <a:lnTo>
                    <a:pt x="34302" y="1254252"/>
                  </a:lnTo>
                  <a:lnTo>
                    <a:pt x="34302" y="1254709"/>
                  </a:lnTo>
                  <a:lnTo>
                    <a:pt x="30391" y="1254709"/>
                  </a:lnTo>
                  <a:lnTo>
                    <a:pt x="30391" y="1256004"/>
                  </a:lnTo>
                  <a:lnTo>
                    <a:pt x="6477" y="1256004"/>
                  </a:lnTo>
                  <a:lnTo>
                    <a:pt x="6477" y="1257312"/>
                  </a:lnTo>
                  <a:lnTo>
                    <a:pt x="34302" y="1257312"/>
                  </a:lnTo>
                  <a:lnTo>
                    <a:pt x="34302" y="1261745"/>
                  </a:lnTo>
                  <a:lnTo>
                    <a:pt x="38328" y="1274826"/>
                  </a:lnTo>
                  <a:lnTo>
                    <a:pt x="47955" y="1282192"/>
                  </a:lnTo>
                  <a:lnTo>
                    <a:pt x="63246" y="1284097"/>
                  </a:lnTo>
                  <a:lnTo>
                    <a:pt x="64414" y="1283208"/>
                  </a:lnTo>
                  <a:lnTo>
                    <a:pt x="56261" y="1283208"/>
                  </a:lnTo>
                  <a:lnTo>
                    <a:pt x="76022" y="1262507"/>
                  </a:lnTo>
                  <a:lnTo>
                    <a:pt x="35039" y="1262507"/>
                  </a:lnTo>
                  <a:lnTo>
                    <a:pt x="35039" y="1260983"/>
                  </a:lnTo>
                  <a:lnTo>
                    <a:pt x="36118" y="1257312"/>
                  </a:lnTo>
                  <a:lnTo>
                    <a:pt x="40119" y="1257312"/>
                  </a:lnTo>
                  <a:lnTo>
                    <a:pt x="40119" y="1256004"/>
                  </a:lnTo>
                  <a:lnTo>
                    <a:pt x="1844205" y="1256004"/>
                  </a:lnTo>
                  <a:lnTo>
                    <a:pt x="1844205" y="1254709"/>
                  </a:lnTo>
                  <a:lnTo>
                    <a:pt x="1844205" y="1254252"/>
                  </a:lnTo>
                  <a:lnTo>
                    <a:pt x="1904238" y="1254252"/>
                  </a:lnTo>
                  <a:lnTo>
                    <a:pt x="1904238" y="1129665"/>
                  </a:lnTo>
                  <a:close/>
                </a:path>
                <a:path w="6789420" h="9083040">
                  <a:moveTo>
                    <a:pt x="6579108" y="5334"/>
                  </a:moveTo>
                  <a:lnTo>
                    <a:pt x="6573012" y="0"/>
                  </a:lnTo>
                  <a:lnTo>
                    <a:pt x="6083" y="0"/>
                  </a:lnTo>
                  <a:lnTo>
                    <a:pt x="0" y="5334"/>
                  </a:lnTo>
                  <a:lnTo>
                    <a:pt x="0" y="439674"/>
                  </a:lnTo>
                  <a:lnTo>
                    <a:pt x="6083" y="445008"/>
                  </a:lnTo>
                  <a:lnTo>
                    <a:pt x="6573012" y="445008"/>
                  </a:lnTo>
                  <a:lnTo>
                    <a:pt x="6579108" y="439674"/>
                  </a:lnTo>
                  <a:lnTo>
                    <a:pt x="6579108" y="432816"/>
                  </a:lnTo>
                  <a:lnTo>
                    <a:pt x="6579108" y="419862"/>
                  </a:lnTo>
                  <a:lnTo>
                    <a:pt x="6579108" y="25146"/>
                  </a:lnTo>
                  <a:lnTo>
                    <a:pt x="6579108" y="12954"/>
                  </a:lnTo>
                  <a:lnTo>
                    <a:pt x="6579108" y="5334"/>
                  </a:lnTo>
                  <a:close/>
                </a:path>
                <a:path w="6789420" h="9083040">
                  <a:moveTo>
                    <a:pt x="6789420" y="8788133"/>
                  </a:moveTo>
                  <a:lnTo>
                    <a:pt x="6783324" y="8782812"/>
                  </a:lnTo>
                  <a:lnTo>
                    <a:pt x="6763512" y="8782812"/>
                  </a:lnTo>
                  <a:lnTo>
                    <a:pt x="6763512" y="8794966"/>
                  </a:lnTo>
                  <a:lnTo>
                    <a:pt x="6763512" y="8807894"/>
                  </a:lnTo>
                  <a:lnTo>
                    <a:pt x="6763512" y="9057945"/>
                  </a:lnTo>
                  <a:lnTo>
                    <a:pt x="6502146" y="9057945"/>
                  </a:lnTo>
                  <a:lnTo>
                    <a:pt x="6502146" y="8807894"/>
                  </a:lnTo>
                  <a:lnTo>
                    <a:pt x="6763512" y="8807894"/>
                  </a:lnTo>
                  <a:lnTo>
                    <a:pt x="6763512" y="8794979"/>
                  </a:lnTo>
                  <a:lnTo>
                    <a:pt x="6502146" y="8794979"/>
                  </a:lnTo>
                  <a:lnTo>
                    <a:pt x="6763512" y="8794966"/>
                  </a:lnTo>
                  <a:lnTo>
                    <a:pt x="6763512" y="8782812"/>
                  </a:lnTo>
                  <a:lnTo>
                    <a:pt x="6482334" y="8782812"/>
                  </a:lnTo>
                  <a:lnTo>
                    <a:pt x="6477000" y="8788133"/>
                  </a:lnTo>
                  <a:lnTo>
                    <a:pt x="6477000" y="9077719"/>
                  </a:lnTo>
                  <a:lnTo>
                    <a:pt x="6482334" y="9083040"/>
                  </a:lnTo>
                  <a:lnTo>
                    <a:pt x="6783324" y="9083040"/>
                  </a:lnTo>
                  <a:lnTo>
                    <a:pt x="6789420" y="9077719"/>
                  </a:lnTo>
                  <a:lnTo>
                    <a:pt x="6789420" y="9070111"/>
                  </a:lnTo>
                  <a:lnTo>
                    <a:pt x="6789420" y="9057957"/>
                  </a:lnTo>
                  <a:lnTo>
                    <a:pt x="6789420" y="8807894"/>
                  </a:lnTo>
                  <a:lnTo>
                    <a:pt x="6789420" y="8794966"/>
                  </a:lnTo>
                  <a:lnTo>
                    <a:pt x="6789420" y="8788133"/>
                  </a:lnTo>
                  <a:close/>
                </a:path>
              </a:pathLst>
            </a:custGeom>
            <a:solidFill>
              <a:srgbClr val="221F1F"/>
            </a:solidFill>
          </p:spPr>
          <p:txBody>
            <a:bodyPr wrap="square" lIns="0" tIns="0" rIns="0" bIns="0" rtlCol="0"/>
            <a:lstStyle/>
            <a:p>
              <a:endParaRPr/>
            </a:p>
          </p:txBody>
        </p:sp>
        <p:pic>
          <p:nvPicPr>
            <p:cNvPr id="7" name="object 7"/>
            <p:cNvPicPr/>
            <p:nvPr/>
          </p:nvPicPr>
          <p:blipFill>
            <a:blip r:embed="rId2" cstate="print"/>
            <a:stretch>
              <a:fillRect/>
            </a:stretch>
          </p:blipFill>
          <p:spPr>
            <a:xfrm>
              <a:off x="2299716" y="1637792"/>
              <a:ext cx="149351" cy="208279"/>
            </a:xfrm>
            <a:prstGeom prst="rect">
              <a:avLst/>
            </a:prstGeom>
          </p:spPr>
        </p:pic>
        <p:sp>
          <p:nvSpPr>
            <p:cNvPr id="8" name="object 8"/>
            <p:cNvSpPr/>
            <p:nvPr/>
          </p:nvSpPr>
          <p:spPr>
            <a:xfrm>
              <a:off x="1162812" y="2025395"/>
              <a:ext cx="4788535" cy="2616835"/>
            </a:xfrm>
            <a:custGeom>
              <a:avLst/>
              <a:gdLst/>
              <a:ahLst/>
              <a:cxnLst/>
              <a:rect l="l" t="t" r="r" b="b"/>
              <a:pathLst>
                <a:path w="4788535" h="2616835">
                  <a:moveTo>
                    <a:pt x="4788408" y="5334"/>
                  </a:moveTo>
                  <a:lnTo>
                    <a:pt x="4783074" y="0"/>
                  </a:lnTo>
                  <a:lnTo>
                    <a:pt x="4765548" y="0"/>
                  </a:lnTo>
                  <a:lnTo>
                    <a:pt x="4765548" y="22860"/>
                  </a:lnTo>
                  <a:lnTo>
                    <a:pt x="4765548" y="2593848"/>
                  </a:lnTo>
                  <a:lnTo>
                    <a:pt x="22860" y="2593848"/>
                  </a:lnTo>
                  <a:lnTo>
                    <a:pt x="22860" y="22860"/>
                  </a:lnTo>
                  <a:lnTo>
                    <a:pt x="4765548" y="22860"/>
                  </a:lnTo>
                  <a:lnTo>
                    <a:pt x="4765548" y="0"/>
                  </a:lnTo>
                  <a:lnTo>
                    <a:pt x="5334" y="0"/>
                  </a:lnTo>
                  <a:lnTo>
                    <a:pt x="0" y="5334"/>
                  </a:lnTo>
                  <a:lnTo>
                    <a:pt x="0" y="2612136"/>
                  </a:lnTo>
                  <a:lnTo>
                    <a:pt x="5334" y="2616708"/>
                  </a:lnTo>
                  <a:lnTo>
                    <a:pt x="4783074" y="2616708"/>
                  </a:lnTo>
                  <a:lnTo>
                    <a:pt x="4788408" y="2612136"/>
                  </a:lnTo>
                  <a:lnTo>
                    <a:pt x="4788408" y="2605278"/>
                  </a:lnTo>
                  <a:lnTo>
                    <a:pt x="4788408" y="2593848"/>
                  </a:lnTo>
                  <a:lnTo>
                    <a:pt x="4788408" y="22860"/>
                  </a:lnTo>
                  <a:lnTo>
                    <a:pt x="4788408" y="11430"/>
                  </a:lnTo>
                  <a:lnTo>
                    <a:pt x="4788408" y="5334"/>
                  </a:lnTo>
                  <a:close/>
                </a:path>
              </a:pathLst>
            </a:custGeom>
            <a:solidFill>
              <a:srgbClr val="221F1F"/>
            </a:solidFill>
          </p:spPr>
          <p:txBody>
            <a:bodyPr wrap="square" lIns="0" tIns="0" rIns="0" bIns="0" rtlCol="0"/>
            <a:lstStyle/>
            <a:p>
              <a:endParaRPr/>
            </a:p>
          </p:txBody>
        </p:sp>
        <p:sp>
          <p:nvSpPr>
            <p:cNvPr id="9" name="object 9"/>
            <p:cNvSpPr/>
            <p:nvPr/>
          </p:nvSpPr>
          <p:spPr>
            <a:xfrm>
              <a:off x="1369313" y="2042922"/>
              <a:ext cx="0" cy="2586355"/>
            </a:xfrm>
            <a:custGeom>
              <a:avLst/>
              <a:gdLst/>
              <a:ahLst/>
              <a:cxnLst/>
              <a:rect l="l" t="t" r="r" b="b"/>
              <a:pathLst>
                <a:path h="2586354">
                  <a:moveTo>
                    <a:pt x="0" y="0"/>
                  </a:moveTo>
                  <a:lnTo>
                    <a:pt x="0" y="2586228"/>
                  </a:lnTo>
                </a:path>
              </a:pathLst>
            </a:custGeom>
            <a:ln w="13716">
              <a:solidFill>
                <a:srgbClr val="221F1F"/>
              </a:solidFill>
              <a:prstDash val="sysDash"/>
            </a:ln>
          </p:spPr>
          <p:txBody>
            <a:bodyPr wrap="square" lIns="0" tIns="0" rIns="0" bIns="0" rtlCol="0"/>
            <a:lstStyle/>
            <a:p>
              <a:endParaRPr/>
            </a:p>
          </p:txBody>
        </p:sp>
        <p:sp>
          <p:nvSpPr>
            <p:cNvPr id="10" name="object 10"/>
            <p:cNvSpPr/>
            <p:nvPr/>
          </p:nvSpPr>
          <p:spPr>
            <a:xfrm>
              <a:off x="5940551" y="1850136"/>
              <a:ext cx="0" cy="2969260"/>
            </a:xfrm>
            <a:custGeom>
              <a:avLst/>
              <a:gdLst/>
              <a:ahLst/>
              <a:cxnLst/>
              <a:rect l="l" t="t" r="r" b="b"/>
              <a:pathLst>
                <a:path h="2969260">
                  <a:moveTo>
                    <a:pt x="0" y="0"/>
                  </a:moveTo>
                  <a:lnTo>
                    <a:pt x="0" y="2968752"/>
                  </a:lnTo>
                </a:path>
              </a:pathLst>
            </a:custGeom>
            <a:ln w="39624">
              <a:solidFill>
                <a:srgbClr val="221F1F"/>
              </a:solidFill>
            </a:ln>
          </p:spPr>
          <p:txBody>
            <a:bodyPr wrap="square" lIns="0" tIns="0" rIns="0" bIns="0" rtlCol="0"/>
            <a:lstStyle/>
            <a:p>
              <a:endParaRPr/>
            </a:p>
          </p:txBody>
        </p:sp>
        <p:sp>
          <p:nvSpPr>
            <p:cNvPr id="11" name="object 11"/>
            <p:cNvSpPr/>
            <p:nvPr/>
          </p:nvSpPr>
          <p:spPr>
            <a:xfrm>
              <a:off x="6345936" y="1850136"/>
              <a:ext cx="0" cy="2969260"/>
            </a:xfrm>
            <a:custGeom>
              <a:avLst/>
              <a:gdLst/>
              <a:ahLst/>
              <a:cxnLst/>
              <a:rect l="l" t="t" r="r" b="b"/>
              <a:pathLst>
                <a:path h="2969260">
                  <a:moveTo>
                    <a:pt x="0" y="0"/>
                  </a:moveTo>
                  <a:lnTo>
                    <a:pt x="0" y="2968752"/>
                  </a:lnTo>
                </a:path>
              </a:pathLst>
            </a:custGeom>
            <a:ln w="39624">
              <a:solidFill>
                <a:srgbClr val="221F1F"/>
              </a:solidFill>
            </a:ln>
          </p:spPr>
          <p:txBody>
            <a:bodyPr wrap="square" lIns="0" tIns="0" rIns="0" bIns="0" rtlCol="0"/>
            <a:lstStyle/>
            <a:p>
              <a:endParaRPr/>
            </a:p>
          </p:txBody>
        </p:sp>
        <p:sp>
          <p:nvSpPr>
            <p:cNvPr id="12" name="object 12"/>
            <p:cNvSpPr/>
            <p:nvPr/>
          </p:nvSpPr>
          <p:spPr>
            <a:xfrm>
              <a:off x="2819400" y="3762756"/>
              <a:ext cx="937260" cy="693420"/>
            </a:xfrm>
            <a:custGeom>
              <a:avLst/>
              <a:gdLst/>
              <a:ahLst/>
              <a:cxnLst/>
              <a:rect l="l" t="t" r="r" b="b"/>
              <a:pathLst>
                <a:path w="937260" h="693420">
                  <a:moveTo>
                    <a:pt x="937260" y="0"/>
                  </a:moveTo>
                  <a:lnTo>
                    <a:pt x="0" y="0"/>
                  </a:lnTo>
                  <a:lnTo>
                    <a:pt x="0" y="693420"/>
                  </a:lnTo>
                  <a:lnTo>
                    <a:pt x="937260" y="693420"/>
                  </a:lnTo>
                  <a:lnTo>
                    <a:pt x="937260" y="0"/>
                  </a:lnTo>
                  <a:close/>
                </a:path>
              </a:pathLst>
            </a:custGeom>
            <a:solidFill>
              <a:srgbClr val="E6E7E8"/>
            </a:solidFill>
          </p:spPr>
          <p:txBody>
            <a:bodyPr wrap="square" lIns="0" tIns="0" rIns="0" bIns="0" rtlCol="0"/>
            <a:lstStyle/>
            <a:p>
              <a:endParaRPr/>
            </a:p>
          </p:txBody>
        </p:sp>
        <p:sp>
          <p:nvSpPr>
            <p:cNvPr id="13" name="object 13"/>
            <p:cNvSpPr/>
            <p:nvPr/>
          </p:nvSpPr>
          <p:spPr>
            <a:xfrm>
              <a:off x="2810256" y="3753611"/>
              <a:ext cx="955675" cy="713740"/>
            </a:xfrm>
            <a:custGeom>
              <a:avLst/>
              <a:gdLst/>
              <a:ahLst/>
              <a:cxnLst/>
              <a:rect l="l" t="t" r="r" b="b"/>
              <a:pathLst>
                <a:path w="955675" h="713739">
                  <a:moveTo>
                    <a:pt x="955548" y="3810"/>
                  </a:moveTo>
                  <a:lnTo>
                    <a:pt x="951738" y="0"/>
                  </a:lnTo>
                  <a:lnTo>
                    <a:pt x="938022" y="0"/>
                  </a:lnTo>
                  <a:lnTo>
                    <a:pt x="938022" y="17526"/>
                  </a:lnTo>
                  <a:lnTo>
                    <a:pt x="938022" y="695706"/>
                  </a:lnTo>
                  <a:lnTo>
                    <a:pt x="17526" y="695706"/>
                  </a:lnTo>
                  <a:lnTo>
                    <a:pt x="17526" y="17526"/>
                  </a:lnTo>
                  <a:lnTo>
                    <a:pt x="938022" y="17526"/>
                  </a:lnTo>
                  <a:lnTo>
                    <a:pt x="938022" y="0"/>
                  </a:lnTo>
                  <a:lnTo>
                    <a:pt x="3810" y="0"/>
                  </a:lnTo>
                  <a:lnTo>
                    <a:pt x="0" y="3810"/>
                  </a:lnTo>
                  <a:lnTo>
                    <a:pt x="0" y="708660"/>
                  </a:lnTo>
                  <a:lnTo>
                    <a:pt x="3810" y="713232"/>
                  </a:lnTo>
                  <a:lnTo>
                    <a:pt x="951738" y="713232"/>
                  </a:lnTo>
                  <a:lnTo>
                    <a:pt x="955548" y="708660"/>
                  </a:lnTo>
                  <a:lnTo>
                    <a:pt x="955548" y="704088"/>
                  </a:lnTo>
                  <a:lnTo>
                    <a:pt x="955548" y="695706"/>
                  </a:lnTo>
                  <a:lnTo>
                    <a:pt x="955548" y="17526"/>
                  </a:lnTo>
                  <a:lnTo>
                    <a:pt x="955548" y="9144"/>
                  </a:lnTo>
                  <a:lnTo>
                    <a:pt x="955548" y="3810"/>
                  </a:lnTo>
                  <a:close/>
                </a:path>
              </a:pathLst>
            </a:custGeom>
            <a:solidFill>
              <a:srgbClr val="221F1F"/>
            </a:solidFill>
          </p:spPr>
          <p:txBody>
            <a:bodyPr wrap="square" lIns="0" tIns="0" rIns="0" bIns="0" rtlCol="0"/>
            <a:lstStyle/>
            <a:p>
              <a:endParaRPr/>
            </a:p>
          </p:txBody>
        </p:sp>
        <p:sp>
          <p:nvSpPr>
            <p:cNvPr id="14" name="object 14"/>
            <p:cNvSpPr/>
            <p:nvPr/>
          </p:nvSpPr>
          <p:spPr>
            <a:xfrm>
              <a:off x="3835907" y="2357628"/>
              <a:ext cx="965200" cy="1403985"/>
            </a:xfrm>
            <a:custGeom>
              <a:avLst/>
              <a:gdLst/>
              <a:ahLst/>
              <a:cxnLst/>
              <a:rect l="l" t="t" r="r" b="b"/>
              <a:pathLst>
                <a:path w="965200" h="1403985">
                  <a:moveTo>
                    <a:pt x="964691" y="0"/>
                  </a:moveTo>
                  <a:lnTo>
                    <a:pt x="0" y="0"/>
                  </a:lnTo>
                  <a:lnTo>
                    <a:pt x="0" y="1403604"/>
                  </a:lnTo>
                  <a:lnTo>
                    <a:pt x="964691" y="1403604"/>
                  </a:lnTo>
                  <a:lnTo>
                    <a:pt x="964691" y="0"/>
                  </a:lnTo>
                  <a:close/>
                </a:path>
              </a:pathLst>
            </a:custGeom>
            <a:solidFill>
              <a:srgbClr val="D1D2D3"/>
            </a:solidFill>
          </p:spPr>
          <p:txBody>
            <a:bodyPr wrap="square" lIns="0" tIns="0" rIns="0" bIns="0" rtlCol="0"/>
            <a:lstStyle/>
            <a:p>
              <a:endParaRPr/>
            </a:p>
          </p:txBody>
        </p:sp>
        <p:sp>
          <p:nvSpPr>
            <p:cNvPr id="15" name="object 15"/>
            <p:cNvSpPr/>
            <p:nvPr/>
          </p:nvSpPr>
          <p:spPr>
            <a:xfrm>
              <a:off x="3715766" y="2348483"/>
              <a:ext cx="1094105" cy="1422400"/>
            </a:xfrm>
            <a:custGeom>
              <a:avLst/>
              <a:gdLst/>
              <a:ahLst/>
              <a:cxnLst/>
              <a:rect l="l" t="t" r="r" b="b"/>
              <a:pathLst>
                <a:path w="1094104" h="1422400">
                  <a:moveTo>
                    <a:pt x="1093978" y="3810"/>
                  </a:moveTo>
                  <a:lnTo>
                    <a:pt x="1090168" y="0"/>
                  </a:lnTo>
                  <a:lnTo>
                    <a:pt x="1075690" y="0"/>
                  </a:lnTo>
                  <a:lnTo>
                    <a:pt x="1075690" y="18288"/>
                  </a:lnTo>
                  <a:lnTo>
                    <a:pt x="1075690" y="1403604"/>
                  </a:lnTo>
                  <a:lnTo>
                    <a:pt x="129286" y="1403604"/>
                  </a:lnTo>
                  <a:lnTo>
                    <a:pt x="129286" y="161036"/>
                  </a:lnTo>
                  <a:lnTo>
                    <a:pt x="129286" y="18796"/>
                  </a:lnTo>
                  <a:lnTo>
                    <a:pt x="129286" y="18288"/>
                  </a:lnTo>
                  <a:lnTo>
                    <a:pt x="1075690" y="18288"/>
                  </a:lnTo>
                  <a:lnTo>
                    <a:pt x="1075690" y="0"/>
                  </a:lnTo>
                  <a:lnTo>
                    <a:pt x="119380" y="0"/>
                  </a:lnTo>
                  <a:lnTo>
                    <a:pt x="114808" y="0"/>
                  </a:lnTo>
                  <a:lnTo>
                    <a:pt x="0" y="0"/>
                  </a:lnTo>
                  <a:lnTo>
                    <a:pt x="0" y="10160"/>
                  </a:lnTo>
                  <a:lnTo>
                    <a:pt x="0" y="19050"/>
                  </a:lnTo>
                  <a:lnTo>
                    <a:pt x="110236" y="19050"/>
                  </a:lnTo>
                  <a:lnTo>
                    <a:pt x="110236" y="161036"/>
                  </a:lnTo>
                  <a:lnTo>
                    <a:pt x="110998" y="161036"/>
                  </a:lnTo>
                  <a:lnTo>
                    <a:pt x="110998" y="1417320"/>
                  </a:lnTo>
                  <a:lnTo>
                    <a:pt x="114808" y="1421892"/>
                  </a:lnTo>
                  <a:lnTo>
                    <a:pt x="1090168" y="1421892"/>
                  </a:lnTo>
                  <a:lnTo>
                    <a:pt x="1093978" y="1417320"/>
                  </a:lnTo>
                  <a:lnTo>
                    <a:pt x="1093978" y="1412748"/>
                  </a:lnTo>
                  <a:lnTo>
                    <a:pt x="1093978" y="1403604"/>
                  </a:lnTo>
                  <a:lnTo>
                    <a:pt x="1093978" y="18288"/>
                  </a:lnTo>
                  <a:lnTo>
                    <a:pt x="1093978" y="9144"/>
                  </a:lnTo>
                  <a:lnTo>
                    <a:pt x="1093978" y="3810"/>
                  </a:lnTo>
                  <a:close/>
                </a:path>
              </a:pathLst>
            </a:custGeom>
            <a:solidFill>
              <a:srgbClr val="221F1F"/>
            </a:solidFill>
          </p:spPr>
          <p:txBody>
            <a:bodyPr wrap="square" lIns="0" tIns="0" rIns="0" bIns="0" rtlCol="0"/>
            <a:lstStyle/>
            <a:p>
              <a:endParaRPr/>
            </a:p>
          </p:txBody>
        </p:sp>
      </p:grpSp>
      <p:sp>
        <p:nvSpPr>
          <p:cNvPr id="16" name="object 16"/>
          <p:cNvSpPr/>
          <p:nvPr/>
        </p:nvSpPr>
        <p:spPr>
          <a:xfrm>
            <a:off x="3826002" y="2566200"/>
            <a:ext cx="19050" cy="151765"/>
          </a:xfrm>
          <a:custGeom>
            <a:avLst/>
            <a:gdLst/>
            <a:ahLst/>
            <a:cxnLst/>
            <a:rect l="l" t="t" r="r" b="b"/>
            <a:pathLst>
              <a:path w="19050" h="151764">
                <a:moveTo>
                  <a:pt x="19011" y="0"/>
                </a:moveTo>
                <a:lnTo>
                  <a:pt x="0" y="0"/>
                </a:lnTo>
                <a:lnTo>
                  <a:pt x="0" y="151472"/>
                </a:lnTo>
                <a:lnTo>
                  <a:pt x="19011" y="151472"/>
                </a:lnTo>
                <a:lnTo>
                  <a:pt x="19011" y="0"/>
                </a:lnTo>
                <a:close/>
              </a:path>
            </a:pathLst>
          </a:custGeom>
          <a:solidFill>
            <a:srgbClr val="221F1F"/>
          </a:solidFill>
        </p:spPr>
        <p:txBody>
          <a:bodyPr wrap="square" lIns="0" tIns="0" rIns="0" bIns="0" rtlCol="0"/>
          <a:lstStyle/>
          <a:p>
            <a:endParaRPr/>
          </a:p>
        </p:txBody>
      </p:sp>
      <p:sp>
        <p:nvSpPr>
          <p:cNvPr id="17" name="object 17"/>
          <p:cNvSpPr/>
          <p:nvPr/>
        </p:nvSpPr>
        <p:spPr>
          <a:xfrm>
            <a:off x="3826002" y="2773972"/>
            <a:ext cx="19050" cy="151765"/>
          </a:xfrm>
          <a:custGeom>
            <a:avLst/>
            <a:gdLst/>
            <a:ahLst/>
            <a:cxnLst/>
            <a:rect l="l" t="t" r="r" b="b"/>
            <a:pathLst>
              <a:path w="19050" h="151764">
                <a:moveTo>
                  <a:pt x="19011" y="0"/>
                </a:moveTo>
                <a:lnTo>
                  <a:pt x="0" y="0"/>
                </a:lnTo>
                <a:lnTo>
                  <a:pt x="0" y="151472"/>
                </a:lnTo>
                <a:lnTo>
                  <a:pt x="19011" y="151472"/>
                </a:lnTo>
                <a:lnTo>
                  <a:pt x="19011" y="0"/>
                </a:lnTo>
                <a:close/>
              </a:path>
            </a:pathLst>
          </a:custGeom>
          <a:solidFill>
            <a:srgbClr val="221F1F"/>
          </a:solidFill>
        </p:spPr>
        <p:txBody>
          <a:bodyPr wrap="square" lIns="0" tIns="0" rIns="0" bIns="0" rtlCol="0"/>
          <a:lstStyle/>
          <a:p>
            <a:endParaRPr/>
          </a:p>
        </p:txBody>
      </p:sp>
      <p:sp>
        <p:nvSpPr>
          <p:cNvPr id="18" name="object 18"/>
          <p:cNvSpPr/>
          <p:nvPr/>
        </p:nvSpPr>
        <p:spPr>
          <a:xfrm>
            <a:off x="3826002" y="2982506"/>
            <a:ext cx="19050" cy="151130"/>
          </a:xfrm>
          <a:custGeom>
            <a:avLst/>
            <a:gdLst/>
            <a:ahLst/>
            <a:cxnLst/>
            <a:rect l="l" t="t" r="r" b="b"/>
            <a:pathLst>
              <a:path w="19050" h="151130">
                <a:moveTo>
                  <a:pt x="19011" y="0"/>
                </a:moveTo>
                <a:lnTo>
                  <a:pt x="0" y="0"/>
                </a:lnTo>
                <a:lnTo>
                  <a:pt x="0" y="150710"/>
                </a:lnTo>
                <a:lnTo>
                  <a:pt x="19011" y="150710"/>
                </a:lnTo>
                <a:lnTo>
                  <a:pt x="19011" y="0"/>
                </a:lnTo>
                <a:close/>
              </a:path>
            </a:pathLst>
          </a:custGeom>
          <a:solidFill>
            <a:srgbClr val="221F1F"/>
          </a:solidFill>
        </p:spPr>
        <p:txBody>
          <a:bodyPr wrap="square" lIns="0" tIns="0" rIns="0" bIns="0" rtlCol="0"/>
          <a:lstStyle/>
          <a:p>
            <a:endParaRPr/>
          </a:p>
        </p:txBody>
      </p:sp>
      <p:sp>
        <p:nvSpPr>
          <p:cNvPr id="19" name="object 19"/>
          <p:cNvSpPr/>
          <p:nvPr/>
        </p:nvSpPr>
        <p:spPr>
          <a:xfrm>
            <a:off x="3826002" y="3190405"/>
            <a:ext cx="19050" cy="151765"/>
          </a:xfrm>
          <a:custGeom>
            <a:avLst/>
            <a:gdLst/>
            <a:ahLst/>
            <a:cxnLst/>
            <a:rect l="l" t="t" r="r" b="b"/>
            <a:pathLst>
              <a:path w="19050" h="151764">
                <a:moveTo>
                  <a:pt x="19011" y="0"/>
                </a:moveTo>
                <a:lnTo>
                  <a:pt x="0" y="0"/>
                </a:lnTo>
                <a:lnTo>
                  <a:pt x="0" y="151472"/>
                </a:lnTo>
                <a:lnTo>
                  <a:pt x="19011" y="151472"/>
                </a:lnTo>
                <a:lnTo>
                  <a:pt x="19011" y="0"/>
                </a:lnTo>
                <a:close/>
              </a:path>
            </a:pathLst>
          </a:custGeom>
          <a:solidFill>
            <a:srgbClr val="221F1F"/>
          </a:solidFill>
        </p:spPr>
        <p:txBody>
          <a:bodyPr wrap="square" lIns="0" tIns="0" rIns="0" bIns="0" rtlCol="0"/>
          <a:lstStyle/>
          <a:p>
            <a:endParaRPr/>
          </a:p>
        </p:txBody>
      </p:sp>
      <p:sp>
        <p:nvSpPr>
          <p:cNvPr id="20" name="object 20"/>
          <p:cNvSpPr/>
          <p:nvPr/>
        </p:nvSpPr>
        <p:spPr>
          <a:xfrm>
            <a:off x="3826002" y="3398177"/>
            <a:ext cx="19050" cy="151765"/>
          </a:xfrm>
          <a:custGeom>
            <a:avLst/>
            <a:gdLst/>
            <a:ahLst/>
            <a:cxnLst/>
            <a:rect l="l" t="t" r="r" b="b"/>
            <a:pathLst>
              <a:path w="19050" h="151764">
                <a:moveTo>
                  <a:pt x="19011" y="0"/>
                </a:moveTo>
                <a:lnTo>
                  <a:pt x="0" y="0"/>
                </a:lnTo>
                <a:lnTo>
                  <a:pt x="0" y="151472"/>
                </a:lnTo>
                <a:lnTo>
                  <a:pt x="19011" y="151472"/>
                </a:lnTo>
                <a:lnTo>
                  <a:pt x="19011" y="0"/>
                </a:lnTo>
                <a:close/>
              </a:path>
            </a:pathLst>
          </a:custGeom>
          <a:solidFill>
            <a:srgbClr val="221F1F"/>
          </a:solidFill>
        </p:spPr>
        <p:txBody>
          <a:bodyPr wrap="square" lIns="0" tIns="0" rIns="0" bIns="0" rtlCol="0"/>
          <a:lstStyle/>
          <a:p>
            <a:endParaRPr/>
          </a:p>
        </p:txBody>
      </p:sp>
      <p:sp>
        <p:nvSpPr>
          <p:cNvPr id="21" name="object 21"/>
          <p:cNvSpPr/>
          <p:nvPr/>
        </p:nvSpPr>
        <p:spPr>
          <a:xfrm>
            <a:off x="3826002" y="3606711"/>
            <a:ext cx="19050" cy="151130"/>
          </a:xfrm>
          <a:custGeom>
            <a:avLst/>
            <a:gdLst/>
            <a:ahLst/>
            <a:cxnLst/>
            <a:rect l="l" t="t" r="r" b="b"/>
            <a:pathLst>
              <a:path w="19050" h="151129">
                <a:moveTo>
                  <a:pt x="19011" y="0"/>
                </a:moveTo>
                <a:lnTo>
                  <a:pt x="0" y="0"/>
                </a:lnTo>
                <a:lnTo>
                  <a:pt x="0" y="150710"/>
                </a:lnTo>
                <a:lnTo>
                  <a:pt x="19011" y="150710"/>
                </a:lnTo>
                <a:lnTo>
                  <a:pt x="19011" y="0"/>
                </a:lnTo>
                <a:close/>
              </a:path>
            </a:pathLst>
          </a:custGeom>
          <a:solidFill>
            <a:srgbClr val="221F1F"/>
          </a:solidFill>
        </p:spPr>
        <p:txBody>
          <a:bodyPr wrap="square" lIns="0" tIns="0" rIns="0" bIns="0" rtlCol="0"/>
          <a:lstStyle/>
          <a:p>
            <a:endParaRPr/>
          </a:p>
        </p:txBody>
      </p:sp>
      <p:sp>
        <p:nvSpPr>
          <p:cNvPr id="22" name="object 22"/>
          <p:cNvSpPr/>
          <p:nvPr/>
        </p:nvSpPr>
        <p:spPr>
          <a:xfrm>
            <a:off x="3630676" y="3751351"/>
            <a:ext cx="151765" cy="19050"/>
          </a:xfrm>
          <a:custGeom>
            <a:avLst/>
            <a:gdLst/>
            <a:ahLst/>
            <a:cxnLst/>
            <a:rect l="l" t="t" r="r" b="b"/>
            <a:pathLst>
              <a:path w="151764" h="19050">
                <a:moveTo>
                  <a:pt x="151295" y="0"/>
                </a:moveTo>
                <a:lnTo>
                  <a:pt x="0" y="0"/>
                </a:lnTo>
                <a:lnTo>
                  <a:pt x="0" y="19024"/>
                </a:lnTo>
                <a:lnTo>
                  <a:pt x="151295" y="19024"/>
                </a:lnTo>
                <a:lnTo>
                  <a:pt x="151295" y="0"/>
                </a:lnTo>
                <a:close/>
              </a:path>
            </a:pathLst>
          </a:custGeom>
          <a:solidFill>
            <a:srgbClr val="221F1F"/>
          </a:solidFill>
        </p:spPr>
        <p:txBody>
          <a:bodyPr wrap="square" lIns="0" tIns="0" rIns="0" bIns="0" rtlCol="0"/>
          <a:lstStyle/>
          <a:p>
            <a:endParaRPr/>
          </a:p>
        </p:txBody>
      </p:sp>
      <p:pic>
        <p:nvPicPr>
          <p:cNvPr id="23" name="object 23"/>
          <p:cNvPicPr/>
          <p:nvPr/>
        </p:nvPicPr>
        <p:blipFill>
          <a:blip r:embed="rId3" cstate="print"/>
          <a:stretch>
            <a:fillRect/>
          </a:stretch>
        </p:blipFill>
        <p:spPr>
          <a:xfrm>
            <a:off x="3505200" y="3669157"/>
            <a:ext cx="68465" cy="101219"/>
          </a:xfrm>
          <a:prstGeom prst="rect">
            <a:avLst/>
          </a:prstGeom>
        </p:spPr>
      </p:pic>
      <p:sp>
        <p:nvSpPr>
          <p:cNvPr id="24" name="object 24"/>
          <p:cNvSpPr/>
          <p:nvPr/>
        </p:nvSpPr>
        <p:spPr>
          <a:xfrm>
            <a:off x="3505200" y="3461296"/>
            <a:ext cx="18415" cy="151765"/>
          </a:xfrm>
          <a:custGeom>
            <a:avLst/>
            <a:gdLst/>
            <a:ahLst/>
            <a:cxnLst/>
            <a:rect l="l" t="t" r="r" b="b"/>
            <a:pathLst>
              <a:path w="18414" h="151764">
                <a:moveTo>
                  <a:pt x="18249" y="0"/>
                </a:moveTo>
                <a:lnTo>
                  <a:pt x="0" y="0"/>
                </a:lnTo>
                <a:lnTo>
                  <a:pt x="0" y="151472"/>
                </a:lnTo>
                <a:lnTo>
                  <a:pt x="18249" y="151472"/>
                </a:lnTo>
                <a:lnTo>
                  <a:pt x="18249" y="0"/>
                </a:lnTo>
                <a:close/>
              </a:path>
            </a:pathLst>
          </a:custGeom>
          <a:solidFill>
            <a:srgbClr val="221F1F"/>
          </a:solidFill>
        </p:spPr>
        <p:txBody>
          <a:bodyPr wrap="square" lIns="0" tIns="0" rIns="0" bIns="0" rtlCol="0"/>
          <a:lstStyle/>
          <a:p>
            <a:endParaRPr/>
          </a:p>
        </p:txBody>
      </p:sp>
      <p:sp>
        <p:nvSpPr>
          <p:cNvPr id="25" name="object 25"/>
          <p:cNvSpPr/>
          <p:nvPr/>
        </p:nvSpPr>
        <p:spPr>
          <a:xfrm>
            <a:off x="3505200" y="3253524"/>
            <a:ext cx="18415" cy="151130"/>
          </a:xfrm>
          <a:custGeom>
            <a:avLst/>
            <a:gdLst/>
            <a:ahLst/>
            <a:cxnLst/>
            <a:rect l="l" t="t" r="r" b="b"/>
            <a:pathLst>
              <a:path w="18414" h="151129">
                <a:moveTo>
                  <a:pt x="18249" y="0"/>
                </a:moveTo>
                <a:lnTo>
                  <a:pt x="0" y="0"/>
                </a:lnTo>
                <a:lnTo>
                  <a:pt x="0" y="150710"/>
                </a:lnTo>
                <a:lnTo>
                  <a:pt x="18249" y="150710"/>
                </a:lnTo>
                <a:lnTo>
                  <a:pt x="18249" y="0"/>
                </a:lnTo>
                <a:close/>
              </a:path>
            </a:pathLst>
          </a:custGeom>
          <a:solidFill>
            <a:srgbClr val="221F1F"/>
          </a:solidFill>
        </p:spPr>
        <p:txBody>
          <a:bodyPr wrap="square" lIns="0" tIns="0" rIns="0" bIns="0" rtlCol="0"/>
          <a:lstStyle/>
          <a:p>
            <a:endParaRPr/>
          </a:p>
        </p:txBody>
      </p:sp>
      <p:sp>
        <p:nvSpPr>
          <p:cNvPr id="26" name="object 26"/>
          <p:cNvSpPr/>
          <p:nvPr/>
        </p:nvSpPr>
        <p:spPr>
          <a:xfrm>
            <a:off x="3505200" y="3044990"/>
            <a:ext cx="18415" cy="151765"/>
          </a:xfrm>
          <a:custGeom>
            <a:avLst/>
            <a:gdLst/>
            <a:ahLst/>
            <a:cxnLst/>
            <a:rect l="l" t="t" r="r" b="b"/>
            <a:pathLst>
              <a:path w="18414" h="151764">
                <a:moveTo>
                  <a:pt x="18249" y="0"/>
                </a:moveTo>
                <a:lnTo>
                  <a:pt x="0" y="0"/>
                </a:lnTo>
                <a:lnTo>
                  <a:pt x="0" y="151472"/>
                </a:lnTo>
                <a:lnTo>
                  <a:pt x="18249" y="151472"/>
                </a:lnTo>
                <a:lnTo>
                  <a:pt x="18249" y="0"/>
                </a:lnTo>
                <a:close/>
              </a:path>
            </a:pathLst>
          </a:custGeom>
          <a:solidFill>
            <a:srgbClr val="221F1F"/>
          </a:solidFill>
        </p:spPr>
        <p:txBody>
          <a:bodyPr wrap="square" lIns="0" tIns="0" rIns="0" bIns="0" rtlCol="0"/>
          <a:lstStyle/>
          <a:p>
            <a:endParaRPr/>
          </a:p>
        </p:txBody>
      </p:sp>
      <p:sp>
        <p:nvSpPr>
          <p:cNvPr id="27" name="object 27"/>
          <p:cNvSpPr/>
          <p:nvPr/>
        </p:nvSpPr>
        <p:spPr>
          <a:xfrm>
            <a:off x="3505200" y="2837218"/>
            <a:ext cx="18415" cy="151765"/>
          </a:xfrm>
          <a:custGeom>
            <a:avLst/>
            <a:gdLst/>
            <a:ahLst/>
            <a:cxnLst/>
            <a:rect l="l" t="t" r="r" b="b"/>
            <a:pathLst>
              <a:path w="18414" h="151764">
                <a:moveTo>
                  <a:pt x="18249" y="0"/>
                </a:moveTo>
                <a:lnTo>
                  <a:pt x="0" y="0"/>
                </a:lnTo>
                <a:lnTo>
                  <a:pt x="0" y="151472"/>
                </a:lnTo>
                <a:lnTo>
                  <a:pt x="18249" y="151472"/>
                </a:lnTo>
                <a:lnTo>
                  <a:pt x="18249" y="0"/>
                </a:lnTo>
                <a:close/>
              </a:path>
            </a:pathLst>
          </a:custGeom>
          <a:solidFill>
            <a:srgbClr val="221F1F"/>
          </a:solidFill>
        </p:spPr>
        <p:txBody>
          <a:bodyPr wrap="square" lIns="0" tIns="0" rIns="0" bIns="0" rtlCol="0"/>
          <a:lstStyle/>
          <a:p>
            <a:endParaRPr/>
          </a:p>
        </p:txBody>
      </p:sp>
      <p:sp>
        <p:nvSpPr>
          <p:cNvPr id="28" name="object 28"/>
          <p:cNvSpPr/>
          <p:nvPr/>
        </p:nvSpPr>
        <p:spPr>
          <a:xfrm>
            <a:off x="3505200" y="2629319"/>
            <a:ext cx="18415" cy="151130"/>
          </a:xfrm>
          <a:custGeom>
            <a:avLst/>
            <a:gdLst/>
            <a:ahLst/>
            <a:cxnLst/>
            <a:rect l="l" t="t" r="r" b="b"/>
            <a:pathLst>
              <a:path w="18414" h="151130">
                <a:moveTo>
                  <a:pt x="18249" y="0"/>
                </a:moveTo>
                <a:lnTo>
                  <a:pt x="0" y="0"/>
                </a:lnTo>
                <a:lnTo>
                  <a:pt x="0" y="150710"/>
                </a:lnTo>
                <a:lnTo>
                  <a:pt x="18249" y="150710"/>
                </a:lnTo>
                <a:lnTo>
                  <a:pt x="18249" y="0"/>
                </a:lnTo>
                <a:close/>
              </a:path>
            </a:pathLst>
          </a:custGeom>
          <a:solidFill>
            <a:srgbClr val="221F1F"/>
          </a:solidFill>
        </p:spPr>
        <p:txBody>
          <a:bodyPr wrap="square" lIns="0" tIns="0" rIns="0" bIns="0" rtlCol="0"/>
          <a:lstStyle/>
          <a:p>
            <a:endParaRPr/>
          </a:p>
        </p:txBody>
      </p:sp>
      <p:sp>
        <p:nvSpPr>
          <p:cNvPr id="29" name="object 29"/>
          <p:cNvSpPr/>
          <p:nvPr/>
        </p:nvSpPr>
        <p:spPr>
          <a:xfrm>
            <a:off x="3505200" y="2420785"/>
            <a:ext cx="18415" cy="151765"/>
          </a:xfrm>
          <a:custGeom>
            <a:avLst/>
            <a:gdLst/>
            <a:ahLst/>
            <a:cxnLst/>
            <a:rect l="l" t="t" r="r" b="b"/>
            <a:pathLst>
              <a:path w="18414" h="151764">
                <a:moveTo>
                  <a:pt x="18249" y="0"/>
                </a:moveTo>
                <a:lnTo>
                  <a:pt x="0" y="0"/>
                </a:lnTo>
                <a:lnTo>
                  <a:pt x="0" y="151472"/>
                </a:lnTo>
                <a:lnTo>
                  <a:pt x="18249" y="151472"/>
                </a:lnTo>
                <a:lnTo>
                  <a:pt x="18249" y="0"/>
                </a:lnTo>
                <a:close/>
              </a:path>
            </a:pathLst>
          </a:custGeom>
          <a:solidFill>
            <a:srgbClr val="221F1F"/>
          </a:solidFill>
        </p:spPr>
        <p:txBody>
          <a:bodyPr wrap="square" lIns="0" tIns="0" rIns="0" bIns="0" rtlCol="0"/>
          <a:lstStyle/>
          <a:p>
            <a:endParaRPr/>
          </a:p>
        </p:txBody>
      </p:sp>
      <p:sp>
        <p:nvSpPr>
          <p:cNvPr id="30" name="object 30"/>
          <p:cNvSpPr/>
          <p:nvPr/>
        </p:nvSpPr>
        <p:spPr>
          <a:xfrm>
            <a:off x="3505200" y="2348483"/>
            <a:ext cx="154940" cy="19050"/>
          </a:xfrm>
          <a:custGeom>
            <a:avLst/>
            <a:gdLst/>
            <a:ahLst/>
            <a:cxnLst/>
            <a:rect l="l" t="t" r="r" b="b"/>
            <a:pathLst>
              <a:path w="154939" h="19050">
                <a:moveTo>
                  <a:pt x="154381" y="9918"/>
                </a:moveTo>
                <a:lnTo>
                  <a:pt x="18288" y="9918"/>
                </a:lnTo>
                <a:lnTo>
                  <a:pt x="154305" y="9906"/>
                </a:lnTo>
                <a:lnTo>
                  <a:pt x="154305" y="0"/>
                </a:lnTo>
                <a:lnTo>
                  <a:pt x="3810" y="0"/>
                </a:lnTo>
                <a:lnTo>
                  <a:pt x="0" y="4572"/>
                </a:lnTo>
                <a:lnTo>
                  <a:pt x="0" y="16002"/>
                </a:lnTo>
                <a:lnTo>
                  <a:pt x="12192" y="16002"/>
                </a:lnTo>
                <a:lnTo>
                  <a:pt x="15113" y="13081"/>
                </a:lnTo>
                <a:lnTo>
                  <a:pt x="15113" y="16256"/>
                </a:lnTo>
                <a:lnTo>
                  <a:pt x="10668" y="16256"/>
                </a:lnTo>
                <a:lnTo>
                  <a:pt x="10668" y="18796"/>
                </a:lnTo>
                <a:lnTo>
                  <a:pt x="154305" y="18796"/>
                </a:lnTo>
                <a:lnTo>
                  <a:pt x="154305" y="16256"/>
                </a:lnTo>
                <a:lnTo>
                  <a:pt x="18288" y="16256"/>
                </a:lnTo>
                <a:lnTo>
                  <a:pt x="18288" y="16002"/>
                </a:lnTo>
                <a:lnTo>
                  <a:pt x="154381" y="16002"/>
                </a:lnTo>
                <a:lnTo>
                  <a:pt x="154381" y="9918"/>
                </a:lnTo>
                <a:close/>
              </a:path>
            </a:pathLst>
          </a:custGeom>
          <a:solidFill>
            <a:srgbClr val="221F1F"/>
          </a:solidFill>
        </p:spPr>
        <p:txBody>
          <a:bodyPr wrap="square" lIns="0" tIns="0" rIns="0" bIns="0" rtlCol="0"/>
          <a:lstStyle/>
          <a:p>
            <a:endParaRPr/>
          </a:p>
        </p:txBody>
      </p:sp>
      <p:grpSp>
        <p:nvGrpSpPr>
          <p:cNvPr id="31" name="object 31"/>
          <p:cNvGrpSpPr/>
          <p:nvPr/>
        </p:nvGrpSpPr>
        <p:grpSpPr>
          <a:xfrm>
            <a:off x="3749040" y="3753611"/>
            <a:ext cx="2197735" cy="711835"/>
            <a:chOff x="3749040" y="3753611"/>
            <a:chExt cx="2197735" cy="711835"/>
          </a:xfrm>
        </p:grpSpPr>
        <p:sp>
          <p:nvSpPr>
            <p:cNvPr id="32" name="object 32"/>
            <p:cNvSpPr/>
            <p:nvPr/>
          </p:nvSpPr>
          <p:spPr>
            <a:xfrm>
              <a:off x="3756660" y="3762755"/>
              <a:ext cx="2181225" cy="695325"/>
            </a:xfrm>
            <a:custGeom>
              <a:avLst/>
              <a:gdLst/>
              <a:ahLst/>
              <a:cxnLst/>
              <a:rect l="l" t="t" r="r" b="b"/>
              <a:pathLst>
                <a:path w="2181225" h="695325">
                  <a:moveTo>
                    <a:pt x="2180844" y="0"/>
                  </a:moveTo>
                  <a:lnTo>
                    <a:pt x="0" y="0"/>
                  </a:lnTo>
                  <a:lnTo>
                    <a:pt x="0" y="694944"/>
                  </a:lnTo>
                  <a:lnTo>
                    <a:pt x="285623" y="694944"/>
                  </a:lnTo>
                  <a:lnTo>
                    <a:pt x="562102" y="451866"/>
                  </a:lnTo>
                  <a:lnTo>
                    <a:pt x="2180844" y="451866"/>
                  </a:lnTo>
                  <a:lnTo>
                    <a:pt x="2180844" y="0"/>
                  </a:lnTo>
                  <a:close/>
                </a:path>
              </a:pathLst>
            </a:custGeom>
            <a:solidFill>
              <a:srgbClr val="E6E7E8"/>
            </a:solidFill>
          </p:spPr>
          <p:txBody>
            <a:bodyPr wrap="square" lIns="0" tIns="0" rIns="0" bIns="0" rtlCol="0"/>
            <a:lstStyle/>
            <a:p>
              <a:endParaRPr/>
            </a:p>
          </p:txBody>
        </p:sp>
        <p:sp>
          <p:nvSpPr>
            <p:cNvPr id="33" name="object 33"/>
            <p:cNvSpPr/>
            <p:nvPr/>
          </p:nvSpPr>
          <p:spPr>
            <a:xfrm>
              <a:off x="3749040" y="3753611"/>
              <a:ext cx="2197735" cy="711835"/>
            </a:xfrm>
            <a:custGeom>
              <a:avLst/>
              <a:gdLst/>
              <a:ahLst/>
              <a:cxnLst/>
              <a:rect l="l" t="t" r="r" b="b"/>
              <a:pathLst>
                <a:path w="2197735" h="711835">
                  <a:moveTo>
                    <a:pt x="2197608" y="3810"/>
                  </a:moveTo>
                  <a:lnTo>
                    <a:pt x="2193798" y="0"/>
                  </a:lnTo>
                  <a:lnTo>
                    <a:pt x="2180082" y="0"/>
                  </a:lnTo>
                  <a:lnTo>
                    <a:pt x="2180082" y="16764"/>
                  </a:lnTo>
                  <a:lnTo>
                    <a:pt x="2180082" y="451866"/>
                  </a:lnTo>
                  <a:lnTo>
                    <a:pt x="568960" y="451866"/>
                  </a:lnTo>
                  <a:lnTo>
                    <a:pt x="566674" y="452628"/>
                  </a:lnTo>
                  <a:lnTo>
                    <a:pt x="565150" y="453390"/>
                  </a:lnTo>
                  <a:lnTo>
                    <a:pt x="289090" y="696201"/>
                  </a:lnTo>
                  <a:lnTo>
                    <a:pt x="289090" y="694944"/>
                  </a:lnTo>
                  <a:lnTo>
                    <a:pt x="16764" y="694944"/>
                  </a:lnTo>
                  <a:lnTo>
                    <a:pt x="16764" y="16764"/>
                  </a:lnTo>
                  <a:lnTo>
                    <a:pt x="2180082" y="16764"/>
                  </a:lnTo>
                  <a:lnTo>
                    <a:pt x="2180082" y="0"/>
                  </a:lnTo>
                  <a:lnTo>
                    <a:pt x="3810" y="0"/>
                  </a:lnTo>
                  <a:lnTo>
                    <a:pt x="0" y="3810"/>
                  </a:lnTo>
                  <a:lnTo>
                    <a:pt x="0" y="707898"/>
                  </a:lnTo>
                  <a:lnTo>
                    <a:pt x="3810" y="711708"/>
                  </a:lnTo>
                  <a:lnTo>
                    <a:pt x="296291" y="711708"/>
                  </a:lnTo>
                  <a:lnTo>
                    <a:pt x="297815" y="710946"/>
                  </a:lnTo>
                  <a:lnTo>
                    <a:pt x="305752" y="703834"/>
                  </a:lnTo>
                  <a:lnTo>
                    <a:pt x="309372" y="703834"/>
                  </a:lnTo>
                  <a:lnTo>
                    <a:pt x="309372" y="697484"/>
                  </a:lnTo>
                  <a:lnTo>
                    <a:pt x="289090" y="697484"/>
                  </a:lnTo>
                  <a:lnTo>
                    <a:pt x="289090" y="697230"/>
                  </a:lnTo>
                  <a:lnTo>
                    <a:pt x="313309" y="697230"/>
                  </a:lnTo>
                  <a:lnTo>
                    <a:pt x="315849" y="694944"/>
                  </a:lnTo>
                  <a:lnTo>
                    <a:pt x="574040" y="468630"/>
                  </a:lnTo>
                  <a:lnTo>
                    <a:pt x="2193798" y="468630"/>
                  </a:lnTo>
                  <a:lnTo>
                    <a:pt x="2196084" y="466344"/>
                  </a:lnTo>
                  <a:lnTo>
                    <a:pt x="2197608" y="464820"/>
                  </a:lnTo>
                  <a:lnTo>
                    <a:pt x="2197608" y="460248"/>
                  </a:lnTo>
                  <a:lnTo>
                    <a:pt x="2197608" y="451866"/>
                  </a:lnTo>
                  <a:lnTo>
                    <a:pt x="2197608" y="16764"/>
                  </a:lnTo>
                  <a:lnTo>
                    <a:pt x="2197608" y="8382"/>
                  </a:lnTo>
                  <a:lnTo>
                    <a:pt x="2197608" y="3810"/>
                  </a:lnTo>
                  <a:close/>
                </a:path>
              </a:pathLst>
            </a:custGeom>
            <a:solidFill>
              <a:srgbClr val="221F1F"/>
            </a:solidFill>
          </p:spPr>
          <p:txBody>
            <a:bodyPr wrap="square" lIns="0" tIns="0" rIns="0" bIns="0" rtlCol="0"/>
            <a:lstStyle/>
            <a:p>
              <a:endParaRPr/>
            </a:p>
          </p:txBody>
        </p:sp>
      </p:grpSp>
      <p:grpSp>
        <p:nvGrpSpPr>
          <p:cNvPr id="34" name="object 34"/>
          <p:cNvGrpSpPr/>
          <p:nvPr/>
        </p:nvGrpSpPr>
        <p:grpSpPr>
          <a:xfrm>
            <a:off x="4791455" y="3163823"/>
            <a:ext cx="1156970" cy="227329"/>
            <a:chOff x="4791455" y="3163823"/>
            <a:chExt cx="1156970" cy="227329"/>
          </a:xfrm>
        </p:grpSpPr>
        <p:sp>
          <p:nvSpPr>
            <p:cNvPr id="35" name="object 35"/>
            <p:cNvSpPr/>
            <p:nvPr/>
          </p:nvSpPr>
          <p:spPr>
            <a:xfrm>
              <a:off x="4800600" y="3236975"/>
              <a:ext cx="1140460" cy="146685"/>
            </a:xfrm>
            <a:custGeom>
              <a:avLst/>
              <a:gdLst/>
              <a:ahLst/>
              <a:cxnLst/>
              <a:rect l="l" t="t" r="r" b="b"/>
              <a:pathLst>
                <a:path w="1140460" h="146685">
                  <a:moveTo>
                    <a:pt x="1139952" y="0"/>
                  </a:moveTo>
                  <a:lnTo>
                    <a:pt x="0" y="0"/>
                  </a:lnTo>
                  <a:lnTo>
                    <a:pt x="0" y="88392"/>
                  </a:lnTo>
                  <a:lnTo>
                    <a:pt x="0" y="89916"/>
                  </a:lnTo>
                  <a:lnTo>
                    <a:pt x="0" y="146304"/>
                  </a:lnTo>
                  <a:lnTo>
                    <a:pt x="128016" y="146304"/>
                  </a:lnTo>
                  <a:lnTo>
                    <a:pt x="128016" y="89916"/>
                  </a:lnTo>
                  <a:lnTo>
                    <a:pt x="1139952" y="89916"/>
                  </a:lnTo>
                  <a:lnTo>
                    <a:pt x="1139952" y="0"/>
                  </a:lnTo>
                  <a:close/>
                </a:path>
              </a:pathLst>
            </a:custGeom>
            <a:solidFill>
              <a:srgbClr val="E6E7E8"/>
            </a:solidFill>
          </p:spPr>
          <p:txBody>
            <a:bodyPr wrap="square" lIns="0" tIns="0" rIns="0" bIns="0" rtlCol="0"/>
            <a:lstStyle/>
            <a:p>
              <a:endParaRPr/>
            </a:p>
          </p:txBody>
        </p:sp>
        <p:pic>
          <p:nvPicPr>
            <p:cNvPr id="36" name="object 36"/>
            <p:cNvPicPr/>
            <p:nvPr/>
          </p:nvPicPr>
          <p:blipFill>
            <a:blip r:embed="rId4" cstate="print"/>
            <a:stretch>
              <a:fillRect/>
            </a:stretch>
          </p:blipFill>
          <p:spPr>
            <a:xfrm>
              <a:off x="4791455" y="3163823"/>
              <a:ext cx="145542" cy="227075"/>
            </a:xfrm>
            <a:prstGeom prst="rect">
              <a:avLst/>
            </a:prstGeom>
          </p:spPr>
        </p:pic>
        <p:sp>
          <p:nvSpPr>
            <p:cNvPr id="37" name="object 37"/>
            <p:cNvSpPr/>
            <p:nvPr/>
          </p:nvSpPr>
          <p:spPr>
            <a:xfrm>
              <a:off x="4799838" y="3172205"/>
              <a:ext cx="1148715" cy="210820"/>
            </a:xfrm>
            <a:custGeom>
              <a:avLst/>
              <a:gdLst/>
              <a:ahLst/>
              <a:cxnLst/>
              <a:rect l="l" t="t" r="r" b="b"/>
              <a:pathLst>
                <a:path w="1148714" h="210820">
                  <a:moveTo>
                    <a:pt x="1148334" y="58674"/>
                  </a:moveTo>
                  <a:lnTo>
                    <a:pt x="1144524" y="54864"/>
                  </a:lnTo>
                  <a:lnTo>
                    <a:pt x="137160" y="54864"/>
                  </a:lnTo>
                  <a:lnTo>
                    <a:pt x="137160" y="8382"/>
                  </a:lnTo>
                  <a:lnTo>
                    <a:pt x="137160" y="0"/>
                  </a:lnTo>
                  <a:lnTo>
                    <a:pt x="120396" y="0"/>
                  </a:lnTo>
                  <a:lnTo>
                    <a:pt x="8382" y="12"/>
                  </a:lnTo>
                  <a:lnTo>
                    <a:pt x="0" y="8382"/>
                  </a:lnTo>
                  <a:lnTo>
                    <a:pt x="8382" y="8382"/>
                  </a:lnTo>
                  <a:lnTo>
                    <a:pt x="120396" y="8382"/>
                  </a:lnTo>
                  <a:lnTo>
                    <a:pt x="120396" y="67818"/>
                  </a:lnTo>
                  <a:lnTo>
                    <a:pt x="124206" y="71628"/>
                  </a:lnTo>
                  <a:lnTo>
                    <a:pt x="1131570" y="71628"/>
                  </a:lnTo>
                  <a:lnTo>
                    <a:pt x="1131570" y="145542"/>
                  </a:lnTo>
                  <a:lnTo>
                    <a:pt x="124206" y="145542"/>
                  </a:lnTo>
                  <a:lnTo>
                    <a:pt x="120396" y="149352"/>
                  </a:lnTo>
                  <a:lnTo>
                    <a:pt x="120396" y="210312"/>
                  </a:lnTo>
                  <a:lnTo>
                    <a:pt x="137160" y="210312"/>
                  </a:lnTo>
                  <a:lnTo>
                    <a:pt x="137160" y="201930"/>
                  </a:lnTo>
                  <a:lnTo>
                    <a:pt x="137160" y="162306"/>
                  </a:lnTo>
                  <a:lnTo>
                    <a:pt x="1144524" y="162306"/>
                  </a:lnTo>
                  <a:lnTo>
                    <a:pt x="1148334" y="158496"/>
                  </a:lnTo>
                  <a:lnTo>
                    <a:pt x="1148334" y="145542"/>
                  </a:lnTo>
                  <a:lnTo>
                    <a:pt x="1148334" y="71628"/>
                  </a:lnTo>
                  <a:lnTo>
                    <a:pt x="1148334" y="58674"/>
                  </a:lnTo>
                  <a:close/>
                </a:path>
              </a:pathLst>
            </a:custGeom>
            <a:solidFill>
              <a:srgbClr val="221F1F"/>
            </a:solidFill>
          </p:spPr>
          <p:txBody>
            <a:bodyPr wrap="square" lIns="0" tIns="0" rIns="0" bIns="0" rtlCol="0"/>
            <a:lstStyle/>
            <a:p>
              <a:endParaRPr/>
            </a:p>
          </p:txBody>
        </p:sp>
      </p:grpSp>
      <p:sp>
        <p:nvSpPr>
          <p:cNvPr id="38" name="object 38"/>
          <p:cNvSpPr/>
          <p:nvPr/>
        </p:nvSpPr>
        <p:spPr>
          <a:xfrm>
            <a:off x="3832860" y="3566159"/>
            <a:ext cx="970915" cy="203200"/>
          </a:xfrm>
          <a:custGeom>
            <a:avLst/>
            <a:gdLst/>
            <a:ahLst/>
            <a:cxnLst/>
            <a:rect l="l" t="t" r="r" b="b"/>
            <a:pathLst>
              <a:path w="970914" h="203200">
                <a:moveTo>
                  <a:pt x="970788" y="186690"/>
                </a:moveTo>
                <a:lnTo>
                  <a:pt x="529082" y="16637"/>
                </a:lnTo>
                <a:lnTo>
                  <a:pt x="487680" y="762"/>
                </a:lnTo>
                <a:lnTo>
                  <a:pt x="486156" y="0"/>
                </a:lnTo>
                <a:lnTo>
                  <a:pt x="483870" y="0"/>
                </a:lnTo>
                <a:lnTo>
                  <a:pt x="0" y="186690"/>
                </a:lnTo>
                <a:lnTo>
                  <a:pt x="6096" y="202692"/>
                </a:lnTo>
                <a:lnTo>
                  <a:pt x="484632" y="17907"/>
                </a:lnTo>
                <a:lnTo>
                  <a:pt x="964692" y="202692"/>
                </a:lnTo>
                <a:lnTo>
                  <a:pt x="970788" y="186690"/>
                </a:lnTo>
                <a:close/>
              </a:path>
            </a:pathLst>
          </a:custGeom>
          <a:solidFill>
            <a:srgbClr val="221F1F"/>
          </a:solidFill>
        </p:spPr>
        <p:txBody>
          <a:bodyPr wrap="square" lIns="0" tIns="0" rIns="0" bIns="0" rtlCol="0"/>
          <a:lstStyle/>
          <a:p>
            <a:endParaRPr/>
          </a:p>
        </p:txBody>
      </p:sp>
      <p:sp>
        <p:nvSpPr>
          <p:cNvPr id="39" name="object 39"/>
          <p:cNvSpPr/>
          <p:nvPr/>
        </p:nvSpPr>
        <p:spPr>
          <a:xfrm>
            <a:off x="3838956" y="2353055"/>
            <a:ext cx="972819" cy="203200"/>
          </a:xfrm>
          <a:custGeom>
            <a:avLst/>
            <a:gdLst/>
            <a:ahLst/>
            <a:cxnLst/>
            <a:rect l="l" t="t" r="r" b="b"/>
            <a:pathLst>
              <a:path w="972820" h="203200">
                <a:moveTo>
                  <a:pt x="972312" y="16002"/>
                </a:moveTo>
                <a:lnTo>
                  <a:pt x="966216" y="0"/>
                </a:lnTo>
                <a:lnTo>
                  <a:pt x="487299" y="185547"/>
                </a:lnTo>
                <a:lnTo>
                  <a:pt x="6096" y="0"/>
                </a:lnTo>
                <a:lnTo>
                  <a:pt x="0" y="16002"/>
                </a:lnTo>
                <a:lnTo>
                  <a:pt x="484251" y="201930"/>
                </a:lnTo>
                <a:lnTo>
                  <a:pt x="485775" y="202692"/>
                </a:lnTo>
                <a:lnTo>
                  <a:pt x="488061" y="202692"/>
                </a:lnTo>
                <a:lnTo>
                  <a:pt x="529717" y="186690"/>
                </a:lnTo>
                <a:lnTo>
                  <a:pt x="972312" y="16002"/>
                </a:lnTo>
                <a:close/>
              </a:path>
            </a:pathLst>
          </a:custGeom>
          <a:solidFill>
            <a:srgbClr val="221F1F"/>
          </a:solidFill>
        </p:spPr>
        <p:txBody>
          <a:bodyPr wrap="square" lIns="0" tIns="0" rIns="0" bIns="0" rtlCol="0"/>
          <a:lstStyle/>
          <a:p>
            <a:endParaRPr/>
          </a:p>
        </p:txBody>
      </p:sp>
      <p:sp>
        <p:nvSpPr>
          <p:cNvPr id="40" name="object 40"/>
          <p:cNvSpPr/>
          <p:nvPr/>
        </p:nvSpPr>
        <p:spPr>
          <a:xfrm>
            <a:off x="4318253" y="2548889"/>
            <a:ext cx="0" cy="1027430"/>
          </a:xfrm>
          <a:custGeom>
            <a:avLst/>
            <a:gdLst/>
            <a:ahLst/>
            <a:cxnLst/>
            <a:rect l="l" t="t" r="r" b="b"/>
            <a:pathLst>
              <a:path h="1027429">
                <a:moveTo>
                  <a:pt x="0" y="0"/>
                </a:moveTo>
                <a:lnTo>
                  <a:pt x="0" y="1027176"/>
                </a:lnTo>
              </a:path>
            </a:pathLst>
          </a:custGeom>
          <a:ln w="19812">
            <a:solidFill>
              <a:srgbClr val="221F1F"/>
            </a:solidFill>
          </a:ln>
        </p:spPr>
        <p:txBody>
          <a:bodyPr wrap="square" lIns="0" tIns="0" rIns="0" bIns="0" rtlCol="0"/>
          <a:lstStyle/>
          <a:p>
            <a:endParaRPr/>
          </a:p>
        </p:txBody>
      </p:sp>
      <p:sp>
        <p:nvSpPr>
          <p:cNvPr id="41" name="object 41"/>
          <p:cNvSpPr/>
          <p:nvPr/>
        </p:nvSpPr>
        <p:spPr>
          <a:xfrm>
            <a:off x="4656582" y="2085594"/>
            <a:ext cx="0" cy="231775"/>
          </a:xfrm>
          <a:custGeom>
            <a:avLst/>
            <a:gdLst/>
            <a:ahLst/>
            <a:cxnLst/>
            <a:rect l="l" t="t" r="r" b="b"/>
            <a:pathLst>
              <a:path h="231775">
                <a:moveTo>
                  <a:pt x="0" y="0"/>
                </a:moveTo>
                <a:lnTo>
                  <a:pt x="0" y="231647"/>
                </a:lnTo>
              </a:path>
            </a:pathLst>
          </a:custGeom>
          <a:ln w="10668">
            <a:solidFill>
              <a:srgbClr val="221F1F"/>
            </a:solidFill>
          </a:ln>
        </p:spPr>
        <p:txBody>
          <a:bodyPr wrap="square" lIns="0" tIns="0" rIns="0" bIns="0" rtlCol="0"/>
          <a:lstStyle/>
          <a:p>
            <a:endParaRPr/>
          </a:p>
        </p:txBody>
      </p:sp>
      <p:sp>
        <p:nvSpPr>
          <p:cNvPr id="42" name="object 42"/>
          <p:cNvSpPr/>
          <p:nvPr/>
        </p:nvSpPr>
        <p:spPr>
          <a:xfrm>
            <a:off x="4628388" y="2042159"/>
            <a:ext cx="55244" cy="59690"/>
          </a:xfrm>
          <a:custGeom>
            <a:avLst/>
            <a:gdLst/>
            <a:ahLst/>
            <a:cxnLst/>
            <a:rect l="l" t="t" r="r" b="b"/>
            <a:pathLst>
              <a:path w="55245" h="59689">
                <a:moveTo>
                  <a:pt x="54864" y="57912"/>
                </a:moveTo>
                <a:lnTo>
                  <a:pt x="48006" y="44196"/>
                </a:lnTo>
                <a:lnTo>
                  <a:pt x="46621" y="44196"/>
                </a:lnTo>
                <a:lnTo>
                  <a:pt x="27051" y="0"/>
                </a:lnTo>
                <a:lnTo>
                  <a:pt x="0" y="59436"/>
                </a:lnTo>
                <a:lnTo>
                  <a:pt x="27051" y="45593"/>
                </a:lnTo>
                <a:lnTo>
                  <a:pt x="30226" y="45593"/>
                </a:lnTo>
                <a:lnTo>
                  <a:pt x="54864" y="57912"/>
                </a:lnTo>
                <a:close/>
              </a:path>
            </a:pathLst>
          </a:custGeom>
          <a:solidFill>
            <a:srgbClr val="221F1F"/>
          </a:solidFill>
        </p:spPr>
        <p:txBody>
          <a:bodyPr wrap="square" lIns="0" tIns="0" rIns="0" bIns="0" rtlCol="0"/>
          <a:lstStyle/>
          <a:p>
            <a:endParaRPr/>
          </a:p>
        </p:txBody>
      </p:sp>
      <p:sp>
        <p:nvSpPr>
          <p:cNvPr id="43" name="object 43"/>
          <p:cNvSpPr/>
          <p:nvPr/>
        </p:nvSpPr>
        <p:spPr>
          <a:xfrm>
            <a:off x="4628388" y="2299715"/>
            <a:ext cx="55244" cy="58419"/>
          </a:xfrm>
          <a:custGeom>
            <a:avLst/>
            <a:gdLst/>
            <a:ahLst/>
            <a:cxnLst/>
            <a:rect l="l" t="t" r="r" b="b"/>
            <a:pathLst>
              <a:path w="55245" h="58419">
                <a:moveTo>
                  <a:pt x="54864" y="0"/>
                </a:moveTo>
                <a:lnTo>
                  <a:pt x="27686" y="13589"/>
                </a:lnTo>
                <a:lnTo>
                  <a:pt x="27051" y="13589"/>
                </a:lnTo>
                <a:lnTo>
                  <a:pt x="0" y="0"/>
                </a:lnTo>
                <a:lnTo>
                  <a:pt x="27051" y="57912"/>
                </a:lnTo>
                <a:lnTo>
                  <a:pt x="47180" y="13716"/>
                </a:lnTo>
                <a:lnTo>
                  <a:pt x="48006" y="13716"/>
                </a:lnTo>
                <a:lnTo>
                  <a:pt x="54864" y="0"/>
                </a:lnTo>
                <a:close/>
              </a:path>
            </a:pathLst>
          </a:custGeom>
          <a:solidFill>
            <a:srgbClr val="221F1F"/>
          </a:solidFill>
        </p:spPr>
        <p:txBody>
          <a:bodyPr wrap="square" lIns="0" tIns="0" rIns="0" bIns="0" rtlCol="0"/>
          <a:lstStyle/>
          <a:p>
            <a:endParaRPr/>
          </a:p>
        </p:txBody>
      </p:sp>
      <p:grpSp>
        <p:nvGrpSpPr>
          <p:cNvPr id="44" name="object 44"/>
          <p:cNvGrpSpPr/>
          <p:nvPr/>
        </p:nvGrpSpPr>
        <p:grpSpPr>
          <a:xfrm>
            <a:off x="4628388" y="3765803"/>
            <a:ext cx="55244" cy="861060"/>
            <a:chOff x="4628388" y="3765803"/>
            <a:chExt cx="55244" cy="861060"/>
          </a:xfrm>
        </p:grpSpPr>
        <p:sp>
          <p:nvSpPr>
            <p:cNvPr id="45" name="object 45"/>
            <p:cNvSpPr/>
            <p:nvPr/>
          </p:nvSpPr>
          <p:spPr>
            <a:xfrm>
              <a:off x="4656582" y="3809237"/>
              <a:ext cx="0" cy="775970"/>
            </a:xfrm>
            <a:custGeom>
              <a:avLst/>
              <a:gdLst/>
              <a:ahLst/>
              <a:cxnLst/>
              <a:rect l="l" t="t" r="r" b="b"/>
              <a:pathLst>
                <a:path h="775970">
                  <a:moveTo>
                    <a:pt x="0" y="0"/>
                  </a:moveTo>
                  <a:lnTo>
                    <a:pt x="0" y="775716"/>
                  </a:lnTo>
                </a:path>
              </a:pathLst>
            </a:custGeom>
            <a:ln w="10668">
              <a:solidFill>
                <a:srgbClr val="221F1F"/>
              </a:solidFill>
            </a:ln>
          </p:spPr>
          <p:txBody>
            <a:bodyPr wrap="square" lIns="0" tIns="0" rIns="0" bIns="0" rtlCol="0"/>
            <a:lstStyle/>
            <a:p>
              <a:endParaRPr/>
            </a:p>
          </p:txBody>
        </p:sp>
        <p:sp>
          <p:nvSpPr>
            <p:cNvPr id="46" name="object 46"/>
            <p:cNvSpPr/>
            <p:nvPr/>
          </p:nvSpPr>
          <p:spPr>
            <a:xfrm>
              <a:off x="4628388" y="3765803"/>
              <a:ext cx="55244" cy="861060"/>
            </a:xfrm>
            <a:custGeom>
              <a:avLst/>
              <a:gdLst/>
              <a:ahLst/>
              <a:cxnLst/>
              <a:rect l="l" t="t" r="r" b="b"/>
              <a:pathLst>
                <a:path w="55245" h="861060">
                  <a:moveTo>
                    <a:pt x="47244" y="816737"/>
                  </a:moveTo>
                  <a:lnTo>
                    <a:pt x="27051" y="816737"/>
                  </a:lnTo>
                  <a:lnTo>
                    <a:pt x="0" y="803148"/>
                  </a:lnTo>
                  <a:lnTo>
                    <a:pt x="27051" y="861060"/>
                  </a:lnTo>
                  <a:lnTo>
                    <a:pt x="47244" y="816737"/>
                  </a:lnTo>
                  <a:close/>
                </a:path>
                <a:path w="55245" h="861060">
                  <a:moveTo>
                    <a:pt x="47244" y="45593"/>
                  </a:moveTo>
                  <a:lnTo>
                    <a:pt x="27051" y="0"/>
                  </a:lnTo>
                  <a:lnTo>
                    <a:pt x="0" y="59436"/>
                  </a:lnTo>
                  <a:lnTo>
                    <a:pt x="27051" y="45593"/>
                  </a:lnTo>
                  <a:lnTo>
                    <a:pt x="47244" y="45593"/>
                  </a:lnTo>
                  <a:close/>
                </a:path>
                <a:path w="55245" h="861060">
                  <a:moveTo>
                    <a:pt x="54864" y="803148"/>
                  </a:moveTo>
                  <a:lnTo>
                    <a:pt x="27432" y="815340"/>
                  </a:lnTo>
                  <a:lnTo>
                    <a:pt x="48006" y="815340"/>
                  </a:lnTo>
                  <a:lnTo>
                    <a:pt x="54864" y="803148"/>
                  </a:lnTo>
                  <a:close/>
                </a:path>
                <a:path w="55245" h="861060">
                  <a:moveTo>
                    <a:pt x="54864" y="59436"/>
                  </a:moveTo>
                  <a:lnTo>
                    <a:pt x="48006" y="45720"/>
                  </a:lnTo>
                  <a:lnTo>
                    <a:pt x="27432" y="45720"/>
                  </a:lnTo>
                  <a:lnTo>
                    <a:pt x="54864" y="59436"/>
                  </a:lnTo>
                  <a:close/>
                </a:path>
              </a:pathLst>
            </a:custGeom>
            <a:solidFill>
              <a:srgbClr val="221F1F"/>
            </a:solidFill>
          </p:spPr>
          <p:txBody>
            <a:bodyPr wrap="square" lIns="0" tIns="0" rIns="0" bIns="0" rtlCol="0"/>
            <a:lstStyle/>
            <a:p>
              <a:endParaRPr/>
            </a:p>
          </p:txBody>
        </p:sp>
      </p:grpSp>
      <p:grpSp>
        <p:nvGrpSpPr>
          <p:cNvPr id="47" name="object 47"/>
          <p:cNvGrpSpPr/>
          <p:nvPr/>
        </p:nvGrpSpPr>
        <p:grpSpPr>
          <a:xfrm>
            <a:off x="4803647" y="3535679"/>
            <a:ext cx="1127760" cy="47625"/>
            <a:chOff x="4803647" y="3535679"/>
            <a:chExt cx="1127760" cy="47625"/>
          </a:xfrm>
        </p:grpSpPr>
        <p:sp>
          <p:nvSpPr>
            <p:cNvPr id="48" name="object 48"/>
            <p:cNvSpPr/>
            <p:nvPr/>
          </p:nvSpPr>
          <p:spPr>
            <a:xfrm>
              <a:off x="4850891" y="3560063"/>
              <a:ext cx="1033780" cy="0"/>
            </a:xfrm>
            <a:custGeom>
              <a:avLst/>
              <a:gdLst/>
              <a:ahLst/>
              <a:cxnLst/>
              <a:rect l="l" t="t" r="r" b="b"/>
              <a:pathLst>
                <a:path w="1033779">
                  <a:moveTo>
                    <a:pt x="0" y="0"/>
                  </a:moveTo>
                  <a:lnTo>
                    <a:pt x="1033272" y="0"/>
                  </a:lnTo>
                </a:path>
              </a:pathLst>
            </a:custGeom>
            <a:ln w="9144">
              <a:solidFill>
                <a:srgbClr val="221F1F"/>
              </a:solidFill>
            </a:ln>
          </p:spPr>
          <p:txBody>
            <a:bodyPr wrap="square" lIns="0" tIns="0" rIns="0" bIns="0" rtlCol="0"/>
            <a:lstStyle/>
            <a:p>
              <a:endParaRPr/>
            </a:p>
          </p:txBody>
        </p:sp>
        <p:sp>
          <p:nvSpPr>
            <p:cNvPr id="49" name="object 49"/>
            <p:cNvSpPr/>
            <p:nvPr/>
          </p:nvSpPr>
          <p:spPr>
            <a:xfrm>
              <a:off x="4803648" y="3535679"/>
              <a:ext cx="1127760" cy="47625"/>
            </a:xfrm>
            <a:custGeom>
              <a:avLst/>
              <a:gdLst/>
              <a:ahLst/>
              <a:cxnLst/>
              <a:rect l="l" t="t" r="r" b="b"/>
              <a:pathLst>
                <a:path w="1127760" h="47625">
                  <a:moveTo>
                    <a:pt x="65532" y="0"/>
                  </a:moveTo>
                  <a:lnTo>
                    <a:pt x="0" y="23622"/>
                  </a:lnTo>
                  <a:lnTo>
                    <a:pt x="65532" y="47244"/>
                  </a:lnTo>
                  <a:lnTo>
                    <a:pt x="50419" y="23622"/>
                  </a:lnTo>
                  <a:lnTo>
                    <a:pt x="65532" y="0"/>
                  </a:lnTo>
                  <a:close/>
                </a:path>
                <a:path w="1127760" h="47625">
                  <a:moveTo>
                    <a:pt x="1127760" y="23622"/>
                  </a:moveTo>
                  <a:lnTo>
                    <a:pt x="1060704" y="0"/>
                  </a:lnTo>
                  <a:lnTo>
                    <a:pt x="1076833" y="23622"/>
                  </a:lnTo>
                  <a:lnTo>
                    <a:pt x="1060704" y="47244"/>
                  </a:lnTo>
                  <a:lnTo>
                    <a:pt x="1127760" y="23622"/>
                  </a:lnTo>
                  <a:close/>
                </a:path>
              </a:pathLst>
            </a:custGeom>
            <a:solidFill>
              <a:srgbClr val="221F1F"/>
            </a:solidFill>
          </p:spPr>
          <p:txBody>
            <a:bodyPr wrap="square" lIns="0" tIns="0" rIns="0" bIns="0" rtlCol="0"/>
            <a:lstStyle/>
            <a:p>
              <a:endParaRPr/>
            </a:p>
          </p:txBody>
        </p:sp>
      </p:grpSp>
      <p:sp>
        <p:nvSpPr>
          <p:cNvPr id="50" name="object 50"/>
          <p:cNvSpPr/>
          <p:nvPr/>
        </p:nvSpPr>
        <p:spPr>
          <a:xfrm>
            <a:off x="3388614" y="4499609"/>
            <a:ext cx="0" cy="88900"/>
          </a:xfrm>
          <a:custGeom>
            <a:avLst/>
            <a:gdLst/>
            <a:ahLst/>
            <a:cxnLst/>
            <a:rect l="l" t="t" r="r" b="b"/>
            <a:pathLst>
              <a:path h="88900">
                <a:moveTo>
                  <a:pt x="0" y="0"/>
                </a:moveTo>
                <a:lnTo>
                  <a:pt x="0" y="88392"/>
                </a:lnTo>
              </a:path>
            </a:pathLst>
          </a:custGeom>
          <a:ln w="10668">
            <a:solidFill>
              <a:srgbClr val="221F1F"/>
            </a:solidFill>
          </a:ln>
        </p:spPr>
        <p:txBody>
          <a:bodyPr wrap="square" lIns="0" tIns="0" rIns="0" bIns="0" rtlCol="0"/>
          <a:lstStyle/>
          <a:p>
            <a:endParaRPr/>
          </a:p>
        </p:txBody>
      </p:sp>
      <p:sp>
        <p:nvSpPr>
          <p:cNvPr id="51" name="object 51"/>
          <p:cNvSpPr/>
          <p:nvPr/>
        </p:nvSpPr>
        <p:spPr>
          <a:xfrm>
            <a:off x="3361944" y="4457699"/>
            <a:ext cx="53340" cy="58419"/>
          </a:xfrm>
          <a:custGeom>
            <a:avLst/>
            <a:gdLst/>
            <a:ahLst/>
            <a:cxnLst/>
            <a:rect l="l" t="t" r="r" b="b"/>
            <a:pathLst>
              <a:path w="53339" h="58420">
                <a:moveTo>
                  <a:pt x="53340" y="57912"/>
                </a:moveTo>
                <a:lnTo>
                  <a:pt x="47371" y="44196"/>
                </a:lnTo>
                <a:lnTo>
                  <a:pt x="47244" y="44196"/>
                </a:lnTo>
                <a:lnTo>
                  <a:pt x="27051" y="0"/>
                </a:lnTo>
                <a:lnTo>
                  <a:pt x="0" y="57912"/>
                </a:lnTo>
                <a:lnTo>
                  <a:pt x="27051" y="44196"/>
                </a:lnTo>
                <a:lnTo>
                  <a:pt x="27432" y="44196"/>
                </a:lnTo>
                <a:lnTo>
                  <a:pt x="53340" y="57912"/>
                </a:lnTo>
                <a:close/>
              </a:path>
            </a:pathLst>
          </a:custGeom>
          <a:solidFill>
            <a:srgbClr val="221F1F"/>
          </a:solidFill>
        </p:spPr>
        <p:txBody>
          <a:bodyPr wrap="square" lIns="0" tIns="0" rIns="0" bIns="0" rtlCol="0"/>
          <a:lstStyle/>
          <a:p>
            <a:endParaRPr/>
          </a:p>
        </p:txBody>
      </p:sp>
      <p:sp>
        <p:nvSpPr>
          <p:cNvPr id="52" name="object 52"/>
          <p:cNvSpPr/>
          <p:nvPr/>
        </p:nvSpPr>
        <p:spPr>
          <a:xfrm>
            <a:off x="3361944" y="4571999"/>
            <a:ext cx="53340" cy="58419"/>
          </a:xfrm>
          <a:custGeom>
            <a:avLst/>
            <a:gdLst/>
            <a:ahLst/>
            <a:cxnLst/>
            <a:rect l="l" t="t" r="r" b="b"/>
            <a:pathLst>
              <a:path w="53339" h="58420">
                <a:moveTo>
                  <a:pt x="47244" y="13589"/>
                </a:moveTo>
                <a:lnTo>
                  <a:pt x="27051" y="13589"/>
                </a:lnTo>
                <a:lnTo>
                  <a:pt x="0" y="0"/>
                </a:lnTo>
                <a:lnTo>
                  <a:pt x="27051" y="57912"/>
                </a:lnTo>
                <a:lnTo>
                  <a:pt x="47244" y="13589"/>
                </a:lnTo>
                <a:close/>
              </a:path>
              <a:path w="53339" h="58420">
                <a:moveTo>
                  <a:pt x="53340" y="0"/>
                </a:moveTo>
                <a:lnTo>
                  <a:pt x="27432" y="12192"/>
                </a:lnTo>
                <a:lnTo>
                  <a:pt x="47371" y="12192"/>
                </a:lnTo>
                <a:lnTo>
                  <a:pt x="53340" y="0"/>
                </a:lnTo>
                <a:close/>
              </a:path>
            </a:pathLst>
          </a:custGeom>
          <a:solidFill>
            <a:srgbClr val="221F1F"/>
          </a:solidFill>
        </p:spPr>
        <p:txBody>
          <a:bodyPr wrap="square" lIns="0" tIns="0" rIns="0" bIns="0" rtlCol="0"/>
          <a:lstStyle/>
          <a:p>
            <a:endParaRPr/>
          </a:p>
        </p:txBody>
      </p:sp>
      <p:grpSp>
        <p:nvGrpSpPr>
          <p:cNvPr id="53" name="object 53"/>
          <p:cNvGrpSpPr/>
          <p:nvPr/>
        </p:nvGrpSpPr>
        <p:grpSpPr>
          <a:xfrm>
            <a:off x="1178052" y="4116323"/>
            <a:ext cx="1638300" cy="47625"/>
            <a:chOff x="1178052" y="4116323"/>
            <a:chExt cx="1638300" cy="47625"/>
          </a:xfrm>
        </p:grpSpPr>
        <p:sp>
          <p:nvSpPr>
            <p:cNvPr id="54" name="object 54"/>
            <p:cNvSpPr/>
            <p:nvPr/>
          </p:nvSpPr>
          <p:spPr>
            <a:xfrm>
              <a:off x="1226820" y="4140707"/>
              <a:ext cx="1542415" cy="0"/>
            </a:xfrm>
            <a:custGeom>
              <a:avLst/>
              <a:gdLst/>
              <a:ahLst/>
              <a:cxnLst/>
              <a:rect l="l" t="t" r="r" b="b"/>
              <a:pathLst>
                <a:path w="1542414">
                  <a:moveTo>
                    <a:pt x="0" y="0"/>
                  </a:moveTo>
                  <a:lnTo>
                    <a:pt x="1542288" y="0"/>
                  </a:lnTo>
                </a:path>
              </a:pathLst>
            </a:custGeom>
            <a:ln w="9144">
              <a:solidFill>
                <a:srgbClr val="221F1F"/>
              </a:solidFill>
            </a:ln>
          </p:spPr>
          <p:txBody>
            <a:bodyPr wrap="square" lIns="0" tIns="0" rIns="0" bIns="0" rtlCol="0"/>
            <a:lstStyle/>
            <a:p>
              <a:endParaRPr/>
            </a:p>
          </p:txBody>
        </p:sp>
        <p:sp>
          <p:nvSpPr>
            <p:cNvPr id="55" name="object 55"/>
            <p:cNvSpPr/>
            <p:nvPr/>
          </p:nvSpPr>
          <p:spPr>
            <a:xfrm>
              <a:off x="1178052" y="4116323"/>
              <a:ext cx="1638300" cy="47625"/>
            </a:xfrm>
            <a:custGeom>
              <a:avLst/>
              <a:gdLst/>
              <a:ahLst/>
              <a:cxnLst/>
              <a:rect l="l" t="t" r="r" b="b"/>
              <a:pathLst>
                <a:path w="1638300" h="47625">
                  <a:moveTo>
                    <a:pt x="67056" y="0"/>
                  </a:moveTo>
                  <a:lnTo>
                    <a:pt x="0" y="23241"/>
                  </a:lnTo>
                  <a:lnTo>
                    <a:pt x="67056" y="47244"/>
                  </a:lnTo>
                  <a:lnTo>
                    <a:pt x="50863" y="23241"/>
                  </a:lnTo>
                  <a:lnTo>
                    <a:pt x="67056" y="0"/>
                  </a:lnTo>
                  <a:close/>
                </a:path>
                <a:path w="1638300" h="47625">
                  <a:moveTo>
                    <a:pt x="1638300" y="23241"/>
                  </a:moveTo>
                  <a:lnTo>
                    <a:pt x="1571244" y="0"/>
                  </a:lnTo>
                  <a:lnTo>
                    <a:pt x="1587373" y="23241"/>
                  </a:lnTo>
                  <a:lnTo>
                    <a:pt x="1571244" y="47244"/>
                  </a:lnTo>
                  <a:lnTo>
                    <a:pt x="1638300" y="23241"/>
                  </a:lnTo>
                  <a:close/>
                </a:path>
              </a:pathLst>
            </a:custGeom>
            <a:solidFill>
              <a:srgbClr val="221F1F"/>
            </a:solidFill>
          </p:spPr>
          <p:txBody>
            <a:bodyPr wrap="square" lIns="0" tIns="0" rIns="0" bIns="0" rtlCol="0"/>
            <a:lstStyle/>
            <a:p>
              <a:endParaRPr/>
            </a:p>
          </p:txBody>
        </p:sp>
      </p:grpSp>
      <p:grpSp>
        <p:nvGrpSpPr>
          <p:cNvPr id="56" name="object 56"/>
          <p:cNvGrpSpPr/>
          <p:nvPr/>
        </p:nvGrpSpPr>
        <p:grpSpPr>
          <a:xfrm>
            <a:off x="3753611" y="4066032"/>
            <a:ext cx="2178050" cy="47625"/>
            <a:chOff x="3753611" y="4066032"/>
            <a:chExt cx="2178050" cy="47625"/>
          </a:xfrm>
        </p:grpSpPr>
        <p:sp>
          <p:nvSpPr>
            <p:cNvPr id="57" name="object 57"/>
            <p:cNvSpPr/>
            <p:nvPr/>
          </p:nvSpPr>
          <p:spPr>
            <a:xfrm>
              <a:off x="3800855" y="4090416"/>
              <a:ext cx="2083435" cy="0"/>
            </a:xfrm>
            <a:custGeom>
              <a:avLst/>
              <a:gdLst/>
              <a:ahLst/>
              <a:cxnLst/>
              <a:rect l="l" t="t" r="r" b="b"/>
              <a:pathLst>
                <a:path w="2083435">
                  <a:moveTo>
                    <a:pt x="0" y="0"/>
                  </a:moveTo>
                  <a:lnTo>
                    <a:pt x="2083308" y="0"/>
                  </a:lnTo>
                </a:path>
              </a:pathLst>
            </a:custGeom>
            <a:ln w="9144">
              <a:solidFill>
                <a:srgbClr val="221F1F"/>
              </a:solidFill>
            </a:ln>
          </p:spPr>
          <p:txBody>
            <a:bodyPr wrap="square" lIns="0" tIns="0" rIns="0" bIns="0" rtlCol="0"/>
            <a:lstStyle/>
            <a:p>
              <a:endParaRPr/>
            </a:p>
          </p:txBody>
        </p:sp>
        <p:sp>
          <p:nvSpPr>
            <p:cNvPr id="58" name="object 58"/>
            <p:cNvSpPr/>
            <p:nvPr/>
          </p:nvSpPr>
          <p:spPr>
            <a:xfrm>
              <a:off x="3753612" y="4066031"/>
              <a:ext cx="2178050" cy="47625"/>
            </a:xfrm>
            <a:custGeom>
              <a:avLst/>
              <a:gdLst/>
              <a:ahLst/>
              <a:cxnLst/>
              <a:rect l="l" t="t" r="r" b="b"/>
              <a:pathLst>
                <a:path w="2178050" h="47625">
                  <a:moveTo>
                    <a:pt x="67056" y="0"/>
                  </a:moveTo>
                  <a:lnTo>
                    <a:pt x="0" y="24003"/>
                  </a:lnTo>
                  <a:lnTo>
                    <a:pt x="67056" y="47244"/>
                  </a:lnTo>
                  <a:lnTo>
                    <a:pt x="51689" y="24003"/>
                  </a:lnTo>
                  <a:lnTo>
                    <a:pt x="67056" y="0"/>
                  </a:lnTo>
                  <a:close/>
                </a:path>
                <a:path w="2178050" h="47625">
                  <a:moveTo>
                    <a:pt x="2177796" y="24003"/>
                  </a:moveTo>
                  <a:lnTo>
                    <a:pt x="2110740" y="0"/>
                  </a:lnTo>
                  <a:lnTo>
                    <a:pt x="2126869" y="24003"/>
                  </a:lnTo>
                  <a:lnTo>
                    <a:pt x="2110740" y="47244"/>
                  </a:lnTo>
                  <a:lnTo>
                    <a:pt x="2177796" y="24003"/>
                  </a:lnTo>
                  <a:close/>
                </a:path>
              </a:pathLst>
            </a:custGeom>
            <a:solidFill>
              <a:srgbClr val="221F1F"/>
            </a:solidFill>
          </p:spPr>
          <p:txBody>
            <a:bodyPr wrap="square" lIns="0" tIns="0" rIns="0" bIns="0" rtlCol="0"/>
            <a:lstStyle/>
            <a:p>
              <a:endParaRPr/>
            </a:p>
          </p:txBody>
        </p:sp>
      </p:grpSp>
      <p:grpSp>
        <p:nvGrpSpPr>
          <p:cNvPr id="59" name="object 59"/>
          <p:cNvGrpSpPr/>
          <p:nvPr/>
        </p:nvGrpSpPr>
        <p:grpSpPr>
          <a:xfrm>
            <a:off x="2156460" y="2479548"/>
            <a:ext cx="190500" cy="403860"/>
            <a:chOff x="2156460" y="2479548"/>
            <a:chExt cx="190500" cy="403860"/>
          </a:xfrm>
        </p:grpSpPr>
        <p:sp>
          <p:nvSpPr>
            <p:cNvPr id="60" name="object 60"/>
            <p:cNvSpPr/>
            <p:nvPr/>
          </p:nvSpPr>
          <p:spPr>
            <a:xfrm>
              <a:off x="2156460" y="2577083"/>
              <a:ext cx="190500" cy="306705"/>
            </a:xfrm>
            <a:custGeom>
              <a:avLst/>
              <a:gdLst/>
              <a:ahLst/>
              <a:cxnLst/>
              <a:rect l="l" t="t" r="r" b="b"/>
              <a:pathLst>
                <a:path w="190500" h="306705">
                  <a:moveTo>
                    <a:pt x="155448" y="194818"/>
                  </a:moveTo>
                  <a:lnTo>
                    <a:pt x="95250" y="0"/>
                  </a:lnTo>
                  <a:lnTo>
                    <a:pt x="0" y="306324"/>
                  </a:lnTo>
                  <a:lnTo>
                    <a:pt x="95250" y="194818"/>
                  </a:lnTo>
                  <a:lnTo>
                    <a:pt x="155448" y="194818"/>
                  </a:lnTo>
                  <a:close/>
                </a:path>
                <a:path w="190500" h="306705">
                  <a:moveTo>
                    <a:pt x="190500" y="306324"/>
                  </a:moveTo>
                  <a:lnTo>
                    <a:pt x="155702" y="195072"/>
                  </a:lnTo>
                  <a:lnTo>
                    <a:pt x="96012" y="195072"/>
                  </a:lnTo>
                  <a:lnTo>
                    <a:pt x="190500" y="306324"/>
                  </a:lnTo>
                  <a:close/>
                </a:path>
              </a:pathLst>
            </a:custGeom>
            <a:solidFill>
              <a:srgbClr val="221F1F"/>
            </a:solidFill>
          </p:spPr>
          <p:txBody>
            <a:bodyPr wrap="square" lIns="0" tIns="0" rIns="0" bIns="0" rtlCol="0"/>
            <a:lstStyle/>
            <a:p>
              <a:endParaRPr/>
            </a:p>
          </p:txBody>
        </p:sp>
        <p:sp>
          <p:nvSpPr>
            <p:cNvPr id="61" name="object 61"/>
            <p:cNvSpPr/>
            <p:nvPr/>
          </p:nvSpPr>
          <p:spPr>
            <a:xfrm>
              <a:off x="2188464" y="2622804"/>
              <a:ext cx="62865" cy="203200"/>
            </a:xfrm>
            <a:custGeom>
              <a:avLst/>
              <a:gdLst/>
              <a:ahLst/>
              <a:cxnLst/>
              <a:rect l="l" t="t" r="r" b="b"/>
              <a:pathLst>
                <a:path w="62864" h="203200">
                  <a:moveTo>
                    <a:pt x="62483" y="0"/>
                  </a:moveTo>
                  <a:lnTo>
                    <a:pt x="0" y="202692"/>
                  </a:lnTo>
                  <a:lnTo>
                    <a:pt x="62483" y="132588"/>
                  </a:lnTo>
                  <a:lnTo>
                    <a:pt x="62483" y="0"/>
                  </a:lnTo>
                  <a:close/>
                </a:path>
              </a:pathLst>
            </a:custGeom>
            <a:solidFill>
              <a:srgbClr val="FFFFFF"/>
            </a:solidFill>
          </p:spPr>
          <p:txBody>
            <a:bodyPr wrap="square" lIns="0" tIns="0" rIns="0" bIns="0" rtlCol="0"/>
            <a:lstStyle/>
            <a:p>
              <a:endParaRPr/>
            </a:p>
          </p:txBody>
        </p:sp>
        <p:pic>
          <p:nvPicPr>
            <p:cNvPr id="62" name="object 62"/>
            <p:cNvPicPr/>
            <p:nvPr/>
          </p:nvPicPr>
          <p:blipFill>
            <a:blip r:embed="rId5" cstate="print"/>
            <a:stretch>
              <a:fillRect/>
            </a:stretch>
          </p:blipFill>
          <p:spPr>
            <a:xfrm>
              <a:off x="2200656" y="2479548"/>
              <a:ext cx="105156" cy="88392"/>
            </a:xfrm>
            <a:prstGeom prst="rect">
              <a:avLst/>
            </a:prstGeom>
          </p:spPr>
        </p:pic>
      </p:grpSp>
      <p:sp>
        <p:nvSpPr>
          <p:cNvPr id="63" name="object 63"/>
          <p:cNvSpPr/>
          <p:nvPr/>
        </p:nvSpPr>
        <p:spPr>
          <a:xfrm>
            <a:off x="602208" y="1828799"/>
            <a:ext cx="6504305" cy="3016250"/>
          </a:xfrm>
          <a:custGeom>
            <a:avLst/>
            <a:gdLst/>
            <a:ahLst/>
            <a:cxnLst/>
            <a:rect l="l" t="t" r="r" b="b"/>
            <a:pathLst>
              <a:path w="6504305" h="3016250">
                <a:moveTo>
                  <a:pt x="3046247" y="1419987"/>
                </a:moveTo>
                <a:lnTo>
                  <a:pt x="3021863" y="1415288"/>
                </a:lnTo>
                <a:lnTo>
                  <a:pt x="2990621" y="1403604"/>
                </a:lnTo>
                <a:lnTo>
                  <a:pt x="2998571" y="1416951"/>
                </a:lnTo>
                <a:lnTo>
                  <a:pt x="2937662" y="1415161"/>
                </a:lnTo>
                <a:lnTo>
                  <a:pt x="2846603" y="1409192"/>
                </a:lnTo>
                <a:lnTo>
                  <a:pt x="2791739" y="1402969"/>
                </a:lnTo>
                <a:lnTo>
                  <a:pt x="2737129" y="1393952"/>
                </a:lnTo>
                <a:lnTo>
                  <a:pt x="2683281" y="1381887"/>
                </a:lnTo>
                <a:lnTo>
                  <a:pt x="2630957" y="1366266"/>
                </a:lnTo>
                <a:lnTo>
                  <a:pt x="2533294" y="1320038"/>
                </a:lnTo>
                <a:lnTo>
                  <a:pt x="2480716" y="1278128"/>
                </a:lnTo>
                <a:lnTo>
                  <a:pt x="2481478" y="1278128"/>
                </a:lnTo>
                <a:lnTo>
                  <a:pt x="2441219" y="1227201"/>
                </a:lnTo>
                <a:lnTo>
                  <a:pt x="2414041" y="1167130"/>
                </a:lnTo>
                <a:lnTo>
                  <a:pt x="2413787" y="1166368"/>
                </a:lnTo>
                <a:lnTo>
                  <a:pt x="2413787" y="1167130"/>
                </a:lnTo>
                <a:lnTo>
                  <a:pt x="2400071" y="1094867"/>
                </a:lnTo>
                <a:lnTo>
                  <a:pt x="2398547" y="1054608"/>
                </a:lnTo>
                <a:lnTo>
                  <a:pt x="2392451" y="1055370"/>
                </a:lnTo>
                <a:lnTo>
                  <a:pt x="2393975" y="1095629"/>
                </a:lnTo>
                <a:lnTo>
                  <a:pt x="2394737" y="1095629"/>
                </a:lnTo>
                <a:lnTo>
                  <a:pt x="2408453" y="1167892"/>
                </a:lnTo>
                <a:lnTo>
                  <a:pt x="2408453" y="1168654"/>
                </a:lnTo>
                <a:lnTo>
                  <a:pt x="2435885" y="1230249"/>
                </a:lnTo>
                <a:lnTo>
                  <a:pt x="2436647" y="1230249"/>
                </a:lnTo>
                <a:lnTo>
                  <a:pt x="2476906" y="1281938"/>
                </a:lnTo>
                <a:lnTo>
                  <a:pt x="2530246" y="1324610"/>
                </a:lnTo>
                <a:lnTo>
                  <a:pt x="2594889" y="1358011"/>
                </a:lnTo>
                <a:lnTo>
                  <a:pt x="2645054" y="1376553"/>
                </a:lnTo>
                <a:lnTo>
                  <a:pt x="2698267" y="1391285"/>
                </a:lnTo>
                <a:lnTo>
                  <a:pt x="2753385" y="1402461"/>
                </a:lnTo>
                <a:lnTo>
                  <a:pt x="2809519" y="1410716"/>
                </a:lnTo>
                <a:lnTo>
                  <a:pt x="2865526" y="1416431"/>
                </a:lnTo>
                <a:lnTo>
                  <a:pt x="2920263" y="1420241"/>
                </a:lnTo>
                <a:lnTo>
                  <a:pt x="3000222" y="1423035"/>
                </a:lnTo>
                <a:lnTo>
                  <a:pt x="2989859" y="1437894"/>
                </a:lnTo>
                <a:lnTo>
                  <a:pt x="2990621" y="1438656"/>
                </a:lnTo>
                <a:lnTo>
                  <a:pt x="3022625" y="1427734"/>
                </a:lnTo>
                <a:lnTo>
                  <a:pt x="3037103" y="1424686"/>
                </a:lnTo>
                <a:lnTo>
                  <a:pt x="3046247" y="1419987"/>
                </a:lnTo>
                <a:close/>
              </a:path>
              <a:path w="6504305" h="3016250">
                <a:moveTo>
                  <a:pt x="6504241" y="2993136"/>
                </a:moveTo>
                <a:lnTo>
                  <a:pt x="6504203" y="2970276"/>
                </a:lnTo>
                <a:lnTo>
                  <a:pt x="6502933" y="45720"/>
                </a:lnTo>
                <a:lnTo>
                  <a:pt x="6502933" y="22860"/>
                </a:lnTo>
                <a:lnTo>
                  <a:pt x="6502997" y="15367"/>
                </a:lnTo>
                <a:lnTo>
                  <a:pt x="6494996" y="4445"/>
                </a:lnTo>
                <a:lnTo>
                  <a:pt x="6481737" y="0"/>
                </a:lnTo>
                <a:lnTo>
                  <a:pt x="6458483" y="12"/>
                </a:lnTo>
                <a:lnTo>
                  <a:pt x="6458483" y="22860"/>
                </a:lnTo>
                <a:lnTo>
                  <a:pt x="6458483" y="23139"/>
                </a:lnTo>
                <a:lnTo>
                  <a:pt x="6458483" y="45758"/>
                </a:lnTo>
                <a:lnTo>
                  <a:pt x="6458483" y="2973451"/>
                </a:lnTo>
                <a:lnTo>
                  <a:pt x="25641" y="2973451"/>
                </a:lnTo>
                <a:lnTo>
                  <a:pt x="22517" y="2970276"/>
                </a:lnTo>
                <a:lnTo>
                  <a:pt x="45034" y="2970276"/>
                </a:lnTo>
                <a:lnTo>
                  <a:pt x="45034" y="45758"/>
                </a:lnTo>
                <a:lnTo>
                  <a:pt x="6458483" y="45758"/>
                </a:lnTo>
                <a:lnTo>
                  <a:pt x="6458483" y="23139"/>
                </a:lnTo>
                <a:lnTo>
                  <a:pt x="44754" y="23139"/>
                </a:lnTo>
                <a:lnTo>
                  <a:pt x="45034" y="22860"/>
                </a:lnTo>
                <a:lnTo>
                  <a:pt x="6458483" y="22860"/>
                </a:lnTo>
                <a:lnTo>
                  <a:pt x="6458483" y="12"/>
                </a:lnTo>
                <a:lnTo>
                  <a:pt x="15087" y="1397"/>
                </a:lnTo>
                <a:lnTo>
                  <a:pt x="4318" y="9779"/>
                </a:lnTo>
                <a:lnTo>
                  <a:pt x="0" y="22860"/>
                </a:lnTo>
                <a:lnTo>
                  <a:pt x="1371" y="3001010"/>
                </a:lnTo>
                <a:lnTo>
                  <a:pt x="9613" y="3011805"/>
                </a:lnTo>
                <a:lnTo>
                  <a:pt x="22517" y="3015996"/>
                </a:lnTo>
                <a:lnTo>
                  <a:pt x="6489484" y="3014726"/>
                </a:lnTo>
                <a:lnTo>
                  <a:pt x="6500114" y="3006598"/>
                </a:lnTo>
                <a:lnTo>
                  <a:pt x="6504241" y="2993136"/>
                </a:lnTo>
                <a:close/>
              </a:path>
            </a:pathLst>
          </a:custGeom>
          <a:solidFill>
            <a:srgbClr val="221F1F"/>
          </a:solidFill>
        </p:spPr>
        <p:txBody>
          <a:bodyPr wrap="square" lIns="0" tIns="0" rIns="0" bIns="0" rtlCol="0"/>
          <a:lstStyle/>
          <a:p>
            <a:endParaRPr/>
          </a:p>
        </p:txBody>
      </p:sp>
      <p:sp>
        <p:nvSpPr>
          <p:cNvPr id="64" name="object 64"/>
          <p:cNvSpPr/>
          <p:nvPr/>
        </p:nvSpPr>
        <p:spPr>
          <a:xfrm>
            <a:off x="620268" y="4972811"/>
            <a:ext cx="1952625" cy="312420"/>
          </a:xfrm>
          <a:custGeom>
            <a:avLst/>
            <a:gdLst/>
            <a:ahLst/>
            <a:cxnLst/>
            <a:rect l="l" t="t" r="r" b="b"/>
            <a:pathLst>
              <a:path w="1952625" h="312420">
                <a:moveTo>
                  <a:pt x="1952244" y="285750"/>
                </a:moveTo>
                <a:lnTo>
                  <a:pt x="1952117" y="262128"/>
                </a:lnTo>
                <a:lnTo>
                  <a:pt x="1951799" y="262128"/>
                </a:lnTo>
                <a:lnTo>
                  <a:pt x="1951799" y="143383"/>
                </a:lnTo>
                <a:lnTo>
                  <a:pt x="1925980" y="143383"/>
                </a:lnTo>
                <a:lnTo>
                  <a:pt x="1925967" y="143256"/>
                </a:lnTo>
                <a:lnTo>
                  <a:pt x="1951482" y="143256"/>
                </a:lnTo>
                <a:lnTo>
                  <a:pt x="1951482" y="135636"/>
                </a:lnTo>
                <a:lnTo>
                  <a:pt x="1951482" y="133350"/>
                </a:lnTo>
                <a:lnTo>
                  <a:pt x="1950720" y="130302"/>
                </a:lnTo>
                <a:lnTo>
                  <a:pt x="1944624" y="110490"/>
                </a:lnTo>
                <a:lnTo>
                  <a:pt x="1942338" y="102870"/>
                </a:lnTo>
                <a:lnTo>
                  <a:pt x="1920621" y="62484"/>
                </a:lnTo>
                <a:lnTo>
                  <a:pt x="1917827" y="58674"/>
                </a:lnTo>
                <a:lnTo>
                  <a:pt x="1915528" y="58674"/>
                </a:lnTo>
                <a:lnTo>
                  <a:pt x="1915528" y="51689"/>
                </a:lnTo>
                <a:lnTo>
                  <a:pt x="1912772" y="51689"/>
                </a:lnTo>
                <a:lnTo>
                  <a:pt x="1911731" y="50292"/>
                </a:lnTo>
                <a:lnTo>
                  <a:pt x="1906524" y="42672"/>
                </a:lnTo>
                <a:lnTo>
                  <a:pt x="1865376" y="14478"/>
                </a:lnTo>
                <a:lnTo>
                  <a:pt x="1821942" y="2286"/>
                </a:lnTo>
                <a:lnTo>
                  <a:pt x="1820418" y="1524"/>
                </a:lnTo>
                <a:lnTo>
                  <a:pt x="1816608" y="1524"/>
                </a:lnTo>
                <a:lnTo>
                  <a:pt x="1799844" y="0"/>
                </a:lnTo>
                <a:lnTo>
                  <a:pt x="152463" y="0"/>
                </a:lnTo>
                <a:lnTo>
                  <a:pt x="147891" y="762"/>
                </a:lnTo>
                <a:lnTo>
                  <a:pt x="118922" y="3810"/>
                </a:lnTo>
                <a:lnTo>
                  <a:pt x="73177" y="22098"/>
                </a:lnTo>
                <a:lnTo>
                  <a:pt x="35826" y="54102"/>
                </a:lnTo>
                <a:lnTo>
                  <a:pt x="10668" y="96774"/>
                </a:lnTo>
                <a:lnTo>
                  <a:pt x="0" y="147066"/>
                </a:lnTo>
                <a:lnTo>
                  <a:pt x="0" y="288036"/>
                </a:lnTo>
                <a:lnTo>
                  <a:pt x="37147" y="312293"/>
                </a:lnTo>
                <a:lnTo>
                  <a:pt x="37287" y="312166"/>
                </a:lnTo>
                <a:lnTo>
                  <a:pt x="1936369" y="310642"/>
                </a:lnTo>
                <a:lnTo>
                  <a:pt x="1947037" y="302387"/>
                </a:lnTo>
                <a:lnTo>
                  <a:pt x="1952244" y="289560"/>
                </a:lnTo>
                <a:lnTo>
                  <a:pt x="1952244" y="285750"/>
                </a:lnTo>
                <a:close/>
              </a:path>
            </a:pathLst>
          </a:custGeom>
          <a:solidFill>
            <a:srgbClr val="221F1F"/>
          </a:solidFill>
        </p:spPr>
        <p:txBody>
          <a:bodyPr wrap="square" lIns="0" tIns="0" rIns="0" bIns="0" rtlCol="0"/>
          <a:lstStyle/>
          <a:p>
            <a:endParaRPr/>
          </a:p>
        </p:txBody>
      </p:sp>
      <p:pic>
        <p:nvPicPr>
          <p:cNvPr id="65" name="object 65"/>
          <p:cNvPicPr/>
          <p:nvPr/>
        </p:nvPicPr>
        <p:blipFill>
          <a:blip r:embed="rId6" cstate="print"/>
          <a:stretch>
            <a:fillRect/>
          </a:stretch>
        </p:blipFill>
        <p:spPr>
          <a:xfrm>
            <a:off x="2077211" y="6853428"/>
            <a:ext cx="141731" cy="140207"/>
          </a:xfrm>
          <a:prstGeom prst="rect">
            <a:avLst/>
          </a:prstGeom>
        </p:spPr>
      </p:pic>
      <p:sp>
        <p:nvSpPr>
          <p:cNvPr id="66" name="object 66"/>
          <p:cNvSpPr/>
          <p:nvPr/>
        </p:nvSpPr>
        <p:spPr>
          <a:xfrm>
            <a:off x="2144268" y="5724143"/>
            <a:ext cx="3961129" cy="2341245"/>
          </a:xfrm>
          <a:custGeom>
            <a:avLst/>
            <a:gdLst/>
            <a:ahLst/>
            <a:cxnLst/>
            <a:rect l="l" t="t" r="r" b="b"/>
            <a:pathLst>
              <a:path w="3961129" h="2341245">
                <a:moveTo>
                  <a:pt x="3960876" y="1524"/>
                </a:moveTo>
                <a:lnTo>
                  <a:pt x="3960114" y="762"/>
                </a:lnTo>
                <a:lnTo>
                  <a:pt x="3958590" y="0"/>
                </a:lnTo>
                <a:lnTo>
                  <a:pt x="3956304" y="0"/>
                </a:lnTo>
                <a:lnTo>
                  <a:pt x="3955542" y="1524"/>
                </a:lnTo>
                <a:lnTo>
                  <a:pt x="1972741" y="2325916"/>
                </a:lnTo>
                <a:lnTo>
                  <a:pt x="1968512" y="2321052"/>
                </a:lnTo>
                <a:lnTo>
                  <a:pt x="1968512" y="2330881"/>
                </a:lnTo>
                <a:lnTo>
                  <a:pt x="1965198" y="2334768"/>
                </a:lnTo>
                <a:lnTo>
                  <a:pt x="1964817" y="2335530"/>
                </a:lnTo>
                <a:lnTo>
                  <a:pt x="1918716" y="2335530"/>
                </a:lnTo>
                <a:lnTo>
                  <a:pt x="1916430" y="2334768"/>
                </a:lnTo>
                <a:lnTo>
                  <a:pt x="1918081" y="2334768"/>
                </a:lnTo>
                <a:lnTo>
                  <a:pt x="8128" y="132588"/>
                </a:lnTo>
                <a:lnTo>
                  <a:pt x="6858" y="131191"/>
                </a:lnTo>
                <a:lnTo>
                  <a:pt x="6858" y="132588"/>
                </a:lnTo>
                <a:lnTo>
                  <a:pt x="6096" y="130302"/>
                </a:lnTo>
                <a:lnTo>
                  <a:pt x="6858" y="130302"/>
                </a:lnTo>
                <a:lnTo>
                  <a:pt x="6858" y="70231"/>
                </a:lnTo>
                <a:lnTo>
                  <a:pt x="762" y="63246"/>
                </a:lnTo>
                <a:lnTo>
                  <a:pt x="6858" y="60960"/>
                </a:lnTo>
                <a:lnTo>
                  <a:pt x="6858" y="70231"/>
                </a:lnTo>
                <a:lnTo>
                  <a:pt x="1968512" y="2330881"/>
                </a:lnTo>
                <a:lnTo>
                  <a:pt x="1968512" y="2321052"/>
                </a:lnTo>
                <a:lnTo>
                  <a:pt x="8128" y="60960"/>
                </a:lnTo>
                <a:lnTo>
                  <a:pt x="6096" y="58674"/>
                </a:lnTo>
                <a:lnTo>
                  <a:pt x="4572" y="57912"/>
                </a:lnTo>
                <a:lnTo>
                  <a:pt x="2286" y="57912"/>
                </a:lnTo>
                <a:lnTo>
                  <a:pt x="762" y="58674"/>
                </a:lnTo>
                <a:lnTo>
                  <a:pt x="0" y="59436"/>
                </a:lnTo>
                <a:lnTo>
                  <a:pt x="0" y="133350"/>
                </a:lnTo>
                <a:lnTo>
                  <a:pt x="762" y="134112"/>
                </a:lnTo>
                <a:lnTo>
                  <a:pt x="762" y="134874"/>
                </a:lnTo>
                <a:lnTo>
                  <a:pt x="1914144" y="2340102"/>
                </a:lnTo>
                <a:lnTo>
                  <a:pt x="1914906" y="2340102"/>
                </a:lnTo>
                <a:lnTo>
                  <a:pt x="1915668" y="2340864"/>
                </a:lnTo>
                <a:lnTo>
                  <a:pt x="1978914" y="2340864"/>
                </a:lnTo>
                <a:lnTo>
                  <a:pt x="1980438" y="2339340"/>
                </a:lnTo>
                <a:lnTo>
                  <a:pt x="2030730" y="2339340"/>
                </a:lnTo>
                <a:lnTo>
                  <a:pt x="2031492" y="2338578"/>
                </a:lnTo>
                <a:lnTo>
                  <a:pt x="2032254" y="2338578"/>
                </a:lnTo>
                <a:lnTo>
                  <a:pt x="2036191" y="2334006"/>
                </a:lnTo>
                <a:lnTo>
                  <a:pt x="2036826" y="2333244"/>
                </a:lnTo>
                <a:lnTo>
                  <a:pt x="3960876" y="76962"/>
                </a:lnTo>
                <a:lnTo>
                  <a:pt x="3960876" y="75438"/>
                </a:lnTo>
                <a:lnTo>
                  <a:pt x="3954780" y="75438"/>
                </a:lnTo>
                <a:lnTo>
                  <a:pt x="3954780" y="74041"/>
                </a:lnTo>
                <a:lnTo>
                  <a:pt x="2027682" y="2334006"/>
                </a:lnTo>
                <a:lnTo>
                  <a:pt x="2028317" y="2333244"/>
                </a:lnTo>
                <a:lnTo>
                  <a:pt x="1979104" y="2333244"/>
                </a:lnTo>
                <a:lnTo>
                  <a:pt x="1977085" y="2330920"/>
                </a:lnTo>
                <a:lnTo>
                  <a:pt x="3954780" y="11557"/>
                </a:lnTo>
                <a:lnTo>
                  <a:pt x="3954780" y="74041"/>
                </a:lnTo>
                <a:lnTo>
                  <a:pt x="3955542" y="73152"/>
                </a:lnTo>
                <a:lnTo>
                  <a:pt x="3960876" y="73152"/>
                </a:lnTo>
                <a:lnTo>
                  <a:pt x="3960876" y="3048"/>
                </a:lnTo>
                <a:lnTo>
                  <a:pt x="3960876" y="1524"/>
                </a:lnTo>
                <a:close/>
              </a:path>
            </a:pathLst>
          </a:custGeom>
          <a:solidFill>
            <a:srgbClr val="221F1F"/>
          </a:solidFill>
        </p:spPr>
        <p:txBody>
          <a:bodyPr wrap="square" lIns="0" tIns="0" rIns="0" bIns="0" rtlCol="0"/>
          <a:lstStyle/>
          <a:p>
            <a:endParaRPr/>
          </a:p>
        </p:txBody>
      </p:sp>
      <p:pic>
        <p:nvPicPr>
          <p:cNvPr id="67" name="object 67"/>
          <p:cNvPicPr/>
          <p:nvPr/>
        </p:nvPicPr>
        <p:blipFill>
          <a:blip r:embed="rId7" cstate="print"/>
          <a:stretch>
            <a:fillRect/>
          </a:stretch>
        </p:blipFill>
        <p:spPr>
          <a:xfrm>
            <a:off x="940308" y="5448300"/>
            <a:ext cx="259079" cy="345947"/>
          </a:xfrm>
          <a:prstGeom prst="rect">
            <a:avLst/>
          </a:prstGeom>
        </p:spPr>
      </p:pic>
      <p:pic>
        <p:nvPicPr>
          <p:cNvPr id="68" name="object 68"/>
          <p:cNvPicPr/>
          <p:nvPr/>
        </p:nvPicPr>
        <p:blipFill>
          <a:blip r:embed="rId8" cstate="print"/>
          <a:stretch>
            <a:fillRect/>
          </a:stretch>
        </p:blipFill>
        <p:spPr>
          <a:xfrm>
            <a:off x="6696456" y="5448300"/>
            <a:ext cx="259080" cy="345947"/>
          </a:xfrm>
          <a:prstGeom prst="rect">
            <a:avLst/>
          </a:prstGeom>
        </p:spPr>
      </p:pic>
      <p:sp>
        <p:nvSpPr>
          <p:cNvPr id="69" name="object 69"/>
          <p:cNvSpPr/>
          <p:nvPr/>
        </p:nvSpPr>
        <p:spPr>
          <a:xfrm>
            <a:off x="1524000" y="5553455"/>
            <a:ext cx="4599940" cy="181610"/>
          </a:xfrm>
          <a:custGeom>
            <a:avLst/>
            <a:gdLst/>
            <a:ahLst/>
            <a:cxnLst/>
            <a:rect l="l" t="t" r="r" b="b"/>
            <a:pathLst>
              <a:path w="4599940" h="181610">
                <a:moveTo>
                  <a:pt x="4599432" y="146304"/>
                </a:moveTo>
                <a:lnTo>
                  <a:pt x="4597908" y="144780"/>
                </a:lnTo>
                <a:lnTo>
                  <a:pt x="4593336" y="144780"/>
                </a:lnTo>
                <a:lnTo>
                  <a:pt x="4593336" y="147828"/>
                </a:lnTo>
                <a:lnTo>
                  <a:pt x="4593336" y="151765"/>
                </a:lnTo>
                <a:lnTo>
                  <a:pt x="4593336" y="175069"/>
                </a:lnTo>
                <a:lnTo>
                  <a:pt x="6096" y="175069"/>
                </a:lnTo>
                <a:lnTo>
                  <a:pt x="6096" y="151765"/>
                </a:lnTo>
                <a:lnTo>
                  <a:pt x="3069336" y="151765"/>
                </a:lnTo>
                <a:lnTo>
                  <a:pt x="3069336" y="160020"/>
                </a:lnTo>
                <a:lnTo>
                  <a:pt x="3070860" y="161544"/>
                </a:lnTo>
                <a:lnTo>
                  <a:pt x="4273296" y="161544"/>
                </a:lnTo>
                <a:lnTo>
                  <a:pt x="4274820" y="160020"/>
                </a:lnTo>
                <a:lnTo>
                  <a:pt x="4274820" y="158496"/>
                </a:lnTo>
                <a:lnTo>
                  <a:pt x="4268724" y="158496"/>
                </a:lnTo>
                <a:lnTo>
                  <a:pt x="3075432" y="158496"/>
                </a:lnTo>
                <a:lnTo>
                  <a:pt x="3072384" y="155448"/>
                </a:lnTo>
                <a:lnTo>
                  <a:pt x="3075432" y="155448"/>
                </a:lnTo>
                <a:lnTo>
                  <a:pt x="3075432" y="151765"/>
                </a:lnTo>
                <a:lnTo>
                  <a:pt x="3083496" y="151765"/>
                </a:lnTo>
                <a:lnTo>
                  <a:pt x="3083814" y="152400"/>
                </a:lnTo>
                <a:lnTo>
                  <a:pt x="4258056" y="152400"/>
                </a:lnTo>
                <a:lnTo>
                  <a:pt x="4258691" y="151765"/>
                </a:lnTo>
                <a:lnTo>
                  <a:pt x="4268724" y="151765"/>
                </a:lnTo>
                <a:lnTo>
                  <a:pt x="4268724" y="158496"/>
                </a:lnTo>
                <a:lnTo>
                  <a:pt x="4271772" y="155448"/>
                </a:lnTo>
                <a:lnTo>
                  <a:pt x="4274820" y="155448"/>
                </a:lnTo>
                <a:lnTo>
                  <a:pt x="4274820" y="151765"/>
                </a:lnTo>
                <a:lnTo>
                  <a:pt x="4593336" y="151765"/>
                </a:lnTo>
                <a:lnTo>
                  <a:pt x="4593336" y="147891"/>
                </a:lnTo>
                <a:lnTo>
                  <a:pt x="4274820" y="147891"/>
                </a:lnTo>
                <a:lnTo>
                  <a:pt x="4593336" y="147828"/>
                </a:lnTo>
                <a:lnTo>
                  <a:pt x="4593336" y="144780"/>
                </a:lnTo>
                <a:lnTo>
                  <a:pt x="4274820" y="144780"/>
                </a:lnTo>
                <a:lnTo>
                  <a:pt x="4274820" y="6096"/>
                </a:lnTo>
                <a:lnTo>
                  <a:pt x="4274820" y="3048"/>
                </a:lnTo>
                <a:lnTo>
                  <a:pt x="4274820" y="1524"/>
                </a:lnTo>
                <a:lnTo>
                  <a:pt x="4273296" y="0"/>
                </a:lnTo>
                <a:lnTo>
                  <a:pt x="4268724" y="0"/>
                </a:lnTo>
                <a:lnTo>
                  <a:pt x="4268724" y="3048"/>
                </a:lnTo>
                <a:lnTo>
                  <a:pt x="4268724" y="144780"/>
                </a:lnTo>
                <a:lnTo>
                  <a:pt x="4268724" y="147828"/>
                </a:lnTo>
                <a:lnTo>
                  <a:pt x="4254182" y="147891"/>
                </a:lnTo>
                <a:lnTo>
                  <a:pt x="4268724" y="147828"/>
                </a:lnTo>
                <a:lnTo>
                  <a:pt x="4268724" y="144780"/>
                </a:lnTo>
                <a:lnTo>
                  <a:pt x="4259580" y="144780"/>
                </a:lnTo>
                <a:lnTo>
                  <a:pt x="4259580" y="17526"/>
                </a:lnTo>
                <a:lnTo>
                  <a:pt x="4259580" y="14478"/>
                </a:lnTo>
                <a:lnTo>
                  <a:pt x="4259580" y="12192"/>
                </a:lnTo>
                <a:lnTo>
                  <a:pt x="4258056" y="10668"/>
                </a:lnTo>
                <a:lnTo>
                  <a:pt x="4253484" y="10668"/>
                </a:lnTo>
                <a:lnTo>
                  <a:pt x="4253484" y="17526"/>
                </a:lnTo>
                <a:lnTo>
                  <a:pt x="4253484" y="144780"/>
                </a:lnTo>
                <a:lnTo>
                  <a:pt x="4253484" y="147828"/>
                </a:lnTo>
                <a:lnTo>
                  <a:pt x="3088449" y="147891"/>
                </a:lnTo>
                <a:lnTo>
                  <a:pt x="4253484" y="147828"/>
                </a:lnTo>
                <a:lnTo>
                  <a:pt x="4253484" y="144780"/>
                </a:lnTo>
                <a:lnTo>
                  <a:pt x="3089148" y="144780"/>
                </a:lnTo>
                <a:lnTo>
                  <a:pt x="3089148" y="17526"/>
                </a:lnTo>
                <a:lnTo>
                  <a:pt x="4253484" y="17526"/>
                </a:lnTo>
                <a:lnTo>
                  <a:pt x="4253484" y="10668"/>
                </a:lnTo>
                <a:lnTo>
                  <a:pt x="3083814" y="10668"/>
                </a:lnTo>
                <a:lnTo>
                  <a:pt x="3083052" y="12192"/>
                </a:lnTo>
                <a:lnTo>
                  <a:pt x="3083052" y="144780"/>
                </a:lnTo>
                <a:lnTo>
                  <a:pt x="3083052" y="147828"/>
                </a:lnTo>
                <a:lnTo>
                  <a:pt x="3075432" y="147891"/>
                </a:lnTo>
                <a:lnTo>
                  <a:pt x="3083052" y="147828"/>
                </a:lnTo>
                <a:lnTo>
                  <a:pt x="3083052" y="144780"/>
                </a:lnTo>
                <a:lnTo>
                  <a:pt x="3075432" y="144780"/>
                </a:lnTo>
                <a:lnTo>
                  <a:pt x="3075432" y="6096"/>
                </a:lnTo>
                <a:lnTo>
                  <a:pt x="4268711" y="6096"/>
                </a:lnTo>
                <a:lnTo>
                  <a:pt x="4268711" y="3060"/>
                </a:lnTo>
                <a:lnTo>
                  <a:pt x="3075432" y="3060"/>
                </a:lnTo>
                <a:lnTo>
                  <a:pt x="4268724" y="3048"/>
                </a:lnTo>
                <a:lnTo>
                  <a:pt x="4268724" y="0"/>
                </a:lnTo>
                <a:lnTo>
                  <a:pt x="3070860" y="0"/>
                </a:lnTo>
                <a:lnTo>
                  <a:pt x="3069336" y="1524"/>
                </a:lnTo>
                <a:lnTo>
                  <a:pt x="3069336" y="144780"/>
                </a:lnTo>
                <a:lnTo>
                  <a:pt x="3069336" y="147828"/>
                </a:lnTo>
                <a:lnTo>
                  <a:pt x="6096" y="147891"/>
                </a:lnTo>
                <a:lnTo>
                  <a:pt x="3069336" y="147828"/>
                </a:lnTo>
                <a:lnTo>
                  <a:pt x="3069336" y="144780"/>
                </a:lnTo>
                <a:lnTo>
                  <a:pt x="1524" y="144780"/>
                </a:lnTo>
                <a:lnTo>
                  <a:pt x="0" y="146304"/>
                </a:lnTo>
                <a:lnTo>
                  <a:pt x="0" y="179832"/>
                </a:lnTo>
                <a:lnTo>
                  <a:pt x="1524" y="181356"/>
                </a:lnTo>
                <a:lnTo>
                  <a:pt x="4597908" y="181356"/>
                </a:lnTo>
                <a:lnTo>
                  <a:pt x="4599432" y="179832"/>
                </a:lnTo>
                <a:lnTo>
                  <a:pt x="4599432" y="178181"/>
                </a:lnTo>
                <a:lnTo>
                  <a:pt x="4599432" y="175133"/>
                </a:lnTo>
                <a:lnTo>
                  <a:pt x="4599432" y="151765"/>
                </a:lnTo>
                <a:lnTo>
                  <a:pt x="4599432" y="147828"/>
                </a:lnTo>
                <a:lnTo>
                  <a:pt x="4599432" y="146304"/>
                </a:lnTo>
                <a:close/>
              </a:path>
            </a:pathLst>
          </a:custGeom>
          <a:solidFill>
            <a:srgbClr val="221F1F"/>
          </a:solidFill>
        </p:spPr>
        <p:txBody>
          <a:bodyPr wrap="square" lIns="0" tIns="0" rIns="0" bIns="0" rtlCol="0"/>
          <a:lstStyle/>
          <a:p>
            <a:endParaRPr/>
          </a:p>
        </p:txBody>
      </p:sp>
      <p:sp>
        <p:nvSpPr>
          <p:cNvPr id="70" name="object 70"/>
          <p:cNvSpPr/>
          <p:nvPr/>
        </p:nvSpPr>
        <p:spPr>
          <a:xfrm>
            <a:off x="1524000" y="6320027"/>
            <a:ext cx="605155" cy="35560"/>
          </a:xfrm>
          <a:custGeom>
            <a:avLst/>
            <a:gdLst/>
            <a:ahLst/>
            <a:cxnLst/>
            <a:rect l="l" t="t" r="r" b="b"/>
            <a:pathLst>
              <a:path w="605155" h="35560">
                <a:moveTo>
                  <a:pt x="605028" y="1524"/>
                </a:moveTo>
                <a:lnTo>
                  <a:pt x="604266" y="0"/>
                </a:lnTo>
                <a:lnTo>
                  <a:pt x="1524" y="0"/>
                </a:lnTo>
                <a:lnTo>
                  <a:pt x="0" y="1524"/>
                </a:lnTo>
                <a:lnTo>
                  <a:pt x="0" y="33528"/>
                </a:lnTo>
                <a:lnTo>
                  <a:pt x="1524" y="35052"/>
                </a:lnTo>
                <a:lnTo>
                  <a:pt x="604266" y="35052"/>
                </a:lnTo>
                <a:lnTo>
                  <a:pt x="605028" y="33528"/>
                </a:lnTo>
                <a:lnTo>
                  <a:pt x="605028" y="32131"/>
                </a:lnTo>
                <a:lnTo>
                  <a:pt x="598932" y="32131"/>
                </a:lnTo>
                <a:lnTo>
                  <a:pt x="598932" y="28409"/>
                </a:lnTo>
                <a:lnTo>
                  <a:pt x="6096" y="28409"/>
                </a:lnTo>
                <a:lnTo>
                  <a:pt x="6096" y="5969"/>
                </a:lnTo>
                <a:lnTo>
                  <a:pt x="598932" y="5969"/>
                </a:lnTo>
                <a:lnTo>
                  <a:pt x="598932" y="2984"/>
                </a:lnTo>
                <a:lnTo>
                  <a:pt x="6096" y="2984"/>
                </a:lnTo>
                <a:lnTo>
                  <a:pt x="605028" y="2921"/>
                </a:lnTo>
                <a:lnTo>
                  <a:pt x="605028" y="1524"/>
                </a:lnTo>
                <a:close/>
              </a:path>
            </a:pathLst>
          </a:custGeom>
          <a:solidFill>
            <a:srgbClr val="221F1F"/>
          </a:solidFill>
        </p:spPr>
        <p:txBody>
          <a:bodyPr wrap="square" lIns="0" tIns="0" rIns="0" bIns="0" rtlCol="0"/>
          <a:lstStyle/>
          <a:p>
            <a:endParaRPr/>
          </a:p>
        </p:txBody>
      </p:sp>
      <p:sp>
        <p:nvSpPr>
          <p:cNvPr id="71" name="object 71"/>
          <p:cNvSpPr/>
          <p:nvPr/>
        </p:nvSpPr>
        <p:spPr>
          <a:xfrm>
            <a:off x="2180844" y="6893052"/>
            <a:ext cx="3942715" cy="53340"/>
          </a:xfrm>
          <a:custGeom>
            <a:avLst/>
            <a:gdLst/>
            <a:ahLst/>
            <a:cxnLst/>
            <a:rect l="l" t="t" r="r" b="b"/>
            <a:pathLst>
              <a:path w="3942715" h="53340">
                <a:moveTo>
                  <a:pt x="3942588" y="1524"/>
                </a:moveTo>
                <a:lnTo>
                  <a:pt x="3941064" y="0"/>
                </a:lnTo>
                <a:lnTo>
                  <a:pt x="762" y="0"/>
                </a:lnTo>
                <a:lnTo>
                  <a:pt x="0" y="1524"/>
                </a:lnTo>
                <a:lnTo>
                  <a:pt x="0" y="51816"/>
                </a:lnTo>
                <a:lnTo>
                  <a:pt x="762" y="53340"/>
                </a:lnTo>
                <a:lnTo>
                  <a:pt x="3941064" y="53340"/>
                </a:lnTo>
                <a:lnTo>
                  <a:pt x="3942588" y="51816"/>
                </a:lnTo>
                <a:lnTo>
                  <a:pt x="3942588" y="50292"/>
                </a:lnTo>
                <a:lnTo>
                  <a:pt x="3936492" y="50292"/>
                </a:lnTo>
                <a:lnTo>
                  <a:pt x="3936492" y="47244"/>
                </a:lnTo>
                <a:lnTo>
                  <a:pt x="6096" y="47244"/>
                </a:lnTo>
                <a:lnTo>
                  <a:pt x="6096" y="6858"/>
                </a:lnTo>
                <a:lnTo>
                  <a:pt x="3936492" y="6858"/>
                </a:lnTo>
                <a:lnTo>
                  <a:pt x="3936492" y="3048"/>
                </a:lnTo>
                <a:lnTo>
                  <a:pt x="3942588" y="3048"/>
                </a:lnTo>
                <a:lnTo>
                  <a:pt x="3942588" y="1524"/>
                </a:lnTo>
                <a:close/>
              </a:path>
            </a:pathLst>
          </a:custGeom>
          <a:solidFill>
            <a:srgbClr val="221F1F"/>
          </a:solidFill>
        </p:spPr>
        <p:txBody>
          <a:bodyPr wrap="square" lIns="0" tIns="0" rIns="0" bIns="0" rtlCol="0"/>
          <a:lstStyle/>
          <a:p>
            <a:endParaRPr/>
          </a:p>
        </p:txBody>
      </p:sp>
      <p:sp>
        <p:nvSpPr>
          <p:cNvPr id="72" name="object 72"/>
          <p:cNvSpPr/>
          <p:nvPr/>
        </p:nvSpPr>
        <p:spPr>
          <a:xfrm>
            <a:off x="1604772" y="6348983"/>
            <a:ext cx="27940" cy="29209"/>
          </a:xfrm>
          <a:custGeom>
            <a:avLst/>
            <a:gdLst/>
            <a:ahLst/>
            <a:cxnLst/>
            <a:rect l="l" t="t" r="r" b="b"/>
            <a:pathLst>
              <a:path w="27939" h="29210">
                <a:moveTo>
                  <a:pt x="27432" y="1524"/>
                </a:moveTo>
                <a:lnTo>
                  <a:pt x="26670" y="0"/>
                </a:lnTo>
                <a:lnTo>
                  <a:pt x="21463" y="0"/>
                </a:lnTo>
                <a:lnTo>
                  <a:pt x="21463" y="11303"/>
                </a:lnTo>
                <a:lnTo>
                  <a:pt x="21463" y="19177"/>
                </a:lnTo>
                <a:lnTo>
                  <a:pt x="19812" y="17526"/>
                </a:lnTo>
                <a:lnTo>
                  <a:pt x="19812" y="22098"/>
                </a:lnTo>
                <a:lnTo>
                  <a:pt x="10668" y="22098"/>
                </a:lnTo>
                <a:lnTo>
                  <a:pt x="15240" y="17526"/>
                </a:lnTo>
                <a:lnTo>
                  <a:pt x="19812" y="22098"/>
                </a:lnTo>
                <a:lnTo>
                  <a:pt x="19812" y="17526"/>
                </a:lnTo>
                <a:lnTo>
                  <a:pt x="17526" y="15240"/>
                </a:lnTo>
                <a:lnTo>
                  <a:pt x="21463" y="11303"/>
                </a:lnTo>
                <a:lnTo>
                  <a:pt x="21463" y="0"/>
                </a:lnTo>
                <a:lnTo>
                  <a:pt x="21336" y="0"/>
                </a:lnTo>
                <a:lnTo>
                  <a:pt x="21336" y="6858"/>
                </a:lnTo>
                <a:lnTo>
                  <a:pt x="15240" y="12954"/>
                </a:lnTo>
                <a:lnTo>
                  <a:pt x="12954" y="10668"/>
                </a:lnTo>
                <a:lnTo>
                  <a:pt x="12954" y="15240"/>
                </a:lnTo>
                <a:lnTo>
                  <a:pt x="6096" y="22098"/>
                </a:lnTo>
                <a:lnTo>
                  <a:pt x="5969" y="22098"/>
                </a:lnTo>
                <a:lnTo>
                  <a:pt x="5969" y="8255"/>
                </a:lnTo>
                <a:lnTo>
                  <a:pt x="12954" y="15240"/>
                </a:lnTo>
                <a:lnTo>
                  <a:pt x="12954" y="10668"/>
                </a:lnTo>
                <a:lnTo>
                  <a:pt x="9144" y="6858"/>
                </a:lnTo>
                <a:lnTo>
                  <a:pt x="21336" y="6858"/>
                </a:lnTo>
                <a:lnTo>
                  <a:pt x="21336" y="0"/>
                </a:lnTo>
                <a:lnTo>
                  <a:pt x="1524" y="0"/>
                </a:lnTo>
                <a:lnTo>
                  <a:pt x="0" y="1524"/>
                </a:lnTo>
                <a:lnTo>
                  <a:pt x="0" y="27432"/>
                </a:lnTo>
                <a:lnTo>
                  <a:pt x="1524" y="28956"/>
                </a:lnTo>
                <a:lnTo>
                  <a:pt x="26670" y="28956"/>
                </a:lnTo>
                <a:lnTo>
                  <a:pt x="27432" y="27432"/>
                </a:lnTo>
                <a:lnTo>
                  <a:pt x="27432" y="25908"/>
                </a:lnTo>
                <a:lnTo>
                  <a:pt x="27432" y="25146"/>
                </a:lnTo>
                <a:lnTo>
                  <a:pt x="27432" y="22098"/>
                </a:lnTo>
                <a:lnTo>
                  <a:pt x="27432" y="6858"/>
                </a:lnTo>
                <a:lnTo>
                  <a:pt x="27432" y="5334"/>
                </a:lnTo>
                <a:lnTo>
                  <a:pt x="27432" y="3810"/>
                </a:lnTo>
                <a:lnTo>
                  <a:pt x="27432" y="1524"/>
                </a:lnTo>
                <a:close/>
              </a:path>
            </a:pathLst>
          </a:custGeom>
          <a:solidFill>
            <a:srgbClr val="221F1F"/>
          </a:solidFill>
        </p:spPr>
        <p:txBody>
          <a:bodyPr wrap="square" lIns="0" tIns="0" rIns="0" bIns="0" rtlCol="0"/>
          <a:lstStyle/>
          <a:p>
            <a:endParaRPr/>
          </a:p>
        </p:txBody>
      </p:sp>
      <p:sp>
        <p:nvSpPr>
          <p:cNvPr id="73" name="object 73"/>
          <p:cNvSpPr/>
          <p:nvPr/>
        </p:nvSpPr>
        <p:spPr>
          <a:xfrm>
            <a:off x="1728216" y="6348983"/>
            <a:ext cx="29209" cy="29209"/>
          </a:xfrm>
          <a:custGeom>
            <a:avLst/>
            <a:gdLst/>
            <a:ahLst/>
            <a:cxnLst/>
            <a:rect l="l" t="t" r="r" b="b"/>
            <a:pathLst>
              <a:path w="29210" h="29210">
                <a:moveTo>
                  <a:pt x="28956" y="1524"/>
                </a:moveTo>
                <a:lnTo>
                  <a:pt x="27432" y="0"/>
                </a:lnTo>
                <a:lnTo>
                  <a:pt x="22098" y="0"/>
                </a:lnTo>
                <a:lnTo>
                  <a:pt x="22098" y="10668"/>
                </a:lnTo>
                <a:lnTo>
                  <a:pt x="22098" y="19812"/>
                </a:lnTo>
                <a:lnTo>
                  <a:pt x="19812" y="17526"/>
                </a:lnTo>
                <a:lnTo>
                  <a:pt x="19812" y="22098"/>
                </a:lnTo>
                <a:lnTo>
                  <a:pt x="10668" y="22098"/>
                </a:lnTo>
                <a:lnTo>
                  <a:pt x="15240" y="17526"/>
                </a:lnTo>
                <a:lnTo>
                  <a:pt x="19812" y="22098"/>
                </a:lnTo>
                <a:lnTo>
                  <a:pt x="19812" y="17526"/>
                </a:lnTo>
                <a:lnTo>
                  <a:pt x="17526" y="15240"/>
                </a:lnTo>
                <a:lnTo>
                  <a:pt x="22098" y="10668"/>
                </a:lnTo>
                <a:lnTo>
                  <a:pt x="22098" y="0"/>
                </a:lnTo>
                <a:lnTo>
                  <a:pt x="21336" y="0"/>
                </a:lnTo>
                <a:lnTo>
                  <a:pt x="21336" y="6858"/>
                </a:lnTo>
                <a:lnTo>
                  <a:pt x="15240" y="12954"/>
                </a:lnTo>
                <a:lnTo>
                  <a:pt x="12954" y="10668"/>
                </a:lnTo>
                <a:lnTo>
                  <a:pt x="12954" y="15240"/>
                </a:lnTo>
                <a:lnTo>
                  <a:pt x="6858" y="21336"/>
                </a:lnTo>
                <a:lnTo>
                  <a:pt x="6858" y="9144"/>
                </a:lnTo>
                <a:lnTo>
                  <a:pt x="12954" y="15240"/>
                </a:lnTo>
                <a:lnTo>
                  <a:pt x="12954" y="10668"/>
                </a:lnTo>
                <a:lnTo>
                  <a:pt x="9144" y="6858"/>
                </a:lnTo>
                <a:lnTo>
                  <a:pt x="21336" y="6858"/>
                </a:lnTo>
                <a:lnTo>
                  <a:pt x="21336" y="0"/>
                </a:lnTo>
                <a:lnTo>
                  <a:pt x="1524" y="0"/>
                </a:lnTo>
                <a:lnTo>
                  <a:pt x="0" y="1524"/>
                </a:lnTo>
                <a:lnTo>
                  <a:pt x="0" y="27432"/>
                </a:lnTo>
                <a:lnTo>
                  <a:pt x="1524" y="28956"/>
                </a:lnTo>
                <a:lnTo>
                  <a:pt x="27432" y="28956"/>
                </a:lnTo>
                <a:lnTo>
                  <a:pt x="28956" y="27432"/>
                </a:lnTo>
                <a:lnTo>
                  <a:pt x="28956" y="25908"/>
                </a:lnTo>
                <a:lnTo>
                  <a:pt x="28956" y="22098"/>
                </a:lnTo>
                <a:lnTo>
                  <a:pt x="28956" y="6858"/>
                </a:lnTo>
                <a:lnTo>
                  <a:pt x="28956" y="3810"/>
                </a:lnTo>
                <a:lnTo>
                  <a:pt x="28956" y="1524"/>
                </a:lnTo>
                <a:close/>
              </a:path>
            </a:pathLst>
          </a:custGeom>
          <a:solidFill>
            <a:srgbClr val="221F1F"/>
          </a:solidFill>
        </p:spPr>
        <p:txBody>
          <a:bodyPr wrap="square" lIns="0" tIns="0" rIns="0" bIns="0" rtlCol="0"/>
          <a:lstStyle/>
          <a:p>
            <a:endParaRPr/>
          </a:p>
        </p:txBody>
      </p:sp>
      <p:sp>
        <p:nvSpPr>
          <p:cNvPr id="74" name="object 74"/>
          <p:cNvSpPr/>
          <p:nvPr/>
        </p:nvSpPr>
        <p:spPr>
          <a:xfrm>
            <a:off x="1851660" y="6348983"/>
            <a:ext cx="29209" cy="29209"/>
          </a:xfrm>
          <a:custGeom>
            <a:avLst/>
            <a:gdLst/>
            <a:ahLst/>
            <a:cxnLst/>
            <a:rect l="l" t="t" r="r" b="b"/>
            <a:pathLst>
              <a:path w="29210" h="29210">
                <a:moveTo>
                  <a:pt x="28956" y="1524"/>
                </a:moveTo>
                <a:lnTo>
                  <a:pt x="27432" y="0"/>
                </a:lnTo>
                <a:lnTo>
                  <a:pt x="22098" y="0"/>
                </a:lnTo>
                <a:lnTo>
                  <a:pt x="22098" y="9144"/>
                </a:lnTo>
                <a:lnTo>
                  <a:pt x="22098" y="21336"/>
                </a:lnTo>
                <a:lnTo>
                  <a:pt x="18288" y="17526"/>
                </a:lnTo>
                <a:lnTo>
                  <a:pt x="18288" y="22098"/>
                </a:lnTo>
                <a:lnTo>
                  <a:pt x="9144" y="22098"/>
                </a:lnTo>
                <a:lnTo>
                  <a:pt x="13716" y="17526"/>
                </a:lnTo>
                <a:lnTo>
                  <a:pt x="18288" y="22098"/>
                </a:lnTo>
                <a:lnTo>
                  <a:pt x="18288" y="17526"/>
                </a:lnTo>
                <a:lnTo>
                  <a:pt x="16002" y="15240"/>
                </a:lnTo>
                <a:lnTo>
                  <a:pt x="22098" y="9144"/>
                </a:lnTo>
                <a:lnTo>
                  <a:pt x="22098" y="0"/>
                </a:lnTo>
                <a:lnTo>
                  <a:pt x="19812" y="0"/>
                </a:lnTo>
                <a:lnTo>
                  <a:pt x="19812" y="6858"/>
                </a:lnTo>
                <a:lnTo>
                  <a:pt x="13716" y="12954"/>
                </a:lnTo>
                <a:lnTo>
                  <a:pt x="11430" y="10668"/>
                </a:lnTo>
                <a:lnTo>
                  <a:pt x="11430" y="15240"/>
                </a:lnTo>
                <a:lnTo>
                  <a:pt x="6858" y="19812"/>
                </a:lnTo>
                <a:lnTo>
                  <a:pt x="6858" y="10668"/>
                </a:lnTo>
                <a:lnTo>
                  <a:pt x="11430" y="15240"/>
                </a:lnTo>
                <a:lnTo>
                  <a:pt x="11430" y="10668"/>
                </a:lnTo>
                <a:lnTo>
                  <a:pt x="7620" y="6858"/>
                </a:lnTo>
                <a:lnTo>
                  <a:pt x="19812" y="6858"/>
                </a:lnTo>
                <a:lnTo>
                  <a:pt x="19812" y="0"/>
                </a:lnTo>
                <a:lnTo>
                  <a:pt x="1524" y="0"/>
                </a:lnTo>
                <a:lnTo>
                  <a:pt x="0" y="1524"/>
                </a:lnTo>
                <a:lnTo>
                  <a:pt x="0" y="27432"/>
                </a:lnTo>
                <a:lnTo>
                  <a:pt x="1524" y="28956"/>
                </a:lnTo>
                <a:lnTo>
                  <a:pt x="27432" y="28956"/>
                </a:lnTo>
                <a:lnTo>
                  <a:pt x="28956" y="27432"/>
                </a:lnTo>
                <a:lnTo>
                  <a:pt x="28956" y="25908"/>
                </a:lnTo>
                <a:lnTo>
                  <a:pt x="28956" y="22098"/>
                </a:lnTo>
                <a:lnTo>
                  <a:pt x="28956" y="6858"/>
                </a:lnTo>
                <a:lnTo>
                  <a:pt x="28956" y="3810"/>
                </a:lnTo>
                <a:lnTo>
                  <a:pt x="28956" y="1524"/>
                </a:lnTo>
                <a:close/>
              </a:path>
            </a:pathLst>
          </a:custGeom>
          <a:solidFill>
            <a:srgbClr val="221F1F"/>
          </a:solidFill>
        </p:spPr>
        <p:txBody>
          <a:bodyPr wrap="square" lIns="0" tIns="0" rIns="0" bIns="0" rtlCol="0"/>
          <a:lstStyle/>
          <a:p>
            <a:endParaRPr/>
          </a:p>
        </p:txBody>
      </p:sp>
      <p:sp>
        <p:nvSpPr>
          <p:cNvPr id="75" name="object 75"/>
          <p:cNvSpPr/>
          <p:nvPr/>
        </p:nvSpPr>
        <p:spPr>
          <a:xfrm>
            <a:off x="2122932" y="8046719"/>
            <a:ext cx="64135" cy="64135"/>
          </a:xfrm>
          <a:custGeom>
            <a:avLst/>
            <a:gdLst/>
            <a:ahLst/>
            <a:cxnLst/>
            <a:rect l="l" t="t" r="r" b="b"/>
            <a:pathLst>
              <a:path w="64135" h="64134">
                <a:moveTo>
                  <a:pt x="64008" y="1524"/>
                </a:moveTo>
                <a:lnTo>
                  <a:pt x="62484" y="0"/>
                </a:lnTo>
                <a:lnTo>
                  <a:pt x="58039" y="0"/>
                </a:lnTo>
                <a:lnTo>
                  <a:pt x="58039" y="3048"/>
                </a:lnTo>
                <a:lnTo>
                  <a:pt x="58039" y="3683"/>
                </a:lnTo>
                <a:lnTo>
                  <a:pt x="58039" y="8255"/>
                </a:lnTo>
                <a:lnTo>
                  <a:pt x="58039" y="57277"/>
                </a:lnTo>
                <a:lnTo>
                  <a:pt x="54102" y="53340"/>
                </a:lnTo>
                <a:lnTo>
                  <a:pt x="54102" y="57912"/>
                </a:lnTo>
                <a:lnTo>
                  <a:pt x="8382" y="57912"/>
                </a:lnTo>
                <a:lnTo>
                  <a:pt x="31242" y="35052"/>
                </a:lnTo>
                <a:lnTo>
                  <a:pt x="54102" y="57912"/>
                </a:lnTo>
                <a:lnTo>
                  <a:pt x="54102" y="53340"/>
                </a:lnTo>
                <a:lnTo>
                  <a:pt x="33528" y="32766"/>
                </a:lnTo>
                <a:lnTo>
                  <a:pt x="58039" y="8255"/>
                </a:lnTo>
                <a:lnTo>
                  <a:pt x="58039" y="3683"/>
                </a:lnTo>
                <a:lnTo>
                  <a:pt x="57924" y="3048"/>
                </a:lnTo>
                <a:lnTo>
                  <a:pt x="58039" y="0"/>
                </a:lnTo>
                <a:lnTo>
                  <a:pt x="54864" y="0"/>
                </a:lnTo>
                <a:lnTo>
                  <a:pt x="54864" y="6858"/>
                </a:lnTo>
                <a:lnTo>
                  <a:pt x="31242" y="30480"/>
                </a:lnTo>
                <a:lnTo>
                  <a:pt x="28956" y="28194"/>
                </a:lnTo>
                <a:lnTo>
                  <a:pt x="28956" y="32766"/>
                </a:lnTo>
                <a:lnTo>
                  <a:pt x="5969" y="55753"/>
                </a:lnTo>
                <a:lnTo>
                  <a:pt x="5969" y="9779"/>
                </a:lnTo>
                <a:lnTo>
                  <a:pt x="28956" y="32766"/>
                </a:lnTo>
                <a:lnTo>
                  <a:pt x="28956" y="28194"/>
                </a:lnTo>
                <a:lnTo>
                  <a:pt x="7620" y="6858"/>
                </a:lnTo>
                <a:lnTo>
                  <a:pt x="54864" y="6858"/>
                </a:lnTo>
                <a:lnTo>
                  <a:pt x="54864" y="0"/>
                </a:lnTo>
                <a:lnTo>
                  <a:pt x="1524" y="0"/>
                </a:lnTo>
                <a:lnTo>
                  <a:pt x="0" y="1524"/>
                </a:lnTo>
                <a:lnTo>
                  <a:pt x="0" y="63246"/>
                </a:lnTo>
                <a:lnTo>
                  <a:pt x="1524" y="64008"/>
                </a:lnTo>
                <a:lnTo>
                  <a:pt x="62484" y="64008"/>
                </a:lnTo>
                <a:lnTo>
                  <a:pt x="64008" y="63246"/>
                </a:lnTo>
                <a:lnTo>
                  <a:pt x="64008" y="60960"/>
                </a:lnTo>
                <a:lnTo>
                  <a:pt x="60198" y="60960"/>
                </a:lnTo>
                <a:lnTo>
                  <a:pt x="60960" y="60198"/>
                </a:lnTo>
                <a:lnTo>
                  <a:pt x="59829" y="59080"/>
                </a:lnTo>
                <a:lnTo>
                  <a:pt x="60960" y="57912"/>
                </a:lnTo>
                <a:lnTo>
                  <a:pt x="64008" y="57912"/>
                </a:lnTo>
                <a:lnTo>
                  <a:pt x="64008" y="6858"/>
                </a:lnTo>
                <a:lnTo>
                  <a:pt x="64008" y="3048"/>
                </a:lnTo>
                <a:lnTo>
                  <a:pt x="64008" y="1524"/>
                </a:lnTo>
                <a:close/>
              </a:path>
            </a:pathLst>
          </a:custGeom>
          <a:solidFill>
            <a:srgbClr val="221F1F"/>
          </a:solidFill>
        </p:spPr>
        <p:txBody>
          <a:bodyPr wrap="square" lIns="0" tIns="0" rIns="0" bIns="0" rtlCol="0"/>
          <a:lstStyle/>
          <a:p>
            <a:endParaRPr/>
          </a:p>
        </p:txBody>
      </p:sp>
      <p:sp>
        <p:nvSpPr>
          <p:cNvPr id="76" name="object 76"/>
          <p:cNvSpPr/>
          <p:nvPr/>
        </p:nvSpPr>
        <p:spPr>
          <a:xfrm>
            <a:off x="2122932" y="6888479"/>
            <a:ext cx="64135" cy="64135"/>
          </a:xfrm>
          <a:custGeom>
            <a:avLst/>
            <a:gdLst/>
            <a:ahLst/>
            <a:cxnLst/>
            <a:rect l="l" t="t" r="r" b="b"/>
            <a:pathLst>
              <a:path w="64135" h="64134">
                <a:moveTo>
                  <a:pt x="64008" y="1524"/>
                </a:moveTo>
                <a:lnTo>
                  <a:pt x="62484" y="0"/>
                </a:lnTo>
                <a:lnTo>
                  <a:pt x="58039" y="0"/>
                </a:lnTo>
                <a:lnTo>
                  <a:pt x="58039" y="6819"/>
                </a:lnTo>
                <a:lnTo>
                  <a:pt x="58039" y="57200"/>
                </a:lnTo>
                <a:lnTo>
                  <a:pt x="54216" y="53289"/>
                </a:lnTo>
                <a:lnTo>
                  <a:pt x="54216" y="57912"/>
                </a:lnTo>
                <a:lnTo>
                  <a:pt x="8255" y="57912"/>
                </a:lnTo>
                <a:lnTo>
                  <a:pt x="31242" y="34328"/>
                </a:lnTo>
                <a:lnTo>
                  <a:pt x="54216" y="57912"/>
                </a:lnTo>
                <a:lnTo>
                  <a:pt x="54216" y="53289"/>
                </a:lnTo>
                <a:lnTo>
                  <a:pt x="33489" y="32016"/>
                </a:lnTo>
                <a:lnTo>
                  <a:pt x="58039" y="6819"/>
                </a:lnTo>
                <a:lnTo>
                  <a:pt x="58039" y="0"/>
                </a:lnTo>
                <a:lnTo>
                  <a:pt x="54216" y="0"/>
                </a:lnTo>
                <a:lnTo>
                  <a:pt x="54216" y="6096"/>
                </a:lnTo>
                <a:lnTo>
                  <a:pt x="31229" y="29692"/>
                </a:lnTo>
                <a:lnTo>
                  <a:pt x="28981" y="27393"/>
                </a:lnTo>
                <a:lnTo>
                  <a:pt x="28981" y="32016"/>
                </a:lnTo>
                <a:lnTo>
                  <a:pt x="5969" y="55638"/>
                </a:lnTo>
                <a:lnTo>
                  <a:pt x="5969" y="60274"/>
                </a:lnTo>
                <a:lnTo>
                  <a:pt x="5969" y="60960"/>
                </a:lnTo>
                <a:lnTo>
                  <a:pt x="5626" y="60617"/>
                </a:lnTo>
                <a:lnTo>
                  <a:pt x="5969" y="60274"/>
                </a:lnTo>
                <a:lnTo>
                  <a:pt x="5969" y="55638"/>
                </a:lnTo>
                <a:lnTo>
                  <a:pt x="5969" y="8382"/>
                </a:lnTo>
                <a:lnTo>
                  <a:pt x="28981" y="32016"/>
                </a:lnTo>
                <a:lnTo>
                  <a:pt x="28981" y="27393"/>
                </a:lnTo>
                <a:lnTo>
                  <a:pt x="8255" y="6096"/>
                </a:lnTo>
                <a:lnTo>
                  <a:pt x="54216" y="6096"/>
                </a:lnTo>
                <a:lnTo>
                  <a:pt x="54216" y="0"/>
                </a:lnTo>
                <a:lnTo>
                  <a:pt x="5969" y="0"/>
                </a:lnTo>
                <a:lnTo>
                  <a:pt x="5969" y="3048"/>
                </a:lnTo>
                <a:lnTo>
                  <a:pt x="5969" y="3746"/>
                </a:lnTo>
                <a:lnTo>
                  <a:pt x="5626" y="3403"/>
                </a:lnTo>
                <a:lnTo>
                  <a:pt x="5969" y="3048"/>
                </a:lnTo>
                <a:lnTo>
                  <a:pt x="5969" y="0"/>
                </a:lnTo>
                <a:lnTo>
                  <a:pt x="3746" y="0"/>
                </a:lnTo>
                <a:lnTo>
                  <a:pt x="3746" y="6096"/>
                </a:lnTo>
                <a:lnTo>
                  <a:pt x="3746" y="57912"/>
                </a:lnTo>
                <a:lnTo>
                  <a:pt x="3390" y="58280"/>
                </a:lnTo>
                <a:lnTo>
                  <a:pt x="3048" y="57912"/>
                </a:lnTo>
                <a:lnTo>
                  <a:pt x="3746" y="57912"/>
                </a:lnTo>
                <a:lnTo>
                  <a:pt x="3746" y="6096"/>
                </a:lnTo>
                <a:lnTo>
                  <a:pt x="3048" y="6096"/>
                </a:lnTo>
                <a:lnTo>
                  <a:pt x="3390" y="5740"/>
                </a:lnTo>
                <a:lnTo>
                  <a:pt x="3746" y="6096"/>
                </a:lnTo>
                <a:lnTo>
                  <a:pt x="3746" y="0"/>
                </a:lnTo>
                <a:lnTo>
                  <a:pt x="1524" y="0"/>
                </a:lnTo>
                <a:lnTo>
                  <a:pt x="0" y="1524"/>
                </a:lnTo>
                <a:lnTo>
                  <a:pt x="0" y="62484"/>
                </a:lnTo>
                <a:lnTo>
                  <a:pt x="1524" y="64008"/>
                </a:lnTo>
                <a:lnTo>
                  <a:pt x="62484" y="64008"/>
                </a:lnTo>
                <a:lnTo>
                  <a:pt x="64008" y="62484"/>
                </a:lnTo>
                <a:lnTo>
                  <a:pt x="64008" y="60960"/>
                </a:lnTo>
                <a:lnTo>
                  <a:pt x="64008" y="57912"/>
                </a:lnTo>
                <a:lnTo>
                  <a:pt x="64008" y="6096"/>
                </a:lnTo>
                <a:lnTo>
                  <a:pt x="64008" y="3048"/>
                </a:lnTo>
                <a:lnTo>
                  <a:pt x="64008" y="1524"/>
                </a:lnTo>
                <a:close/>
              </a:path>
            </a:pathLst>
          </a:custGeom>
          <a:solidFill>
            <a:srgbClr val="221F1F"/>
          </a:solidFill>
        </p:spPr>
        <p:txBody>
          <a:bodyPr wrap="square" lIns="0" tIns="0" rIns="0" bIns="0" rtlCol="0"/>
          <a:lstStyle/>
          <a:p>
            <a:endParaRPr/>
          </a:p>
        </p:txBody>
      </p:sp>
      <p:sp>
        <p:nvSpPr>
          <p:cNvPr id="77" name="object 77"/>
          <p:cNvSpPr/>
          <p:nvPr/>
        </p:nvSpPr>
        <p:spPr>
          <a:xfrm>
            <a:off x="1976628" y="6348983"/>
            <a:ext cx="27940" cy="29209"/>
          </a:xfrm>
          <a:custGeom>
            <a:avLst/>
            <a:gdLst/>
            <a:ahLst/>
            <a:cxnLst/>
            <a:rect l="l" t="t" r="r" b="b"/>
            <a:pathLst>
              <a:path w="27939" h="29210">
                <a:moveTo>
                  <a:pt x="27432" y="1524"/>
                </a:moveTo>
                <a:lnTo>
                  <a:pt x="25908" y="0"/>
                </a:lnTo>
                <a:lnTo>
                  <a:pt x="21463" y="0"/>
                </a:lnTo>
                <a:lnTo>
                  <a:pt x="21463" y="9779"/>
                </a:lnTo>
                <a:lnTo>
                  <a:pt x="21463" y="20701"/>
                </a:lnTo>
                <a:lnTo>
                  <a:pt x="18859" y="18097"/>
                </a:lnTo>
                <a:lnTo>
                  <a:pt x="18859" y="22098"/>
                </a:lnTo>
                <a:lnTo>
                  <a:pt x="9144" y="22098"/>
                </a:lnTo>
                <a:lnTo>
                  <a:pt x="13919" y="17322"/>
                </a:lnTo>
                <a:lnTo>
                  <a:pt x="18859" y="22098"/>
                </a:lnTo>
                <a:lnTo>
                  <a:pt x="18859" y="18097"/>
                </a:lnTo>
                <a:lnTo>
                  <a:pt x="16002" y="15240"/>
                </a:lnTo>
                <a:lnTo>
                  <a:pt x="21463" y="9779"/>
                </a:lnTo>
                <a:lnTo>
                  <a:pt x="21463" y="0"/>
                </a:lnTo>
                <a:lnTo>
                  <a:pt x="20434" y="0"/>
                </a:lnTo>
                <a:lnTo>
                  <a:pt x="20434" y="6858"/>
                </a:lnTo>
                <a:lnTo>
                  <a:pt x="13919" y="13169"/>
                </a:lnTo>
                <a:lnTo>
                  <a:pt x="11760" y="11010"/>
                </a:lnTo>
                <a:lnTo>
                  <a:pt x="11760" y="15240"/>
                </a:lnTo>
                <a:lnTo>
                  <a:pt x="5969" y="20853"/>
                </a:lnTo>
                <a:lnTo>
                  <a:pt x="5969" y="9639"/>
                </a:lnTo>
                <a:lnTo>
                  <a:pt x="11760" y="15240"/>
                </a:lnTo>
                <a:lnTo>
                  <a:pt x="11760" y="11010"/>
                </a:lnTo>
                <a:lnTo>
                  <a:pt x="7620" y="6858"/>
                </a:lnTo>
                <a:lnTo>
                  <a:pt x="20434" y="6858"/>
                </a:lnTo>
                <a:lnTo>
                  <a:pt x="20434" y="0"/>
                </a:lnTo>
                <a:lnTo>
                  <a:pt x="1524" y="0"/>
                </a:lnTo>
                <a:lnTo>
                  <a:pt x="0" y="1524"/>
                </a:lnTo>
                <a:lnTo>
                  <a:pt x="0" y="27432"/>
                </a:lnTo>
                <a:lnTo>
                  <a:pt x="1524" y="28956"/>
                </a:lnTo>
                <a:lnTo>
                  <a:pt x="25908" y="28956"/>
                </a:lnTo>
                <a:lnTo>
                  <a:pt x="27432" y="27432"/>
                </a:lnTo>
                <a:lnTo>
                  <a:pt x="27432" y="25908"/>
                </a:lnTo>
                <a:lnTo>
                  <a:pt x="27432" y="22098"/>
                </a:lnTo>
                <a:lnTo>
                  <a:pt x="27432" y="6858"/>
                </a:lnTo>
                <a:lnTo>
                  <a:pt x="27432" y="3810"/>
                </a:lnTo>
                <a:lnTo>
                  <a:pt x="27432" y="1524"/>
                </a:lnTo>
                <a:close/>
              </a:path>
            </a:pathLst>
          </a:custGeom>
          <a:solidFill>
            <a:srgbClr val="221F1F"/>
          </a:solidFill>
        </p:spPr>
        <p:txBody>
          <a:bodyPr wrap="square" lIns="0" tIns="0" rIns="0" bIns="0" rtlCol="0"/>
          <a:lstStyle/>
          <a:p>
            <a:endParaRPr/>
          </a:p>
        </p:txBody>
      </p:sp>
      <p:sp>
        <p:nvSpPr>
          <p:cNvPr id="78" name="object 78"/>
          <p:cNvSpPr/>
          <p:nvPr/>
        </p:nvSpPr>
        <p:spPr>
          <a:xfrm>
            <a:off x="2100072" y="6348983"/>
            <a:ext cx="27940" cy="29209"/>
          </a:xfrm>
          <a:custGeom>
            <a:avLst/>
            <a:gdLst/>
            <a:ahLst/>
            <a:cxnLst/>
            <a:rect l="l" t="t" r="r" b="b"/>
            <a:pathLst>
              <a:path w="27939" h="29210">
                <a:moveTo>
                  <a:pt x="27432" y="1524"/>
                </a:moveTo>
                <a:lnTo>
                  <a:pt x="26670" y="0"/>
                </a:lnTo>
                <a:lnTo>
                  <a:pt x="21463" y="0"/>
                </a:lnTo>
                <a:lnTo>
                  <a:pt x="21463" y="9779"/>
                </a:lnTo>
                <a:lnTo>
                  <a:pt x="21463" y="20701"/>
                </a:lnTo>
                <a:lnTo>
                  <a:pt x="18288" y="17526"/>
                </a:lnTo>
                <a:lnTo>
                  <a:pt x="18288" y="22098"/>
                </a:lnTo>
                <a:lnTo>
                  <a:pt x="9144" y="22098"/>
                </a:lnTo>
                <a:lnTo>
                  <a:pt x="13716" y="17526"/>
                </a:lnTo>
                <a:lnTo>
                  <a:pt x="18288" y="22098"/>
                </a:lnTo>
                <a:lnTo>
                  <a:pt x="18288" y="17526"/>
                </a:lnTo>
                <a:lnTo>
                  <a:pt x="16002" y="15240"/>
                </a:lnTo>
                <a:lnTo>
                  <a:pt x="21463" y="9779"/>
                </a:lnTo>
                <a:lnTo>
                  <a:pt x="21463" y="0"/>
                </a:lnTo>
                <a:lnTo>
                  <a:pt x="19812" y="0"/>
                </a:lnTo>
                <a:lnTo>
                  <a:pt x="19812" y="6858"/>
                </a:lnTo>
                <a:lnTo>
                  <a:pt x="13716" y="12954"/>
                </a:lnTo>
                <a:lnTo>
                  <a:pt x="11430" y="10668"/>
                </a:lnTo>
                <a:lnTo>
                  <a:pt x="11430" y="15240"/>
                </a:lnTo>
                <a:lnTo>
                  <a:pt x="5969" y="20701"/>
                </a:lnTo>
                <a:lnTo>
                  <a:pt x="5969" y="9779"/>
                </a:lnTo>
                <a:lnTo>
                  <a:pt x="11430" y="15240"/>
                </a:lnTo>
                <a:lnTo>
                  <a:pt x="11430" y="10668"/>
                </a:lnTo>
                <a:lnTo>
                  <a:pt x="7620" y="6858"/>
                </a:lnTo>
                <a:lnTo>
                  <a:pt x="19812" y="6858"/>
                </a:lnTo>
                <a:lnTo>
                  <a:pt x="19812" y="0"/>
                </a:lnTo>
                <a:lnTo>
                  <a:pt x="1524" y="0"/>
                </a:lnTo>
                <a:lnTo>
                  <a:pt x="0" y="1524"/>
                </a:lnTo>
                <a:lnTo>
                  <a:pt x="0" y="27432"/>
                </a:lnTo>
                <a:lnTo>
                  <a:pt x="1524" y="28956"/>
                </a:lnTo>
                <a:lnTo>
                  <a:pt x="26670" y="28956"/>
                </a:lnTo>
                <a:lnTo>
                  <a:pt x="27432" y="27432"/>
                </a:lnTo>
                <a:lnTo>
                  <a:pt x="27432" y="25908"/>
                </a:lnTo>
                <a:lnTo>
                  <a:pt x="27432" y="22098"/>
                </a:lnTo>
                <a:lnTo>
                  <a:pt x="27432" y="6858"/>
                </a:lnTo>
                <a:lnTo>
                  <a:pt x="27432" y="3810"/>
                </a:lnTo>
                <a:lnTo>
                  <a:pt x="27432" y="1524"/>
                </a:lnTo>
                <a:close/>
              </a:path>
            </a:pathLst>
          </a:custGeom>
          <a:solidFill>
            <a:srgbClr val="221F1F"/>
          </a:solidFill>
        </p:spPr>
        <p:txBody>
          <a:bodyPr wrap="square" lIns="0" tIns="0" rIns="0" bIns="0" rtlCol="0"/>
          <a:lstStyle/>
          <a:p>
            <a:endParaRPr/>
          </a:p>
        </p:txBody>
      </p:sp>
      <p:sp>
        <p:nvSpPr>
          <p:cNvPr id="79" name="object 79"/>
          <p:cNvSpPr/>
          <p:nvPr/>
        </p:nvSpPr>
        <p:spPr>
          <a:xfrm>
            <a:off x="2100072" y="6467855"/>
            <a:ext cx="27940" cy="29209"/>
          </a:xfrm>
          <a:custGeom>
            <a:avLst/>
            <a:gdLst/>
            <a:ahLst/>
            <a:cxnLst/>
            <a:rect l="l" t="t" r="r" b="b"/>
            <a:pathLst>
              <a:path w="27939" h="29210">
                <a:moveTo>
                  <a:pt x="27432" y="1524"/>
                </a:moveTo>
                <a:lnTo>
                  <a:pt x="26670" y="0"/>
                </a:lnTo>
                <a:lnTo>
                  <a:pt x="21463" y="0"/>
                </a:lnTo>
                <a:lnTo>
                  <a:pt x="21463" y="8255"/>
                </a:lnTo>
                <a:lnTo>
                  <a:pt x="21463" y="19177"/>
                </a:lnTo>
                <a:lnTo>
                  <a:pt x="19812" y="17526"/>
                </a:lnTo>
                <a:lnTo>
                  <a:pt x="19812" y="22098"/>
                </a:lnTo>
                <a:lnTo>
                  <a:pt x="7620" y="22098"/>
                </a:lnTo>
                <a:lnTo>
                  <a:pt x="13716" y="16002"/>
                </a:lnTo>
                <a:lnTo>
                  <a:pt x="19812" y="22098"/>
                </a:lnTo>
                <a:lnTo>
                  <a:pt x="19812" y="17526"/>
                </a:lnTo>
                <a:lnTo>
                  <a:pt x="16002" y="13716"/>
                </a:lnTo>
                <a:lnTo>
                  <a:pt x="21463" y="8255"/>
                </a:lnTo>
                <a:lnTo>
                  <a:pt x="21463" y="0"/>
                </a:lnTo>
                <a:lnTo>
                  <a:pt x="18288" y="0"/>
                </a:lnTo>
                <a:lnTo>
                  <a:pt x="18288" y="6858"/>
                </a:lnTo>
                <a:lnTo>
                  <a:pt x="13716" y="11430"/>
                </a:lnTo>
                <a:lnTo>
                  <a:pt x="11430" y="9144"/>
                </a:lnTo>
                <a:lnTo>
                  <a:pt x="11430" y="13716"/>
                </a:lnTo>
                <a:lnTo>
                  <a:pt x="5969" y="19177"/>
                </a:lnTo>
                <a:lnTo>
                  <a:pt x="5969" y="8255"/>
                </a:lnTo>
                <a:lnTo>
                  <a:pt x="11430" y="13716"/>
                </a:lnTo>
                <a:lnTo>
                  <a:pt x="11430" y="9144"/>
                </a:lnTo>
                <a:lnTo>
                  <a:pt x="9144" y="6858"/>
                </a:lnTo>
                <a:lnTo>
                  <a:pt x="18288" y="6858"/>
                </a:lnTo>
                <a:lnTo>
                  <a:pt x="18288" y="0"/>
                </a:lnTo>
                <a:lnTo>
                  <a:pt x="1524" y="0"/>
                </a:lnTo>
                <a:lnTo>
                  <a:pt x="0" y="1524"/>
                </a:lnTo>
                <a:lnTo>
                  <a:pt x="0" y="27432"/>
                </a:lnTo>
                <a:lnTo>
                  <a:pt x="1524" y="28956"/>
                </a:lnTo>
                <a:lnTo>
                  <a:pt x="26670" y="28956"/>
                </a:lnTo>
                <a:lnTo>
                  <a:pt x="27432" y="27432"/>
                </a:lnTo>
                <a:lnTo>
                  <a:pt x="27432" y="25146"/>
                </a:lnTo>
                <a:lnTo>
                  <a:pt x="27432" y="22098"/>
                </a:lnTo>
                <a:lnTo>
                  <a:pt x="27432" y="6858"/>
                </a:lnTo>
                <a:lnTo>
                  <a:pt x="27432" y="3048"/>
                </a:lnTo>
                <a:lnTo>
                  <a:pt x="27432" y="1524"/>
                </a:lnTo>
                <a:close/>
              </a:path>
            </a:pathLst>
          </a:custGeom>
          <a:solidFill>
            <a:srgbClr val="221F1F"/>
          </a:solidFill>
        </p:spPr>
        <p:txBody>
          <a:bodyPr wrap="square" lIns="0" tIns="0" rIns="0" bIns="0" rtlCol="0"/>
          <a:lstStyle/>
          <a:p>
            <a:endParaRPr/>
          </a:p>
        </p:txBody>
      </p:sp>
      <p:sp>
        <p:nvSpPr>
          <p:cNvPr id="80" name="object 80"/>
          <p:cNvSpPr/>
          <p:nvPr/>
        </p:nvSpPr>
        <p:spPr>
          <a:xfrm>
            <a:off x="2100072" y="6592823"/>
            <a:ext cx="27940" cy="29209"/>
          </a:xfrm>
          <a:custGeom>
            <a:avLst/>
            <a:gdLst/>
            <a:ahLst/>
            <a:cxnLst/>
            <a:rect l="l" t="t" r="r" b="b"/>
            <a:pathLst>
              <a:path w="27939" h="29209">
                <a:moveTo>
                  <a:pt x="27432" y="1524"/>
                </a:moveTo>
                <a:lnTo>
                  <a:pt x="26670" y="0"/>
                </a:lnTo>
                <a:lnTo>
                  <a:pt x="21463" y="0"/>
                </a:lnTo>
                <a:lnTo>
                  <a:pt x="21463" y="9779"/>
                </a:lnTo>
                <a:lnTo>
                  <a:pt x="21463" y="20701"/>
                </a:lnTo>
                <a:lnTo>
                  <a:pt x="18834" y="18072"/>
                </a:lnTo>
                <a:lnTo>
                  <a:pt x="18834" y="22644"/>
                </a:lnTo>
                <a:lnTo>
                  <a:pt x="8597" y="22644"/>
                </a:lnTo>
                <a:lnTo>
                  <a:pt x="13716" y="17526"/>
                </a:lnTo>
                <a:lnTo>
                  <a:pt x="18834" y="22644"/>
                </a:lnTo>
                <a:lnTo>
                  <a:pt x="18834" y="18072"/>
                </a:lnTo>
                <a:lnTo>
                  <a:pt x="16002" y="15240"/>
                </a:lnTo>
                <a:lnTo>
                  <a:pt x="21463" y="9779"/>
                </a:lnTo>
                <a:lnTo>
                  <a:pt x="21463" y="0"/>
                </a:lnTo>
                <a:lnTo>
                  <a:pt x="19685" y="0"/>
                </a:lnTo>
                <a:lnTo>
                  <a:pt x="19685" y="6985"/>
                </a:lnTo>
                <a:lnTo>
                  <a:pt x="13716" y="12954"/>
                </a:lnTo>
                <a:lnTo>
                  <a:pt x="11430" y="10668"/>
                </a:lnTo>
                <a:lnTo>
                  <a:pt x="11430" y="15240"/>
                </a:lnTo>
                <a:lnTo>
                  <a:pt x="5969" y="20701"/>
                </a:lnTo>
                <a:lnTo>
                  <a:pt x="5969" y="9779"/>
                </a:lnTo>
                <a:lnTo>
                  <a:pt x="11430" y="15240"/>
                </a:lnTo>
                <a:lnTo>
                  <a:pt x="11430" y="10668"/>
                </a:lnTo>
                <a:lnTo>
                  <a:pt x="7747" y="6985"/>
                </a:lnTo>
                <a:lnTo>
                  <a:pt x="19685" y="6985"/>
                </a:lnTo>
                <a:lnTo>
                  <a:pt x="19685" y="0"/>
                </a:lnTo>
                <a:lnTo>
                  <a:pt x="1524" y="0"/>
                </a:lnTo>
                <a:lnTo>
                  <a:pt x="0" y="1524"/>
                </a:lnTo>
                <a:lnTo>
                  <a:pt x="0" y="28194"/>
                </a:lnTo>
                <a:lnTo>
                  <a:pt x="1524" y="28956"/>
                </a:lnTo>
                <a:lnTo>
                  <a:pt x="26670" y="28956"/>
                </a:lnTo>
                <a:lnTo>
                  <a:pt x="27432" y="28194"/>
                </a:lnTo>
                <a:lnTo>
                  <a:pt x="27432" y="25781"/>
                </a:lnTo>
                <a:lnTo>
                  <a:pt x="27432" y="22733"/>
                </a:lnTo>
                <a:lnTo>
                  <a:pt x="27432" y="6985"/>
                </a:lnTo>
                <a:lnTo>
                  <a:pt x="27432" y="3175"/>
                </a:lnTo>
                <a:lnTo>
                  <a:pt x="27432" y="1524"/>
                </a:lnTo>
                <a:close/>
              </a:path>
            </a:pathLst>
          </a:custGeom>
          <a:solidFill>
            <a:srgbClr val="221F1F"/>
          </a:solidFill>
        </p:spPr>
        <p:txBody>
          <a:bodyPr wrap="square" lIns="0" tIns="0" rIns="0" bIns="0" rtlCol="0"/>
          <a:lstStyle/>
          <a:p>
            <a:endParaRPr/>
          </a:p>
        </p:txBody>
      </p:sp>
      <p:sp>
        <p:nvSpPr>
          <p:cNvPr id="81" name="object 81"/>
          <p:cNvSpPr/>
          <p:nvPr/>
        </p:nvSpPr>
        <p:spPr>
          <a:xfrm>
            <a:off x="2100072" y="6713219"/>
            <a:ext cx="27940" cy="29209"/>
          </a:xfrm>
          <a:custGeom>
            <a:avLst/>
            <a:gdLst/>
            <a:ahLst/>
            <a:cxnLst/>
            <a:rect l="l" t="t" r="r" b="b"/>
            <a:pathLst>
              <a:path w="27939" h="29209">
                <a:moveTo>
                  <a:pt x="27432" y="1524"/>
                </a:moveTo>
                <a:lnTo>
                  <a:pt x="26670" y="0"/>
                </a:lnTo>
                <a:lnTo>
                  <a:pt x="21463" y="0"/>
                </a:lnTo>
                <a:lnTo>
                  <a:pt x="21463" y="9779"/>
                </a:lnTo>
                <a:lnTo>
                  <a:pt x="21463" y="20701"/>
                </a:lnTo>
                <a:lnTo>
                  <a:pt x="18846" y="18084"/>
                </a:lnTo>
                <a:lnTo>
                  <a:pt x="18846" y="22656"/>
                </a:lnTo>
                <a:lnTo>
                  <a:pt x="8585" y="22656"/>
                </a:lnTo>
                <a:lnTo>
                  <a:pt x="13716" y="17526"/>
                </a:lnTo>
                <a:lnTo>
                  <a:pt x="18846" y="22656"/>
                </a:lnTo>
                <a:lnTo>
                  <a:pt x="18846" y="18084"/>
                </a:lnTo>
                <a:lnTo>
                  <a:pt x="16002" y="15240"/>
                </a:lnTo>
                <a:lnTo>
                  <a:pt x="21463" y="9779"/>
                </a:lnTo>
                <a:lnTo>
                  <a:pt x="21463" y="0"/>
                </a:lnTo>
                <a:lnTo>
                  <a:pt x="20447" y="0"/>
                </a:lnTo>
                <a:lnTo>
                  <a:pt x="20447" y="6223"/>
                </a:lnTo>
                <a:lnTo>
                  <a:pt x="13716" y="12954"/>
                </a:lnTo>
                <a:lnTo>
                  <a:pt x="11430" y="10668"/>
                </a:lnTo>
                <a:lnTo>
                  <a:pt x="11430" y="15240"/>
                </a:lnTo>
                <a:lnTo>
                  <a:pt x="5969" y="20701"/>
                </a:lnTo>
                <a:lnTo>
                  <a:pt x="5969" y="9779"/>
                </a:lnTo>
                <a:lnTo>
                  <a:pt x="11430" y="15240"/>
                </a:lnTo>
                <a:lnTo>
                  <a:pt x="11430" y="10668"/>
                </a:lnTo>
                <a:lnTo>
                  <a:pt x="6985" y="6223"/>
                </a:lnTo>
                <a:lnTo>
                  <a:pt x="20447" y="6223"/>
                </a:lnTo>
                <a:lnTo>
                  <a:pt x="20447" y="0"/>
                </a:lnTo>
                <a:lnTo>
                  <a:pt x="1524" y="0"/>
                </a:lnTo>
                <a:lnTo>
                  <a:pt x="0" y="1524"/>
                </a:lnTo>
                <a:lnTo>
                  <a:pt x="0" y="28194"/>
                </a:lnTo>
                <a:lnTo>
                  <a:pt x="1524" y="28956"/>
                </a:lnTo>
                <a:lnTo>
                  <a:pt x="26670" y="28956"/>
                </a:lnTo>
                <a:lnTo>
                  <a:pt x="27432" y="28194"/>
                </a:lnTo>
                <a:lnTo>
                  <a:pt x="27432" y="25781"/>
                </a:lnTo>
                <a:lnTo>
                  <a:pt x="27432" y="22733"/>
                </a:lnTo>
                <a:lnTo>
                  <a:pt x="27432" y="6223"/>
                </a:lnTo>
                <a:lnTo>
                  <a:pt x="27432" y="3175"/>
                </a:lnTo>
                <a:lnTo>
                  <a:pt x="27432" y="1524"/>
                </a:lnTo>
                <a:close/>
              </a:path>
            </a:pathLst>
          </a:custGeom>
          <a:solidFill>
            <a:srgbClr val="221F1F"/>
          </a:solidFill>
        </p:spPr>
        <p:txBody>
          <a:bodyPr wrap="square" lIns="0" tIns="0" rIns="0" bIns="0" rtlCol="0"/>
          <a:lstStyle/>
          <a:p>
            <a:endParaRPr/>
          </a:p>
        </p:txBody>
      </p:sp>
      <p:sp>
        <p:nvSpPr>
          <p:cNvPr id="82" name="object 82"/>
          <p:cNvSpPr/>
          <p:nvPr/>
        </p:nvSpPr>
        <p:spPr>
          <a:xfrm>
            <a:off x="2100072" y="7211567"/>
            <a:ext cx="29209" cy="38100"/>
          </a:xfrm>
          <a:custGeom>
            <a:avLst/>
            <a:gdLst/>
            <a:ahLst/>
            <a:cxnLst/>
            <a:rect l="l" t="t" r="r" b="b"/>
            <a:pathLst>
              <a:path w="29210" h="38100">
                <a:moveTo>
                  <a:pt x="28956" y="1524"/>
                </a:moveTo>
                <a:lnTo>
                  <a:pt x="28194" y="0"/>
                </a:lnTo>
                <a:lnTo>
                  <a:pt x="22733" y="0"/>
                </a:lnTo>
                <a:lnTo>
                  <a:pt x="22733" y="2921"/>
                </a:lnTo>
                <a:lnTo>
                  <a:pt x="22733" y="3937"/>
                </a:lnTo>
                <a:lnTo>
                  <a:pt x="22733" y="35052"/>
                </a:lnTo>
                <a:lnTo>
                  <a:pt x="22656" y="34086"/>
                </a:lnTo>
                <a:lnTo>
                  <a:pt x="22733" y="29591"/>
                </a:lnTo>
                <a:lnTo>
                  <a:pt x="20574" y="27432"/>
                </a:lnTo>
                <a:lnTo>
                  <a:pt x="22733" y="27432"/>
                </a:lnTo>
                <a:lnTo>
                  <a:pt x="22733" y="24511"/>
                </a:lnTo>
                <a:lnTo>
                  <a:pt x="22656" y="23418"/>
                </a:lnTo>
                <a:lnTo>
                  <a:pt x="22733" y="14605"/>
                </a:lnTo>
                <a:lnTo>
                  <a:pt x="22656" y="12954"/>
                </a:lnTo>
                <a:lnTo>
                  <a:pt x="22733" y="9144"/>
                </a:lnTo>
                <a:lnTo>
                  <a:pt x="22098" y="9144"/>
                </a:lnTo>
                <a:lnTo>
                  <a:pt x="22733" y="8509"/>
                </a:lnTo>
                <a:lnTo>
                  <a:pt x="22733" y="3937"/>
                </a:lnTo>
                <a:lnTo>
                  <a:pt x="22656" y="2997"/>
                </a:lnTo>
                <a:lnTo>
                  <a:pt x="21336" y="2997"/>
                </a:lnTo>
                <a:lnTo>
                  <a:pt x="21336" y="16002"/>
                </a:lnTo>
                <a:lnTo>
                  <a:pt x="20777" y="16560"/>
                </a:lnTo>
                <a:lnTo>
                  <a:pt x="20777" y="21539"/>
                </a:lnTo>
                <a:lnTo>
                  <a:pt x="20370" y="21539"/>
                </a:lnTo>
                <a:lnTo>
                  <a:pt x="20574" y="21336"/>
                </a:lnTo>
                <a:lnTo>
                  <a:pt x="20777" y="21539"/>
                </a:lnTo>
                <a:lnTo>
                  <a:pt x="20777" y="16560"/>
                </a:lnTo>
                <a:lnTo>
                  <a:pt x="20574" y="16764"/>
                </a:lnTo>
                <a:lnTo>
                  <a:pt x="19812" y="16002"/>
                </a:lnTo>
                <a:lnTo>
                  <a:pt x="19812" y="31242"/>
                </a:lnTo>
                <a:lnTo>
                  <a:pt x="10668" y="31242"/>
                </a:lnTo>
                <a:lnTo>
                  <a:pt x="14478" y="27432"/>
                </a:lnTo>
                <a:lnTo>
                  <a:pt x="16002" y="27432"/>
                </a:lnTo>
                <a:lnTo>
                  <a:pt x="19812" y="31242"/>
                </a:lnTo>
                <a:lnTo>
                  <a:pt x="19812" y="16002"/>
                </a:lnTo>
                <a:lnTo>
                  <a:pt x="21336" y="16002"/>
                </a:lnTo>
                <a:lnTo>
                  <a:pt x="21336" y="2997"/>
                </a:lnTo>
                <a:lnTo>
                  <a:pt x="20701" y="2997"/>
                </a:lnTo>
                <a:lnTo>
                  <a:pt x="20701" y="5969"/>
                </a:lnTo>
                <a:lnTo>
                  <a:pt x="18288" y="8382"/>
                </a:lnTo>
                <a:lnTo>
                  <a:pt x="18288" y="19050"/>
                </a:lnTo>
                <a:lnTo>
                  <a:pt x="15798" y="21539"/>
                </a:lnTo>
                <a:lnTo>
                  <a:pt x="14681" y="21539"/>
                </a:lnTo>
                <a:lnTo>
                  <a:pt x="12192" y="19050"/>
                </a:lnTo>
                <a:lnTo>
                  <a:pt x="15240" y="16002"/>
                </a:lnTo>
                <a:lnTo>
                  <a:pt x="18288" y="19050"/>
                </a:lnTo>
                <a:lnTo>
                  <a:pt x="18288" y="8382"/>
                </a:lnTo>
                <a:lnTo>
                  <a:pt x="17526" y="9144"/>
                </a:lnTo>
                <a:lnTo>
                  <a:pt x="12954" y="9144"/>
                </a:lnTo>
                <a:lnTo>
                  <a:pt x="10668" y="6858"/>
                </a:lnTo>
                <a:lnTo>
                  <a:pt x="10668" y="16002"/>
                </a:lnTo>
                <a:lnTo>
                  <a:pt x="10109" y="16560"/>
                </a:lnTo>
                <a:lnTo>
                  <a:pt x="10109" y="21539"/>
                </a:lnTo>
                <a:lnTo>
                  <a:pt x="9906" y="21539"/>
                </a:lnTo>
                <a:lnTo>
                  <a:pt x="9906" y="27432"/>
                </a:lnTo>
                <a:lnTo>
                  <a:pt x="6223" y="31115"/>
                </a:lnTo>
                <a:lnTo>
                  <a:pt x="6223" y="27432"/>
                </a:lnTo>
                <a:lnTo>
                  <a:pt x="9906" y="27432"/>
                </a:lnTo>
                <a:lnTo>
                  <a:pt x="9906" y="21539"/>
                </a:lnTo>
                <a:lnTo>
                  <a:pt x="9702" y="21539"/>
                </a:lnTo>
                <a:lnTo>
                  <a:pt x="9906" y="21336"/>
                </a:lnTo>
                <a:lnTo>
                  <a:pt x="10109" y="21539"/>
                </a:lnTo>
                <a:lnTo>
                  <a:pt x="10109" y="16560"/>
                </a:lnTo>
                <a:lnTo>
                  <a:pt x="9906" y="16764"/>
                </a:lnTo>
                <a:lnTo>
                  <a:pt x="9144" y="16002"/>
                </a:lnTo>
                <a:lnTo>
                  <a:pt x="10668" y="16002"/>
                </a:lnTo>
                <a:lnTo>
                  <a:pt x="10668" y="6858"/>
                </a:lnTo>
                <a:lnTo>
                  <a:pt x="9779" y="5969"/>
                </a:lnTo>
                <a:lnTo>
                  <a:pt x="20701" y="5969"/>
                </a:lnTo>
                <a:lnTo>
                  <a:pt x="20701" y="2997"/>
                </a:lnTo>
                <a:lnTo>
                  <a:pt x="8382" y="2997"/>
                </a:lnTo>
                <a:lnTo>
                  <a:pt x="8382" y="9144"/>
                </a:lnTo>
                <a:lnTo>
                  <a:pt x="7620" y="9144"/>
                </a:lnTo>
                <a:lnTo>
                  <a:pt x="7620" y="19050"/>
                </a:lnTo>
                <a:lnTo>
                  <a:pt x="6223" y="20447"/>
                </a:lnTo>
                <a:lnTo>
                  <a:pt x="6223" y="17653"/>
                </a:lnTo>
                <a:lnTo>
                  <a:pt x="7620" y="19050"/>
                </a:lnTo>
                <a:lnTo>
                  <a:pt x="7620" y="9144"/>
                </a:lnTo>
                <a:lnTo>
                  <a:pt x="6223" y="9144"/>
                </a:lnTo>
                <a:lnTo>
                  <a:pt x="6223" y="6985"/>
                </a:lnTo>
                <a:lnTo>
                  <a:pt x="8382" y="9144"/>
                </a:lnTo>
                <a:lnTo>
                  <a:pt x="8382" y="2997"/>
                </a:lnTo>
                <a:lnTo>
                  <a:pt x="6807" y="2997"/>
                </a:lnTo>
                <a:lnTo>
                  <a:pt x="22733" y="2921"/>
                </a:lnTo>
                <a:lnTo>
                  <a:pt x="22733" y="0"/>
                </a:lnTo>
                <a:lnTo>
                  <a:pt x="1524" y="0"/>
                </a:lnTo>
                <a:lnTo>
                  <a:pt x="0" y="1524"/>
                </a:lnTo>
                <a:lnTo>
                  <a:pt x="0" y="10668"/>
                </a:lnTo>
                <a:lnTo>
                  <a:pt x="0" y="25908"/>
                </a:lnTo>
                <a:lnTo>
                  <a:pt x="0" y="36576"/>
                </a:lnTo>
                <a:lnTo>
                  <a:pt x="1524" y="38100"/>
                </a:lnTo>
                <a:lnTo>
                  <a:pt x="28194" y="38100"/>
                </a:lnTo>
                <a:lnTo>
                  <a:pt x="28956" y="36576"/>
                </a:lnTo>
                <a:lnTo>
                  <a:pt x="28956" y="35052"/>
                </a:lnTo>
                <a:lnTo>
                  <a:pt x="28956" y="31242"/>
                </a:lnTo>
                <a:lnTo>
                  <a:pt x="28956" y="2921"/>
                </a:lnTo>
                <a:lnTo>
                  <a:pt x="28956" y="1524"/>
                </a:lnTo>
                <a:close/>
              </a:path>
            </a:pathLst>
          </a:custGeom>
          <a:solidFill>
            <a:srgbClr val="221F1F"/>
          </a:solidFill>
        </p:spPr>
        <p:txBody>
          <a:bodyPr wrap="square" lIns="0" tIns="0" rIns="0" bIns="0" rtlCol="0"/>
          <a:lstStyle/>
          <a:p>
            <a:endParaRPr/>
          </a:p>
        </p:txBody>
      </p:sp>
      <p:sp>
        <p:nvSpPr>
          <p:cNvPr id="83" name="object 83"/>
          <p:cNvSpPr/>
          <p:nvPr/>
        </p:nvSpPr>
        <p:spPr>
          <a:xfrm>
            <a:off x="2100072" y="6839711"/>
            <a:ext cx="29209" cy="29209"/>
          </a:xfrm>
          <a:custGeom>
            <a:avLst/>
            <a:gdLst/>
            <a:ahLst/>
            <a:cxnLst/>
            <a:rect l="l" t="t" r="r" b="b"/>
            <a:pathLst>
              <a:path w="29210" h="29209">
                <a:moveTo>
                  <a:pt x="28956" y="1524"/>
                </a:moveTo>
                <a:lnTo>
                  <a:pt x="28194" y="0"/>
                </a:lnTo>
                <a:lnTo>
                  <a:pt x="22733" y="0"/>
                </a:lnTo>
                <a:lnTo>
                  <a:pt x="22733" y="3048"/>
                </a:lnTo>
                <a:lnTo>
                  <a:pt x="22733" y="3937"/>
                </a:lnTo>
                <a:lnTo>
                  <a:pt x="22733" y="8509"/>
                </a:lnTo>
                <a:lnTo>
                  <a:pt x="22733" y="18923"/>
                </a:lnTo>
                <a:lnTo>
                  <a:pt x="22733" y="23495"/>
                </a:lnTo>
                <a:lnTo>
                  <a:pt x="22733" y="25146"/>
                </a:lnTo>
                <a:lnTo>
                  <a:pt x="22656" y="23418"/>
                </a:lnTo>
                <a:lnTo>
                  <a:pt x="22733" y="18923"/>
                </a:lnTo>
                <a:lnTo>
                  <a:pt x="21336" y="17526"/>
                </a:lnTo>
                <a:lnTo>
                  <a:pt x="21336" y="22098"/>
                </a:lnTo>
                <a:lnTo>
                  <a:pt x="9144" y="22098"/>
                </a:lnTo>
                <a:lnTo>
                  <a:pt x="15240" y="16002"/>
                </a:lnTo>
                <a:lnTo>
                  <a:pt x="21336" y="22098"/>
                </a:lnTo>
                <a:lnTo>
                  <a:pt x="21336" y="17526"/>
                </a:lnTo>
                <a:lnTo>
                  <a:pt x="17526" y="13716"/>
                </a:lnTo>
                <a:lnTo>
                  <a:pt x="22733" y="8509"/>
                </a:lnTo>
                <a:lnTo>
                  <a:pt x="22733" y="3937"/>
                </a:lnTo>
                <a:lnTo>
                  <a:pt x="22656" y="3048"/>
                </a:lnTo>
                <a:lnTo>
                  <a:pt x="22733" y="0"/>
                </a:lnTo>
                <a:lnTo>
                  <a:pt x="19812" y="0"/>
                </a:lnTo>
                <a:lnTo>
                  <a:pt x="19812" y="6858"/>
                </a:lnTo>
                <a:lnTo>
                  <a:pt x="15240" y="11430"/>
                </a:lnTo>
                <a:lnTo>
                  <a:pt x="12954" y="9144"/>
                </a:lnTo>
                <a:lnTo>
                  <a:pt x="12954" y="13716"/>
                </a:lnTo>
                <a:lnTo>
                  <a:pt x="6223" y="20447"/>
                </a:lnTo>
                <a:lnTo>
                  <a:pt x="6223" y="6985"/>
                </a:lnTo>
                <a:lnTo>
                  <a:pt x="12954" y="13716"/>
                </a:lnTo>
                <a:lnTo>
                  <a:pt x="12954" y="9144"/>
                </a:lnTo>
                <a:lnTo>
                  <a:pt x="10668" y="6858"/>
                </a:lnTo>
                <a:lnTo>
                  <a:pt x="19812" y="6858"/>
                </a:lnTo>
                <a:lnTo>
                  <a:pt x="19812" y="0"/>
                </a:lnTo>
                <a:lnTo>
                  <a:pt x="1524" y="0"/>
                </a:lnTo>
                <a:lnTo>
                  <a:pt x="0" y="1524"/>
                </a:lnTo>
                <a:lnTo>
                  <a:pt x="0" y="27432"/>
                </a:lnTo>
                <a:lnTo>
                  <a:pt x="1524" y="28956"/>
                </a:lnTo>
                <a:lnTo>
                  <a:pt x="28194" y="28956"/>
                </a:lnTo>
                <a:lnTo>
                  <a:pt x="28956" y="27432"/>
                </a:lnTo>
                <a:lnTo>
                  <a:pt x="28956" y="25146"/>
                </a:lnTo>
                <a:lnTo>
                  <a:pt x="28956" y="22098"/>
                </a:lnTo>
                <a:lnTo>
                  <a:pt x="28956" y="6858"/>
                </a:lnTo>
                <a:lnTo>
                  <a:pt x="28956" y="3048"/>
                </a:lnTo>
                <a:lnTo>
                  <a:pt x="28956" y="1524"/>
                </a:lnTo>
                <a:close/>
              </a:path>
            </a:pathLst>
          </a:custGeom>
          <a:solidFill>
            <a:srgbClr val="221F1F"/>
          </a:solidFill>
        </p:spPr>
        <p:txBody>
          <a:bodyPr wrap="square" lIns="0" tIns="0" rIns="0" bIns="0" rtlCol="0"/>
          <a:lstStyle/>
          <a:p>
            <a:endParaRPr/>
          </a:p>
        </p:txBody>
      </p:sp>
      <p:sp>
        <p:nvSpPr>
          <p:cNvPr id="84" name="object 84"/>
          <p:cNvSpPr/>
          <p:nvPr/>
        </p:nvSpPr>
        <p:spPr>
          <a:xfrm>
            <a:off x="2100072" y="6964679"/>
            <a:ext cx="29209" cy="27940"/>
          </a:xfrm>
          <a:custGeom>
            <a:avLst/>
            <a:gdLst/>
            <a:ahLst/>
            <a:cxnLst/>
            <a:rect l="l" t="t" r="r" b="b"/>
            <a:pathLst>
              <a:path w="29210" h="27940">
                <a:moveTo>
                  <a:pt x="28956" y="1524"/>
                </a:moveTo>
                <a:lnTo>
                  <a:pt x="28194" y="0"/>
                </a:lnTo>
                <a:lnTo>
                  <a:pt x="22733" y="0"/>
                </a:lnTo>
                <a:lnTo>
                  <a:pt x="22733" y="2921"/>
                </a:lnTo>
                <a:lnTo>
                  <a:pt x="22733" y="3937"/>
                </a:lnTo>
                <a:lnTo>
                  <a:pt x="22733" y="8509"/>
                </a:lnTo>
                <a:lnTo>
                  <a:pt x="22733" y="17830"/>
                </a:lnTo>
                <a:lnTo>
                  <a:pt x="22733" y="22136"/>
                </a:lnTo>
                <a:lnTo>
                  <a:pt x="22733" y="24511"/>
                </a:lnTo>
                <a:lnTo>
                  <a:pt x="22656" y="22059"/>
                </a:lnTo>
                <a:lnTo>
                  <a:pt x="22733" y="17830"/>
                </a:lnTo>
                <a:lnTo>
                  <a:pt x="22098" y="17246"/>
                </a:lnTo>
                <a:lnTo>
                  <a:pt x="22098" y="21539"/>
                </a:lnTo>
                <a:lnTo>
                  <a:pt x="9702" y="21539"/>
                </a:lnTo>
                <a:lnTo>
                  <a:pt x="15697" y="15544"/>
                </a:lnTo>
                <a:lnTo>
                  <a:pt x="22098" y="21539"/>
                </a:lnTo>
                <a:lnTo>
                  <a:pt x="22098" y="17246"/>
                </a:lnTo>
                <a:lnTo>
                  <a:pt x="17919" y="13322"/>
                </a:lnTo>
                <a:lnTo>
                  <a:pt x="22733" y="8509"/>
                </a:lnTo>
                <a:lnTo>
                  <a:pt x="22733" y="3937"/>
                </a:lnTo>
                <a:lnTo>
                  <a:pt x="22656" y="2997"/>
                </a:lnTo>
                <a:lnTo>
                  <a:pt x="20701" y="2997"/>
                </a:lnTo>
                <a:lnTo>
                  <a:pt x="20701" y="5969"/>
                </a:lnTo>
                <a:lnTo>
                  <a:pt x="15557" y="11112"/>
                </a:lnTo>
                <a:lnTo>
                  <a:pt x="13335" y="9029"/>
                </a:lnTo>
                <a:lnTo>
                  <a:pt x="13335" y="13335"/>
                </a:lnTo>
                <a:lnTo>
                  <a:pt x="6223" y="20447"/>
                </a:lnTo>
                <a:lnTo>
                  <a:pt x="6223" y="6667"/>
                </a:lnTo>
                <a:lnTo>
                  <a:pt x="13335" y="13335"/>
                </a:lnTo>
                <a:lnTo>
                  <a:pt x="13335" y="9029"/>
                </a:lnTo>
                <a:lnTo>
                  <a:pt x="10071" y="5969"/>
                </a:lnTo>
                <a:lnTo>
                  <a:pt x="20701" y="5969"/>
                </a:lnTo>
                <a:lnTo>
                  <a:pt x="20701" y="2997"/>
                </a:lnTo>
                <a:lnTo>
                  <a:pt x="6896" y="2997"/>
                </a:lnTo>
                <a:lnTo>
                  <a:pt x="22733" y="2921"/>
                </a:lnTo>
                <a:lnTo>
                  <a:pt x="22733" y="0"/>
                </a:lnTo>
                <a:lnTo>
                  <a:pt x="1524" y="0"/>
                </a:lnTo>
                <a:lnTo>
                  <a:pt x="0" y="1524"/>
                </a:lnTo>
                <a:lnTo>
                  <a:pt x="0" y="25908"/>
                </a:lnTo>
                <a:lnTo>
                  <a:pt x="1524"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85" name="object 85"/>
          <p:cNvSpPr/>
          <p:nvPr/>
        </p:nvSpPr>
        <p:spPr>
          <a:xfrm>
            <a:off x="2100072" y="7083552"/>
            <a:ext cx="29209" cy="27940"/>
          </a:xfrm>
          <a:custGeom>
            <a:avLst/>
            <a:gdLst/>
            <a:ahLst/>
            <a:cxnLst/>
            <a:rect l="l" t="t" r="r" b="b"/>
            <a:pathLst>
              <a:path w="29210" h="27940">
                <a:moveTo>
                  <a:pt x="28956" y="1524"/>
                </a:moveTo>
                <a:lnTo>
                  <a:pt x="28194" y="0"/>
                </a:lnTo>
                <a:lnTo>
                  <a:pt x="22733" y="0"/>
                </a:lnTo>
                <a:lnTo>
                  <a:pt x="22733" y="2921"/>
                </a:lnTo>
                <a:lnTo>
                  <a:pt x="22733" y="5461"/>
                </a:lnTo>
                <a:lnTo>
                  <a:pt x="22733" y="10033"/>
                </a:lnTo>
                <a:lnTo>
                  <a:pt x="22733" y="19354"/>
                </a:lnTo>
                <a:lnTo>
                  <a:pt x="22733" y="23660"/>
                </a:lnTo>
                <a:lnTo>
                  <a:pt x="22733" y="24511"/>
                </a:lnTo>
                <a:lnTo>
                  <a:pt x="22656" y="23583"/>
                </a:lnTo>
                <a:lnTo>
                  <a:pt x="22733" y="19354"/>
                </a:lnTo>
                <a:lnTo>
                  <a:pt x="20472" y="17246"/>
                </a:lnTo>
                <a:lnTo>
                  <a:pt x="20472" y="21539"/>
                </a:lnTo>
                <a:lnTo>
                  <a:pt x="11226" y="21539"/>
                </a:lnTo>
                <a:lnTo>
                  <a:pt x="15697" y="17068"/>
                </a:lnTo>
                <a:lnTo>
                  <a:pt x="20472" y="21539"/>
                </a:lnTo>
                <a:lnTo>
                  <a:pt x="20472" y="17246"/>
                </a:lnTo>
                <a:lnTo>
                  <a:pt x="17919" y="14846"/>
                </a:lnTo>
                <a:lnTo>
                  <a:pt x="22733" y="10033"/>
                </a:lnTo>
                <a:lnTo>
                  <a:pt x="22733" y="5461"/>
                </a:lnTo>
                <a:lnTo>
                  <a:pt x="22656" y="2997"/>
                </a:lnTo>
                <a:lnTo>
                  <a:pt x="22225" y="2997"/>
                </a:lnTo>
                <a:lnTo>
                  <a:pt x="22225" y="5969"/>
                </a:lnTo>
                <a:lnTo>
                  <a:pt x="15557" y="12636"/>
                </a:lnTo>
                <a:lnTo>
                  <a:pt x="13335" y="10553"/>
                </a:lnTo>
                <a:lnTo>
                  <a:pt x="13335" y="14859"/>
                </a:lnTo>
                <a:lnTo>
                  <a:pt x="6654" y="21539"/>
                </a:lnTo>
                <a:lnTo>
                  <a:pt x="6223" y="21539"/>
                </a:lnTo>
                <a:lnTo>
                  <a:pt x="6223" y="8191"/>
                </a:lnTo>
                <a:lnTo>
                  <a:pt x="13335" y="14859"/>
                </a:lnTo>
                <a:lnTo>
                  <a:pt x="13335" y="10553"/>
                </a:lnTo>
                <a:lnTo>
                  <a:pt x="8445" y="5969"/>
                </a:lnTo>
                <a:lnTo>
                  <a:pt x="22225" y="5969"/>
                </a:lnTo>
                <a:lnTo>
                  <a:pt x="22225" y="2997"/>
                </a:lnTo>
                <a:lnTo>
                  <a:pt x="6223" y="2997"/>
                </a:lnTo>
                <a:lnTo>
                  <a:pt x="22733" y="2921"/>
                </a:lnTo>
                <a:lnTo>
                  <a:pt x="22733" y="0"/>
                </a:lnTo>
                <a:lnTo>
                  <a:pt x="1524" y="0"/>
                </a:lnTo>
                <a:lnTo>
                  <a:pt x="0" y="1524"/>
                </a:lnTo>
                <a:lnTo>
                  <a:pt x="0" y="25908"/>
                </a:lnTo>
                <a:lnTo>
                  <a:pt x="1524" y="27432"/>
                </a:lnTo>
                <a:lnTo>
                  <a:pt x="5334"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86" name="object 86"/>
          <p:cNvSpPr/>
          <p:nvPr/>
        </p:nvSpPr>
        <p:spPr>
          <a:xfrm>
            <a:off x="2100072" y="7327391"/>
            <a:ext cx="29209" cy="27940"/>
          </a:xfrm>
          <a:custGeom>
            <a:avLst/>
            <a:gdLst/>
            <a:ahLst/>
            <a:cxnLst/>
            <a:rect l="l" t="t" r="r" b="b"/>
            <a:pathLst>
              <a:path w="29210" h="27940">
                <a:moveTo>
                  <a:pt x="28956" y="762"/>
                </a:moveTo>
                <a:lnTo>
                  <a:pt x="28194" y="0"/>
                </a:lnTo>
                <a:lnTo>
                  <a:pt x="22733" y="0"/>
                </a:lnTo>
                <a:lnTo>
                  <a:pt x="22733" y="2921"/>
                </a:lnTo>
                <a:lnTo>
                  <a:pt x="22733" y="3937"/>
                </a:lnTo>
                <a:lnTo>
                  <a:pt x="22733" y="8509"/>
                </a:lnTo>
                <a:lnTo>
                  <a:pt x="22733" y="17830"/>
                </a:lnTo>
                <a:lnTo>
                  <a:pt x="22733" y="22136"/>
                </a:lnTo>
                <a:lnTo>
                  <a:pt x="22733" y="24511"/>
                </a:lnTo>
                <a:lnTo>
                  <a:pt x="22656" y="22059"/>
                </a:lnTo>
                <a:lnTo>
                  <a:pt x="22733" y="17830"/>
                </a:lnTo>
                <a:lnTo>
                  <a:pt x="22098" y="17246"/>
                </a:lnTo>
                <a:lnTo>
                  <a:pt x="22098" y="21539"/>
                </a:lnTo>
                <a:lnTo>
                  <a:pt x="9702" y="21539"/>
                </a:lnTo>
                <a:lnTo>
                  <a:pt x="15697" y="15544"/>
                </a:lnTo>
                <a:lnTo>
                  <a:pt x="22098" y="21539"/>
                </a:lnTo>
                <a:lnTo>
                  <a:pt x="22098" y="17246"/>
                </a:lnTo>
                <a:lnTo>
                  <a:pt x="17919" y="13322"/>
                </a:lnTo>
                <a:lnTo>
                  <a:pt x="22733" y="8509"/>
                </a:lnTo>
                <a:lnTo>
                  <a:pt x="22733" y="3937"/>
                </a:lnTo>
                <a:lnTo>
                  <a:pt x="22656" y="2997"/>
                </a:lnTo>
                <a:lnTo>
                  <a:pt x="20701" y="2997"/>
                </a:lnTo>
                <a:lnTo>
                  <a:pt x="20701" y="5969"/>
                </a:lnTo>
                <a:lnTo>
                  <a:pt x="15557" y="11112"/>
                </a:lnTo>
                <a:lnTo>
                  <a:pt x="13335" y="9029"/>
                </a:lnTo>
                <a:lnTo>
                  <a:pt x="13335" y="13335"/>
                </a:lnTo>
                <a:lnTo>
                  <a:pt x="6223" y="20447"/>
                </a:lnTo>
                <a:lnTo>
                  <a:pt x="6223" y="6667"/>
                </a:lnTo>
                <a:lnTo>
                  <a:pt x="13335" y="13335"/>
                </a:lnTo>
                <a:lnTo>
                  <a:pt x="13335" y="9029"/>
                </a:lnTo>
                <a:lnTo>
                  <a:pt x="10071" y="5969"/>
                </a:lnTo>
                <a:lnTo>
                  <a:pt x="20701" y="5969"/>
                </a:lnTo>
                <a:lnTo>
                  <a:pt x="20701" y="2997"/>
                </a:lnTo>
                <a:lnTo>
                  <a:pt x="6896" y="2997"/>
                </a:lnTo>
                <a:lnTo>
                  <a:pt x="22733" y="2921"/>
                </a:lnTo>
                <a:lnTo>
                  <a:pt x="22733" y="0"/>
                </a:lnTo>
                <a:lnTo>
                  <a:pt x="1524" y="0"/>
                </a:lnTo>
                <a:lnTo>
                  <a:pt x="0" y="762"/>
                </a:lnTo>
                <a:lnTo>
                  <a:pt x="0" y="25908"/>
                </a:lnTo>
                <a:lnTo>
                  <a:pt x="1524" y="27432"/>
                </a:lnTo>
                <a:lnTo>
                  <a:pt x="28194" y="27432"/>
                </a:lnTo>
                <a:lnTo>
                  <a:pt x="28956" y="25908"/>
                </a:lnTo>
                <a:lnTo>
                  <a:pt x="28956" y="24511"/>
                </a:lnTo>
                <a:lnTo>
                  <a:pt x="28956" y="21463"/>
                </a:lnTo>
                <a:lnTo>
                  <a:pt x="28956" y="5969"/>
                </a:lnTo>
                <a:lnTo>
                  <a:pt x="28956" y="2921"/>
                </a:lnTo>
                <a:lnTo>
                  <a:pt x="28956" y="762"/>
                </a:lnTo>
                <a:close/>
              </a:path>
            </a:pathLst>
          </a:custGeom>
          <a:solidFill>
            <a:srgbClr val="221F1F"/>
          </a:solidFill>
        </p:spPr>
        <p:txBody>
          <a:bodyPr wrap="square" lIns="0" tIns="0" rIns="0" bIns="0" rtlCol="0"/>
          <a:lstStyle/>
          <a:p>
            <a:endParaRPr/>
          </a:p>
        </p:txBody>
      </p:sp>
      <p:sp>
        <p:nvSpPr>
          <p:cNvPr id="87" name="object 87"/>
          <p:cNvSpPr/>
          <p:nvPr/>
        </p:nvSpPr>
        <p:spPr>
          <a:xfrm>
            <a:off x="2100072" y="7453883"/>
            <a:ext cx="29209" cy="29209"/>
          </a:xfrm>
          <a:custGeom>
            <a:avLst/>
            <a:gdLst/>
            <a:ahLst/>
            <a:cxnLst/>
            <a:rect l="l" t="t" r="r" b="b"/>
            <a:pathLst>
              <a:path w="29210" h="29209">
                <a:moveTo>
                  <a:pt x="28956" y="1524"/>
                </a:moveTo>
                <a:lnTo>
                  <a:pt x="28194" y="0"/>
                </a:lnTo>
                <a:lnTo>
                  <a:pt x="22733" y="0"/>
                </a:lnTo>
                <a:lnTo>
                  <a:pt x="22733" y="3048"/>
                </a:lnTo>
                <a:lnTo>
                  <a:pt x="22733" y="3937"/>
                </a:lnTo>
                <a:lnTo>
                  <a:pt x="22733" y="8509"/>
                </a:lnTo>
                <a:lnTo>
                  <a:pt x="22733" y="18923"/>
                </a:lnTo>
                <a:lnTo>
                  <a:pt x="22733" y="23495"/>
                </a:lnTo>
                <a:lnTo>
                  <a:pt x="22733" y="25146"/>
                </a:lnTo>
                <a:lnTo>
                  <a:pt x="22656" y="23418"/>
                </a:lnTo>
                <a:lnTo>
                  <a:pt x="22733" y="18923"/>
                </a:lnTo>
                <a:lnTo>
                  <a:pt x="21336" y="17526"/>
                </a:lnTo>
                <a:lnTo>
                  <a:pt x="21336" y="22098"/>
                </a:lnTo>
                <a:lnTo>
                  <a:pt x="9144" y="22098"/>
                </a:lnTo>
                <a:lnTo>
                  <a:pt x="15240" y="16002"/>
                </a:lnTo>
                <a:lnTo>
                  <a:pt x="21336" y="22098"/>
                </a:lnTo>
                <a:lnTo>
                  <a:pt x="21336" y="17526"/>
                </a:lnTo>
                <a:lnTo>
                  <a:pt x="17526" y="13716"/>
                </a:lnTo>
                <a:lnTo>
                  <a:pt x="22733" y="8509"/>
                </a:lnTo>
                <a:lnTo>
                  <a:pt x="22733" y="3937"/>
                </a:lnTo>
                <a:lnTo>
                  <a:pt x="22656" y="3048"/>
                </a:lnTo>
                <a:lnTo>
                  <a:pt x="22733" y="0"/>
                </a:lnTo>
                <a:lnTo>
                  <a:pt x="19812" y="0"/>
                </a:lnTo>
                <a:lnTo>
                  <a:pt x="19812" y="6858"/>
                </a:lnTo>
                <a:lnTo>
                  <a:pt x="15240" y="11430"/>
                </a:lnTo>
                <a:lnTo>
                  <a:pt x="12954" y="9144"/>
                </a:lnTo>
                <a:lnTo>
                  <a:pt x="12954" y="13716"/>
                </a:lnTo>
                <a:lnTo>
                  <a:pt x="6223" y="20447"/>
                </a:lnTo>
                <a:lnTo>
                  <a:pt x="6223" y="6985"/>
                </a:lnTo>
                <a:lnTo>
                  <a:pt x="12954" y="13716"/>
                </a:lnTo>
                <a:lnTo>
                  <a:pt x="12954" y="9144"/>
                </a:lnTo>
                <a:lnTo>
                  <a:pt x="10668" y="6858"/>
                </a:lnTo>
                <a:lnTo>
                  <a:pt x="19812" y="6858"/>
                </a:lnTo>
                <a:lnTo>
                  <a:pt x="19812" y="0"/>
                </a:lnTo>
                <a:lnTo>
                  <a:pt x="1524" y="0"/>
                </a:lnTo>
                <a:lnTo>
                  <a:pt x="0" y="1524"/>
                </a:lnTo>
                <a:lnTo>
                  <a:pt x="0" y="27432"/>
                </a:lnTo>
                <a:lnTo>
                  <a:pt x="1524" y="28956"/>
                </a:lnTo>
                <a:lnTo>
                  <a:pt x="28194" y="28956"/>
                </a:lnTo>
                <a:lnTo>
                  <a:pt x="28956" y="27432"/>
                </a:lnTo>
                <a:lnTo>
                  <a:pt x="28956" y="25146"/>
                </a:lnTo>
                <a:lnTo>
                  <a:pt x="28956" y="22098"/>
                </a:lnTo>
                <a:lnTo>
                  <a:pt x="28956" y="6858"/>
                </a:lnTo>
                <a:lnTo>
                  <a:pt x="28956" y="3048"/>
                </a:lnTo>
                <a:lnTo>
                  <a:pt x="28956" y="1524"/>
                </a:lnTo>
                <a:close/>
              </a:path>
            </a:pathLst>
          </a:custGeom>
          <a:solidFill>
            <a:srgbClr val="221F1F"/>
          </a:solidFill>
        </p:spPr>
        <p:txBody>
          <a:bodyPr wrap="square" lIns="0" tIns="0" rIns="0" bIns="0" rtlCol="0"/>
          <a:lstStyle/>
          <a:p>
            <a:endParaRPr/>
          </a:p>
        </p:txBody>
      </p:sp>
      <p:sp>
        <p:nvSpPr>
          <p:cNvPr id="88" name="object 88"/>
          <p:cNvSpPr/>
          <p:nvPr/>
        </p:nvSpPr>
        <p:spPr>
          <a:xfrm>
            <a:off x="2100072" y="7574279"/>
            <a:ext cx="29209" cy="29209"/>
          </a:xfrm>
          <a:custGeom>
            <a:avLst/>
            <a:gdLst/>
            <a:ahLst/>
            <a:cxnLst/>
            <a:rect l="l" t="t" r="r" b="b"/>
            <a:pathLst>
              <a:path w="29210" h="29209">
                <a:moveTo>
                  <a:pt x="28956" y="1524"/>
                </a:moveTo>
                <a:lnTo>
                  <a:pt x="28194" y="0"/>
                </a:lnTo>
                <a:lnTo>
                  <a:pt x="22733" y="0"/>
                </a:lnTo>
                <a:lnTo>
                  <a:pt x="22733" y="3810"/>
                </a:lnTo>
                <a:lnTo>
                  <a:pt x="22733" y="3937"/>
                </a:lnTo>
                <a:lnTo>
                  <a:pt x="22733" y="8509"/>
                </a:lnTo>
                <a:lnTo>
                  <a:pt x="22733" y="18923"/>
                </a:lnTo>
                <a:lnTo>
                  <a:pt x="22733" y="23495"/>
                </a:lnTo>
                <a:lnTo>
                  <a:pt x="22733" y="25908"/>
                </a:lnTo>
                <a:lnTo>
                  <a:pt x="22656" y="23418"/>
                </a:lnTo>
                <a:lnTo>
                  <a:pt x="22733" y="18923"/>
                </a:lnTo>
                <a:lnTo>
                  <a:pt x="21336" y="17526"/>
                </a:lnTo>
                <a:lnTo>
                  <a:pt x="21336" y="22098"/>
                </a:lnTo>
                <a:lnTo>
                  <a:pt x="9144" y="22098"/>
                </a:lnTo>
                <a:lnTo>
                  <a:pt x="15240" y="16002"/>
                </a:lnTo>
                <a:lnTo>
                  <a:pt x="21336" y="22098"/>
                </a:lnTo>
                <a:lnTo>
                  <a:pt x="21336" y="17526"/>
                </a:lnTo>
                <a:lnTo>
                  <a:pt x="17526" y="13716"/>
                </a:lnTo>
                <a:lnTo>
                  <a:pt x="22733" y="8509"/>
                </a:lnTo>
                <a:lnTo>
                  <a:pt x="22733" y="3937"/>
                </a:lnTo>
                <a:lnTo>
                  <a:pt x="22656" y="3810"/>
                </a:lnTo>
                <a:lnTo>
                  <a:pt x="22733" y="0"/>
                </a:lnTo>
                <a:lnTo>
                  <a:pt x="19812" y="0"/>
                </a:lnTo>
                <a:lnTo>
                  <a:pt x="19812" y="6858"/>
                </a:lnTo>
                <a:lnTo>
                  <a:pt x="15240" y="11430"/>
                </a:lnTo>
                <a:lnTo>
                  <a:pt x="12954" y="9144"/>
                </a:lnTo>
                <a:lnTo>
                  <a:pt x="12954" y="13716"/>
                </a:lnTo>
                <a:lnTo>
                  <a:pt x="6223" y="20447"/>
                </a:lnTo>
                <a:lnTo>
                  <a:pt x="6223" y="6985"/>
                </a:lnTo>
                <a:lnTo>
                  <a:pt x="12954" y="13716"/>
                </a:lnTo>
                <a:lnTo>
                  <a:pt x="12954" y="9144"/>
                </a:lnTo>
                <a:lnTo>
                  <a:pt x="10668" y="6858"/>
                </a:lnTo>
                <a:lnTo>
                  <a:pt x="19812" y="6858"/>
                </a:lnTo>
                <a:lnTo>
                  <a:pt x="19812" y="0"/>
                </a:lnTo>
                <a:lnTo>
                  <a:pt x="1524" y="0"/>
                </a:lnTo>
                <a:lnTo>
                  <a:pt x="0" y="1524"/>
                </a:lnTo>
                <a:lnTo>
                  <a:pt x="0" y="27432"/>
                </a:lnTo>
                <a:lnTo>
                  <a:pt x="1524" y="28956"/>
                </a:lnTo>
                <a:lnTo>
                  <a:pt x="28194" y="28956"/>
                </a:lnTo>
                <a:lnTo>
                  <a:pt x="28956" y="27432"/>
                </a:lnTo>
                <a:lnTo>
                  <a:pt x="28956" y="25908"/>
                </a:lnTo>
                <a:lnTo>
                  <a:pt x="28956" y="22098"/>
                </a:lnTo>
                <a:lnTo>
                  <a:pt x="28956" y="6858"/>
                </a:lnTo>
                <a:lnTo>
                  <a:pt x="28956" y="3810"/>
                </a:lnTo>
                <a:lnTo>
                  <a:pt x="28956" y="1524"/>
                </a:lnTo>
                <a:close/>
              </a:path>
            </a:pathLst>
          </a:custGeom>
          <a:solidFill>
            <a:srgbClr val="221F1F"/>
          </a:solidFill>
        </p:spPr>
        <p:txBody>
          <a:bodyPr wrap="square" lIns="0" tIns="0" rIns="0" bIns="0" rtlCol="0"/>
          <a:lstStyle/>
          <a:p>
            <a:endParaRPr/>
          </a:p>
        </p:txBody>
      </p:sp>
      <p:sp>
        <p:nvSpPr>
          <p:cNvPr id="89" name="object 89"/>
          <p:cNvSpPr/>
          <p:nvPr/>
        </p:nvSpPr>
        <p:spPr>
          <a:xfrm>
            <a:off x="2100072" y="7694676"/>
            <a:ext cx="29209" cy="27940"/>
          </a:xfrm>
          <a:custGeom>
            <a:avLst/>
            <a:gdLst/>
            <a:ahLst/>
            <a:cxnLst/>
            <a:rect l="l" t="t" r="r" b="b"/>
            <a:pathLst>
              <a:path w="29210" h="27940">
                <a:moveTo>
                  <a:pt x="28956" y="1524"/>
                </a:moveTo>
                <a:lnTo>
                  <a:pt x="28194" y="0"/>
                </a:lnTo>
                <a:lnTo>
                  <a:pt x="22733" y="0"/>
                </a:lnTo>
                <a:lnTo>
                  <a:pt x="22733" y="2921"/>
                </a:lnTo>
                <a:lnTo>
                  <a:pt x="22733" y="3937"/>
                </a:lnTo>
                <a:lnTo>
                  <a:pt x="22733" y="8509"/>
                </a:lnTo>
                <a:lnTo>
                  <a:pt x="22733" y="17830"/>
                </a:lnTo>
                <a:lnTo>
                  <a:pt x="22733" y="22136"/>
                </a:lnTo>
                <a:lnTo>
                  <a:pt x="22733" y="24511"/>
                </a:lnTo>
                <a:lnTo>
                  <a:pt x="22656" y="22059"/>
                </a:lnTo>
                <a:lnTo>
                  <a:pt x="22733" y="17830"/>
                </a:lnTo>
                <a:lnTo>
                  <a:pt x="22098" y="17246"/>
                </a:lnTo>
                <a:lnTo>
                  <a:pt x="22098" y="21539"/>
                </a:lnTo>
                <a:lnTo>
                  <a:pt x="9702" y="21539"/>
                </a:lnTo>
                <a:lnTo>
                  <a:pt x="15697" y="15544"/>
                </a:lnTo>
                <a:lnTo>
                  <a:pt x="22098" y="21539"/>
                </a:lnTo>
                <a:lnTo>
                  <a:pt x="22098" y="17246"/>
                </a:lnTo>
                <a:lnTo>
                  <a:pt x="17919" y="13322"/>
                </a:lnTo>
                <a:lnTo>
                  <a:pt x="22733" y="8509"/>
                </a:lnTo>
                <a:lnTo>
                  <a:pt x="22733" y="3937"/>
                </a:lnTo>
                <a:lnTo>
                  <a:pt x="22656" y="2997"/>
                </a:lnTo>
                <a:lnTo>
                  <a:pt x="20701" y="2997"/>
                </a:lnTo>
                <a:lnTo>
                  <a:pt x="20701" y="5969"/>
                </a:lnTo>
                <a:lnTo>
                  <a:pt x="15557" y="11112"/>
                </a:lnTo>
                <a:lnTo>
                  <a:pt x="13335" y="9029"/>
                </a:lnTo>
                <a:lnTo>
                  <a:pt x="13335" y="13335"/>
                </a:lnTo>
                <a:lnTo>
                  <a:pt x="6223" y="20447"/>
                </a:lnTo>
                <a:lnTo>
                  <a:pt x="6223" y="6667"/>
                </a:lnTo>
                <a:lnTo>
                  <a:pt x="13335" y="13335"/>
                </a:lnTo>
                <a:lnTo>
                  <a:pt x="13335" y="9029"/>
                </a:lnTo>
                <a:lnTo>
                  <a:pt x="10071" y="5969"/>
                </a:lnTo>
                <a:lnTo>
                  <a:pt x="20701" y="5969"/>
                </a:lnTo>
                <a:lnTo>
                  <a:pt x="20701" y="2997"/>
                </a:lnTo>
                <a:lnTo>
                  <a:pt x="6896" y="2997"/>
                </a:lnTo>
                <a:lnTo>
                  <a:pt x="22733" y="2921"/>
                </a:lnTo>
                <a:lnTo>
                  <a:pt x="22733" y="0"/>
                </a:lnTo>
                <a:lnTo>
                  <a:pt x="1524" y="0"/>
                </a:lnTo>
                <a:lnTo>
                  <a:pt x="0" y="1524"/>
                </a:lnTo>
                <a:lnTo>
                  <a:pt x="0" y="25908"/>
                </a:lnTo>
                <a:lnTo>
                  <a:pt x="1524"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0" name="object 90"/>
          <p:cNvSpPr/>
          <p:nvPr/>
        </p:nvSpPr>
        <p:spPr>
          <a:xfrm>
            <a:off x="2100072" y="7819643"/>
            <a:ext cx="29209" cy="29209"/>
          </a:xfrm>
          <a:custGeom>
            <a:avLst/>
            <a:gdLst/>
            <a:ahLst/>
            <a:cxnLst/>
            <a:rect l="l" t="t" r="r" b="b"/>
            <a:pathLst>
              <a:path w="29210" h="29209">
                <a:moveTo>
                  <a:pt x="28956" y="1524"/>
                </a:moveTo>
                <a:lnTo>
                  <a:pt x="28194" y="0"/>
                </a:lnTo>
                <a:lnTo>
                  <a:pt x="22733" y="0"/>
                </a:lnTo>
                <a:lnTo>
                  <a:pt x="22733" y="3048"/>
                </a:lnTo>
                <a:lnTo>
                  <a:pt x="22733" y="5461"/>
                </a:lnTo>
                <a:lnTo>
                  <a:pt x="22733" y="10033"/>
                </a:lnTo>
                <a:lnTo>
                  <a:pt x="22733" y="19354"/>
                </a:lnTo>
                <a:lnTo>
                  <a:pt x="22733" y="23660"/>
                </a:lnTo>
                <a:lnTo>
                  <a:pt x="22733" y="25146"/>
                </a:lnTo>
                <a:lnTo>
                  <a:pt x="22656" y="23583"/>
                </a:lnTo>
                <a:lnTo>
                  <a:pt x="22733" y="19354"/>
                </a:lnTo>
                <a:lnTo>
                  <a:pt x="21069" y="17805"/>
                </a:lnTo>
                <a:lnTo>
                  <a:pt x="21069" y="22098"/>
                </a:lnTo>
                <a:lnTo>
                  <a:pt x="10668" y="22098"/>
                </a:lnTo>
                <a:lnTo>
                  <a:pt x="15697" y="17068"/>
                </a:lnTo>
                <a:lnTo>
                  <a:pt x="21069" y="22098"/>
                </a:lnTo>
                <a:lnTo>
                  <a:pt x="21069" y="17805"/>
                </a:lnTo>
                <a:lnTo>
                  <a:pt x="17919" y="14846"/>
                </a:lnTo>
                <a:lnTo>
                  <a:pt x="22733" y="10033"/>
                </a:lnTo>
                <a:lnTo>
                  <a:pt x="22733" y="5461"/>
                </a:lnTo>
                <a:lnTo>
                  <a:pt x="22656" y="3048"/>
                </a:lnTo>
                <a:lnTo>
                  <a:pt x="22733" y="0"/>
                </a:lnTo>
                <a:lnTo>
                  <a:pt x="21336" y="0"/>
                </a:lnTo>
                <a:lnTo>
                  <a:pt x="21336" y="6858"/>
                </a:lnTo>
                <a:lnTo>
                  <a:pt x="15557" y="12636"/>
                </a:lnTo>
                <a:lnTo>
                  <a:pt x="13335" y="10553"/>
                </a:lnTo>
                <a:lnTo>
                  <a:pt x="13335" y="14859"/>
                </a:lnTo>
                <a:lnTo>
                  <a:pt x="6223" y="21971"/>
                </a:lnTo>
                <a:lnTo>
                  <a:pt x="6223" y="8191"/>
                </a:lnTo>
                <a:lnTo>
                  <a:pt x="13335" y="14859"/>
                </a:lnTo>
                <a:lnTo>
                  <a:pt x="13335" y="10553"/>
                </a:lnTo>
                <a:lnTo>
                  <a:pt x="9398" y="6858"/>
                </a:lnTo>
                <a:lnTo>
                  <a:pt x="21336" y="6858"/>
                </a:lnTo>
                <a:lnTo>
                  <a:pt x="21336" y="0"/>
                </a:lnTo>
                <a:lnTo>
                  <a:pt x="1524" y="0"/>
                </a:lnTo>
                <a:lnTo>
                  <a:pt x="0" y="1524"/>
                </a:lnTo>
                <a:lnTo>
                  <a:pt x="0" y="27432"/>
                </a:lnTo>
                <a:lnTo>
                  <a:pt x="1524" y="28956"/>
                </a:lnTo>
                <a:lnTo>
                  <a:pt x="28194" y="28956"/>
                </a:lnTo>
                <a:lnTo>
                  <a:pt x="28956" y="27432"/>
                </a:lnTo>
                <a:lnTo>
                  <a:pt x="28956" y="25146"/>
                </a:lnTo>
                <a:lnTo>
                  <a:pt x="28956" y="22098"/>
                </a:lnTo>
                <a:lnTo>
                  <a:pt x="28956" y="6858"/>
                </a:lnTo>
                <a:lnTo>
                  <a:pt x="28956" y="3048"/>
                </a:lnTo>
                <a:lnTo>
                  <a:pt x="28956" y="1524"/>
                </a:lnTo>
                <a:close/>
              </a:path>
            </a:pathLst>
          </a:custGeom>
          <a:solidFill>
            <a:srgbClr val="221F1F"/>
          </a:solidFill>
        </p:spPr>
        <p:txBody>
          <a:bodyPr wrap="square" lIns="0" tIns="0" rIns="0" bIns="0" rtlCol="0"/>
          <a:lstStyle/>
          <a:p>
            <a:endParaRPr/>
          </a:p>
        </p:txBody>
      </p:sp>
      <p:sp>
        <p:nvSpPr>
          <p:cNvPr id="91" name="object 91"/>
          <p:cNvSpPr/>
          <p:nvPr/>
        </p:nvSpPr>
        <p:spPr>
          <a:xfrm>
            <a:off x="2100072" y="7943088"/>
            <a:ext cx="29209" cy="27940"/>
          </a:xfrm>
          <a:custGeom>
            <a:avLst/>
            <a:gdLst/>
            <a:ahLst/>
            <a:cxnLst/>
            <a:rect l="l" t="t" r="r" b="b"/>
            <a:pathLst>
              <a:path w="29210" h="27940">
                <a:moveTo>
                  <a:pt x="28956" y="1524"/>
                </a:moveTo>
                <a:lnTo>
                  <a:pt x="28194" y="0"/>
                </a:lnTo>
                <a:lnTo>
                  <a:pt x="22733" y="0"/>
                </a:lnTo>
                <a:lnTo>
                  <a:pt x="22733" y="2921"/>
                </a:lnTo>
                <a:lnTo>
                  <a:pt x="22733" y="3937"/>
                </a:lnTo>
                <a:lnTo>
                  <a:pt x="22733" y="8509"/>
                </a:lnTo>
                <a:lnTo>
                  <a:pt x="22733" y="18923"/>
                </a:lnTo>
                <a:lnTo>
                  <a:pt x="22733" y="23495"/>
                </a:lnTo>
                <a:lnTo>
                  <a:pt x="22733" y="24511"/>
                </a:lnTo>
                <a:lnTo>
                  <a:pt x="22656" y="23418"/>
                </a:lnTo>
                <a:lnTo>
                  <a:pt x="22733" y="18923"/>
                </a:lnTo>
                <a:lnTo>
                  <a:pt x="20777" y="16967"/>
                </a:lnTo>
                <a:lnTo>
                  <a:pt x="20777" y="21539"/>
                </a:lnTo>
                <a:lnTo>
                  <a:pt x="9702" y="21539"/>
                </a:lnTo>
                <a:lnTo>
                  <a:pt x="15240" y="16002"/>
                </a:lnTo>
                <a:lnTo>
                  <a:pt x="20777" y="21539"/>
                </a:lnTo>
                <a:lnTo>
                  <a:pt x="20777" y="16967"/>
                </a:lnTo>
                <a:lnTo>
                  <a:pt x="17526" y="13716"/>
                </a:lnTo>
                <a:lnTo>
                  <a:pt x="22733" y="8509"/>
                </a:lnTo>
                <a:lnTo>
                  <a:pt x="22733" y="3937"/>
                </a:lnTo>
                <a:lnTo>
                  <a:pt x="22656" y="2997"/>
                </a:lnTo>
                <a:lnTo>
                  <a:pt x="20701" y="2997"/>
                </a:lnTo>
                <a:lnTo>
                  <a:pt x="20701" y="5969"/>
                </a:lnTo>
                <a:lnTo>
                  <a:pt x="15240" y="11430"/>
                </a:lnTo>
                <a:lnTo>
                  <a:pt x="12954" y="9144"/>
                </a:lnTo>
                <a:lnTo>
                  <a:pt x="12954" y="13716"/>
                </a:lnTo>
                <a:lnTo>
                  <a:pt x="6223" y="20447"/>
                </a:lnTo>
                <a:lnTo>
                  <a:pt x="6223" y="6985"/>
                </a:lnTo>
                <a:lnTo>
                  <a:pt x="12954" y="13716"/>
                </a:lnTo>
                <a:lnTo>
                  <a:pt x="12954" y="9144"/>
                </a:lnTo>
                <a:lnTo>
                  <a:pt x="9779" y="5969"/>
                </a:lnTo>
                <a:lnTo>
                  <a:pt x="20701" y="5969"/>
                </a:lnTo>
                <a:lnTo>
                  <a:pt x="20701" y="2997"/>
                </a:lnTo>
                <a:lnTo>
                  <a:pt x="6807" y="2997"/>
                </a:lnTo>
                <a:lnTo>
                  <a:pt x="22733" y="2921"/>
                </a:lnTo>
                <a:lnTo>
                  <a:pt x="22733" y="0"/>
                </a:lnTo>
                <a:lnTo>
                  <a:pt x="1524" y="0"/>
                </a:lnTo>
                <a:lnTo>
                  <a:pt x="0" y="1524"/>
                </a:lnTo>
                <a:lnTo>
                  <a:pt x="0" y="25908"/>
                </a:lnTo>
                <a:lnTo>
                  <a:pt x="1524"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2" name="object 92"/>
          <p:cNvSpPr/>
          <p:nvPr/>
        </p:nvSpPr>
        <p:spPr>
          <a:xfrm>
            <a:off x="2100072" y="8065007"/>
            <a:ext cx="62865" cy="67310"/>
          </a:xfrm>
          <a:custGeom>
            <a:avLst/>
            <a:gdLst/>
            <a:ahLst/>
            <a:cxnLst/>
            <a:rect l="l" t="t" r="r" b="b"/>
            <a:pathLst>
              <a:path w="62864" h="67309">
                <a:moveTo>
                  <a:pt x="28956" y="1524"/>
                </a:moveTo>
                <a:lnTo>
                  <a:pt x="28194" y="0"/>
                </a:lnTo>
                <a:lnTo>
                  <a:pt x="22733" y="0"/>
                </a:lnTo>
                <a:lnTo>
                  <a:pt x="22733" y="2921"/>
                </a:lnTo>
                <a:lnTo>
                  <a:pt x="22733" y="3937"/>
                </a:lnTo>
                <a:lnTo>
                  <a:pt x="22733" y="8509"/>
                </a:lnTo>
                <a:lnTo>
                  <a:pt x="22733" y="18923"/>
                </a:lnTo>
                <a:lnTo>
                  <a:pt x="22733" y="23495"/>
                </a:lnTo>
                <a:lnTo>
                  <a:pt x="22733" y="24511"/>
                </a:lnTo>
                <a:lnTo>
                  <a:pt x="22656" y="23418"/>
                </a:lnTo>
                <a:lnTo>
                  <a:pt x="22733" y="18923"/>
                </a:lnTo>
                <a:lnTo>
                  <a:pt x="20777" y="16967"/>
                </a:lnTo>
                <a:lnTo>
                  <a:pt x="20777" y="21539"/>
                </a:lnTo>
                <a:lnTo>
                  <a:pt x="9702" y="21539"/>
                </a:lnTo>
                <a:lnTo>
                  <a:pt x="15240" y="16002"/>
                </a:lnTo>
                <a:lnTo>
                  <a:pt x="20777" y="21539"/>
                </a:lnTo>
                <a:lnTo>
                  <a:pt x="20777" y="16967"/>
                </a:lnTo>
                <a:lnTo>
                  <a:pt x="17526" y="13716"/>
                </a:lnTo>
                <a:lnTo>
                  <a:pt x="22733" y="8509"/>
                </a:lnTo>
                <a:lnTo>
                  <a:pt x="22733" y="3937"/>
                </a:lnTo>
                <a:lnTo>
                  <a:pt x="22656" y="2997"/>
                </a:lnTo>
                <a:lnTo>
                  <a:pt x="20701" y="2997"/>
                </a:lnTo>
                <a:lnTo>
                  <a:pt x="20701" y="5969"/>
                </a:lnTo>
                <a:lnTo>
                  <a:pt x="15240" y="11430"/>
                </a:lnTo>
                <a:lnTo>
                  <a:pt x="12954" y="9144"/>
                </a:lnTo>
                <a:lnTo>
                  <a:pt x="12954" y="13716"/>
                </a:lnTo>
                <a:lnTo>
                  <a:pt x="6223" y="20447"/>
                </a:lnTo>
                <a:lnTo>
                  <a:pt x="6223" y="6985"/>
                </a:lnTo>
                <a:lnTo>
                  <a:pt x="12954" y="13716"/>
                </a:lnTo>
                <a:lnTo>
                  <a:pt x="12954" y="9144"/>
                </a:lnTo>
                <a:lnTo>
                  <a:pt x="9779" y="5969"/>
                </a:lnTo>
                <a:lnTo>
                  <a:pt x="20701" y="5969"/>
                </a:lnTo>
                <a:lnTo>
                  <a:pt x="20701" y="2997"/>
                </a:lnTo>
                <a:lnTo>
                  <a:pt x="6807" y="2997"/>
                </a:lnTo>
                <a:lnTo>
                  <a:pt x="22733" y="2921"/>
                </a:lnTo>
                <a:lnTo>
                  <a:pt x="22733" y="0"/>
                </a:lnTo>
                <a:lnTo>
                  <a:pt x="1524" y="0"/>
                </a:lnTo>
                <a:lnTo>
                  <a:pt x="0" y="1524"/>
                </a:lnTo>
                <a:lnTo>
                  <a:pt x="0" y="25908"/>
                </a:lnTo>
                <a:lnTo>
                  <a:pt x="1524" y="27432"/>
                </a:lnTo>
                <a:lnTo>
                  <a:pt x="28194" y="27432"/>
                </a:lnTo>
                <a:lnTo>
                  <a:pt x="28956" y="25908"/>
                </a:lnTo>
                <a:lnTo>
                  <a:pt x="28956" y="24511"/>
                </a:lnTo>
                <a:lnTo>
                  <a:pt x="28956" y="21463"/>
                </a:lnTo>
                <a:lnTo>
                  <a:pt x="28956" y="5969"/>
                </a:lnTo>
                <a:lnTo>
                  <a:pt x="28956" y="2921"/>
                </a:lnTo>
                <a:lnTo>
                  <a:pt x="28956" y="1524"/>
                </a:lnTo>
                <a:close/>
              </a:path>
              <a:path w="62864" h="67309">
                <a:moveTo>
                  <a:pt x="62484" y="41148"/>
                </a:moveTo>
                <a:lnTo>
                  <a:pt x="60960" y="39624"/>
                </a:lnTo>
                <a:lnTo>
                  <a:pt x="56261" y="39624"/>
                </a:lnTo>
                <a:lnTo>
                  <a:pt x="56261" y="42545"/>
                </a:lnTo>
                <a:lnTo>
                  <a:pt x="56261" y="44831"/>
                </a:lnTo>
                <a:lnTo>
                  <a:pt x="56261" y="49377"/>
                </a:lnTo>
                <a:lnTo>
                  <a:pt x="56261" y="59232"/>
                </a:lnTo>
                <a:lnTo>
                  <a:pt x="56261" y="63525"/>
                </a:lnTo>
                <a:lnTo>
                  <a:pt x="56261" y="64135"/>
                </a:lnTo>
                <a:lnTo>
                  <a:pt x="56184" y="63461"/>
                </a:lnTo>
                <a:lnTo>
                  <a:pt x="56261" y="59232"/>
                </a:lnTo>
                <a:lnTo>
                  <a:pt x="53581" y="56883"/>
                </a:lnTo>
                <a:lnTo>
                  <a:pt x="53581" y="61163"/>
                </a:lnTo>
                <a:lnTo>
                  <a:pt x="43726" y="61163"/>
                </a:lnTo>
                <a:lnTo>
                  <a:pt x="48488" y="56680"/>
                </a:lnTo>
                <a:lnTo>
                  <a:pt x="53581" y="61163"/>
                </a:lnTo>
                <a:lnTo>
                  <a:pt x="53581" y="56883"/>
                </a:lnTo>
                <a:lnTo>
                  <a:pt x="50838" y="54470"/>
                </a:lnTo>
                <a:lnTo>
                  <a:pt x="56261" y="49377"/>
                </a:lnTo>
                <a:lnTo>
                  <a:pt x="56261" y="44831"/>
                </a:lnTo>
                <a:lnTo>
                  <a:pt x="56184" y="42621"/>
                </a:lnTo>
                <a:lnTo>
                  <a:pt x="55435" y="42621"/>
                </a:lnTo>
                <a:lnTo>
                  <a:pt x="55435" y="45593"/>
                </a:lnTo>
                <a:lnTo>
                  <a:pt x="48336" y="52273"/>
                </a:lnTo>
                <a:lnTo>
                  <a:pt x="45986" y="50203"/>
                </a:lnTo>
                <a:lnTo>
                  <a:pt x="45986" y="54483"/>
                </a:lnTo>
                <a:lnTo>
                  <a:pt x="39751" y="60350"/>
                </a:lnTo>
                <a:lnTo>
                  <a:pt x="39751" y="48971"/>
                </a:lnTo>
                <a:lnTo>
                  <a:pt x="45986" y="54483"/>
                </a:lnTo>
                <a:lnTo>
                  <a:pt x="45986" y="50203"/>
                </a:lnTo>
                <a:lnTo>
                  <a:pt x="40779" y="45593"/>
                </a:lnTo>
                <a:lnTo>
                  <a:pt x="55435" y="45593"/>
                </a:lnTo>
                <a:lnTo>
                  <a:pt x="55435" y="42621"/>
                </a:lnTo>
                <a:lnTo>
                  <a:pt x="39751" y="42621"/>
                </a:lnTo>
                <a:lnTo>
                  <a:pt x="56261" y="42545"/>
                </a:lnTo>
                <a:lnTo>
                  <a:pt x="56261" y="39624"/>
                </a:lnTo>
                <a:lnTo>
                  <a:pt x="35052" y="39624"/>
                </a:lnTo>
                <a:lnTo>
                  <a:pt x="33528" y="41148"/>
                </a:lnTo>
                <a:lnTo>
                  <a:pt x="33528" y="65532"/>
                </a:lnTo>
                <a:lnTo>
                  <a:pt x="35052" y="67056"/>
                </a:lnTo>
                <a:lnTo>
                  <a:pt x="37465" y="67056"/>
                </a:lnTo>
                <a:lnTo>
                  <a:pt x="60960" y="67056"/>
                </a:lnTo>
                <a:lnTo>
                  <a:pt x="62484" y="65532"/>
                </a:lnTo>
                <a:lnTo>
                  <a:pt x="62484" y="64135"/>
                </a:lnTo>
                <a:lnTo>
                  <a:pt x="62484" y="61087"/>
                </a:lnTo>
                <a:lnTo>
                  <a:pt x="62484" y="45593"/>
                </a:lnTo>
                <a:lnTo>
                  <a:pt x="62484" y="42545"/>
                </a:lnTo>
                <a:lnTo>
                  <a:pt x="62484" y="41148"/>
                </a:lnTo>
                <a:close/>
              </a:path>
            </a:pathLst>
          </a:custGeom>
          <a:solidFill>
            <a:srgbClr val="221F1F"/>
          </a:solidFill>
        </p:spPr>
        <p:txBody>
          <a:bodyPr wrap="square" lIns="0" tIns="0" rIns="0" bIns="0" rtlCol="0"/>
          <a:lstStyle/>
          <a:p>
            <a:endParaRPr/>
          </a:p>
        </p:txBody>
      </p:sp>
      <p:sp>
        <p:nvSpPr>
          <p:cNvPr id="93" name="object 93"/>
          <p:cNvSpPr/>
          <p:nvPr/>
        </p:nvSpPr>
        <p:spPr>
          <a:xfrm>
            <a:off x="2257044" y="8104631"/>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20904"/>
                </a:lnTo>
                <a:lnTo>
                  <a:pt x="18948" y="17246"/>
                </a:lnTo>
                <a:lnTo>
                  <a:pt x="18948" y="21539"/>
                </a:lnTo>
                <a:lnTo>
                  <a:pt x="9702" y="21539"/>
                </a:lnTo>
                <a:lnTo>
                  <a:pt x="14173" y="17068"/>
                </a:lnTo>
                <a:lnTo>
                  <a:pt x="18948" y="21539"/>
                </a:lnTo>
                <a:lnTo>
                  <a:pt x="18948" y="17246"/>
                </a:lnTo>
                <a:lnTo>
                  <a:pt x="16395" y="14846"/>
                </a:lnTo>
                <a:lnTo>
                  <a:pt x="22860" y="8382"/>
                </a:lnTo>
                <a:lnTo>
                  <a:pt x="22860" y="3810"/>
                </a:lnTo>
                <a:lnTo>
                  <a:pt x="22847" y="2997"/>
                </a:lnTo>
                <a:lnTo>
                  <a:pt x="20701" y="2997"/>
                </a:lnTo>
                <a:lnTo>
                  <a:pt x="20701" y="5969"/>
                </a:lnTo>
                <a:lnTo>
                  <a:pt x="14033" y="12636"/>
                </a:lnTo>
                <a:lnTo>
                  <a:pt x="11811" y="10553"/>
                </a:lnTo>
                <a:lnTo>
                  <a:pt x="11811" y="14859"/>
                </a:lnTo>
                <a:lnTo>
                  <a:pt x="6858" y="19812"/>
                </a:lnTo>
                <a:lnTo>
                  <a:pt x="6858" y="10210"/>
                </a:lnTo>
                <a:lnTo>
                  <a:pt x="11811" y="14859"/>
                </a:lnTo>
                <a:lnTo>
                  <a:pt x="11811" y="10553"/>
                </a:lnTo>
                <a:lnTo>
                  <a:pt x="6921" y="5969"/>
                </a:lnTo>
                <a:lnTo>
                  <a:pt x="20701" y="5969"/>
                </a:lnTo>
                <a:lnTo>
                  <a:pt x="20701" y="2997"/>
                </a:lnTo>
                <a:lnTo>
                  <a:pt x="6858" y="2997"/>
                </a:lnTo>
                <a:lnTo>
                  <a:pt x="22860" y="2921"/>
                </a:lnTo>
                <a:lnTo>
                  <a:pt x="22860"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4" name="object 94"/>
          <p:cNvSpPr/>
          <p:nvPr/>
        </p:nvSpPr>
        <p:spPr>
          <a:xfrm>
            <a:off x="2378964" y="8104631"/>
            <a:ext cx="27940" cy="27940"/>
          </a:xfrm>
          <a:custGeom>
            <a:avLst/>
            <a:gdLst/>
            <a:ahLst/>
            <a:cxnLst/>
            <a:rect l="l" t="t" r="r" b="b"/>
            <a:pathLst>
              <a:path w="27939" h="27940">
                <a:moveTo>
                  <a:pt x="27432" y="1524"/>
                </a:moveTo>
                <a:lnTo>
                  <a:pt x="26670" y="0"/>
                </a:lnTo>
                <a:lnTo>
                  <a:pt x="21463" y="0"/>
                </a:lnTo>
                <a:lnTo>
                  <a:pt x="21463" y="2921"/>
                </a:lnTo>
                <a:lnTo>
                  <a:pt x="21463" y="10083"/>
                </a:lnTo>
                <a:lnTo>
                  <a:pt x="21463" y="18161"/>
                </a:lnTo>
                <a:lnTo>
                  <a:pt x="20472" y="17246"/>
                </a:lnTo>
                <a:lnTo>
                  <a:pt x="20472" y="21539"/>
                </a:lnTo>
                <a:lnTo>
                  <a:pt x="10718" y="21539"/>
                </a:lnTo>
                <a:lnTo>
                  <a:pt x="15278" y="16675"/>
                </a:lnTo>
                <a:lnTo>
                  <a:pt x="20472" y="21539"/>
                </a:lnTo>
                <a:lnTo>
                  <a:pt x="20472" y="17246"/>
                </a:lnTo>
                <a:lnTo>
                  <a:pt x="17424" y="14389"/>
                </a:lnTo>
                <a:lnTo>
                  <a:pt x="21463" y="10083"/>
                </a:lnTo>
                <a:lnTo>
                  <a:pt x="21463" y="2997"/>
                </a:lnTo>
                <a:lnTo>
                  <a:pt x="21005" y="2997"/>
                </a:lnTo>
                <a:lnTo>
                  <a:pt x="21005" y="5969"/>
                </a:lnTo>
                <a:lnTo>
                  <a:pt x="15138" y="12242"/>
                </a:lnTo>
                <a:lnTo>
                  <a:pt x="12992" y="10236"/>
                </a:lnTo>
                <a:lnTo>
                  <a:pt x="12992" y="14528"/>
                </a:lnTo>
                <a:lnTo>
                  <a:pt x="6426" y="21539"/>
                </a:lnTo>
                <a:lnTo>
                  <a:pt x="5969" y="21539"/>
                </a:lnTo>
                <a:lnTo>
                  <a:pt x="5969" y="7950"/>
                </a:lnTo>
                <a:lnTo>
                  <a:pt x="12992" y="14528"/>
                </a:lnTo>
                <a:lnTo>
                  <a:pt x="12992" y="10236"/>
                </a:lnTo>
                <a:lnTo>
                  <a:pt x="8445" y="5969"/>
                </a:lnTo>
                <a:lnTo>
                  <a:pt x="21005" y="5969"/>
                </a:lnTo>
                <a:lnTo>
                  <a:pt x="21005" y="2997"/>
                </a:lnTo>
                <a:lnTo>
                  <a:pt x="5969" y="2997"/>
                </a:lnTo>
                <a:lnTo>
                  <a:pt x="21463" y="2921"/>
                </a:lnTo>
                <a:lnTo>
                  <a:pt x="21463" y="0"/>
                </a:lnTo>
                <a:lnTo>
                  <a:pt x="1524" y="0"/>
                </a:lnTo>
                <a:lnTo>
                  <a:pt x="0" y="1524"/>
                </a:lnTo>
                <a:lnTo>
                  <a:pt x="0" y="25908"/>
                </a:lnTo>
                <a:lnTo>
                  <a:pt x="1524" y="27432"/>
                </a:lnTo>
                <a:lnTo>
                  <a:pt x="5207" y="27432"/>
                </a:lnTo>
                <a:lnTo>
                  <a:pt x="26670" y="27432"/>
                </a:lnTo>
                <a:lnTo>
                  <a:pt x="27432" y="25908"/>
                </a:lnTo>
                <a:lnTo>
                  <a:pt x="27432" y="24511"/>
                </a:lnTo>
                <a:lnTo>
                  <a:pt x="27432" y="23749"/>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95" name="object 95"/>
          <p:cNvSpPr/>
          <p:nvPr/>
        </p:nvSpPr>
        <p:spPr>
          <a:xfrm>
            <a:off x="2500884" y="8104631"/>
            <a:ext cx="29209" cy="27940"/>
          </a:xfrm>
          <a:custGeom>
            <a:avLst/>
            <a:gdLst/>
            <a:ahLst/>
            <a:cxnLst/>
            <a:rect l="l" t="t" r="r" b="b"/>
            <a:pathLst>
              <a:path w="29210" h="27940">
                <a:moveTo>
                  <a:pt x="28956" y="1524"/>
                </a:moveTo>
                <a:lnTo>
                  <a:pt x="27432" y="0"/>
                </a:lnTo>
                <a:lnTo>
                  <a:pt x="22733" y="0"/>
                </a:lnTo>
                <a:lnTo>
                  <a:pt x="22733" y="2921"/>
                </a:lnTo>
                <a:lnTo>
                  <a:pt x="22733" y="4140"/>
                </a:lnTo>
                <a:lnTo>
                  <a:pt x="22733" y="8724"/>
                </a:lnTo>
                <a:lnTo>
                  <a:pt x="22733" y="19354"/>
                </a:lnTo>
                <a:lnTo>
                  <a:pt x="22733" y="23660"/>
                </a:lnTo>
                <a:lnTo>
                  <a:pt x="22733" y="24511"/>
                </a:lnTo>
                <a:lnTo>
                  <a:pt x="22656" y="23583"/>
                </a:lnTo>
                <a:lnTo>
                  <a:pt x="22733" y="19354"/>
                </a:lnTo>
                <a:lnTo>
                  <a:pt x="20472" y="17246"/>
                </a:lnTo>
                <a:lnTo>
                  <a:pt x="20472" y="21539"/>
                </a:lnTo>
                <a:lnTo>
                  <a:pt x="10718" y="21539"/>
                </a:lnTo>
                <a:lnTo>
                  <a:pt x="15278" y="16675"/>
                </a:lnTo>
                <a:lnTo>
                  <a:pt x="20472" y="21539"/>
                </a:lnTo>
                <a:lnTo>
                  <a:pt x="20472" y="17246"/>
                </a:lnTo>
                <a:lnTo>
                  <a:pt x="17424" y="14389"/>
                </a:lnTo>
                <a:lnTo>
                  <a:pt x="22733" y="8724"/>
                </a:lnTo>
                <a:lnTo>
                  <a:pt x="22733" y="4140"/>
                </a:lnTo>
                <a:lnTo>
                  <a:pt x="22656" y="2997"/>
                </a:lnTo>
                <a:lnTo>
                  <a:pt x="21005" y="2997"/>
                </a:lnTo>
                <a:lnTo>
                  <a:pt x="21005" y="5969"/>
                </a:lnTo>
                <a:lnTo>
                  <a:pt x="15138" y="12242"/>
                </a:lnTo>
                <a:lnTo>
                  <a:pt x="12992" y="10236"/>
                </a:lnTo>
                <a:lnTo>
                  <a:pt x="12992" y="14528"/>
                </a:lnTo>
                <a:lnTo>
                  <a:pt x="6426" y="21539"/>
                </a:lnTo>
                <a:lnTo>
                  <a:pt x="6223" y="21539"/>
                </a:lnTo>
                <a:lnTo>
                  <a:pt x="6223" y="8191"/>
                </a:lnTo>
                <a:lnTo>
                  <a:pt x="12992" y="14528"/>
                </a:lnTo>
                <a:lnTo>
                  <a:pt x="12992" y="10236"/>
                </a:lnTo>
                <a:lnTo>
                  <a:pt x="8445" y="5969"/>
                </a:lnTo>
                <a:lnTo>
                  <a:pt x="21005" y="5969"/>
                </a:lnTo>
                <a:lnTo>
                  <a:pt x="21005" y="2997"/>
                </a:lnTo>
                <a:lnTo>
                  <a:pt x="6223" y="2997"/>
                </a:lnTo>
                <a:lnTo>
                  <a:pt x="22733" y="2921"/>
                </a:lnTo>
                <a:lnTo>
                  <a:pt x="22733" y="0"/>
                </a:lnTo>
                <a:lnTo>
                  <a:pt x="762" y="0"/>
                </a:lnTo>
                <a:lnTo>
                  <a:pt x="0" y="1524"/>
                </a:lnTo>
                <a:lnTo>
                  <a:pt x="0" y="25908"/>
                </a:lnTo>
                <a:lnTo>
                  <a:pt x="762" y="27432"/>
                </a:lnTo>
                <a:lnTo>
                  <a:pt x="5207"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6" name="object 96"/>
          <p:cNvSpPr/>
          <p:nvPr/>
        </p:nvSpPr>
        <p:spPr>
          <a:xfrm>
            <a:off x="2624328" y="8104631"/>
            <a:ext cx="29209" cy="27940"/>
          </a:xfrm>
          <a:custGeom>
            <a:avLst/>
            <a:gdLst/>
            <a:ahLst/>
            <a:cxnLst/>
            <a:rect l="l" t="t" r="r" b="b"/>
            <a:pathLst>
              <a:path w="29210" h="27940">
                <a:moveTo>
                  <a:pt x="28956" y="1524"/>
                </a:moveTo>
                <a:lnTo>
                  <a:pt x="27432" y="0"/>
                </a:lnTo>
                <a:lnTo>
                  <a:pt x="22098" y="0"/>
                </a:lnTo>
                <a:lnTo>
                  <a:pt x="22098" y="2921"/>
                </a:lnTo>
                <a:lnTo>
                  <a:pt x="22098" y="9144"/>
                </a:lnTo>
                <a:lnTo>
                  <a:pt x="22098" y="20180"/>
                </a:lnTo>
                <a:lnTo>
                  <a:pt x="18948" y="17246"/>
                </a:lnTo>
                <a:lnTo>
                  <a:pt x="18948" y="21539"/>
                </a:lnTo>
                <a:lnTo>
                  <a:pt x="9702" y="21539"/>
                </a:lnTo>
                <a:lnTo>
                  <a:pt x="14173" y="17068"/>
                </a:lnTo>
                <a:lnTo>
                  <a:pt x="18948" y="21539"/>
                </a:lnTo>
                <a:lnTo>
                  <a:pt x="18948" y="17246"/>
                </a:lnTo>
                <a:lnTo>
                  <a:pt x="16395" y="14846"/>
                </a:lnTo>
                <a:lnTo>
                  <a:pt x="22098" y="9144"/>
                </a:lnTo>
                <a:lnTo>
                  <a:pt x="22098" y="2997"/>
                </a:lnTo>
                <a:lnTo>
                  <a:pt x="20701" y="2997"/>
                </a:lnTo>
                <a:lnTo>
                  <a:pt x="20701" y="5969"/>
                </a:lnTo>
                <a:lnTo>
                  <a:pt x="14033" y="12636"/>
                </a:lnTo>
                <a:lnTo>
                  <a:pt x="11811" y="10553"/>
                </a:lnTo>
                <a:lnTo>
                  <a:pt x="11811" y="14859"/>
                </a:lnTo>
                <a:lnTo>
                  <a:pt x="6096" y="20574"/>
                </a:lnTo>
                <a:lnTo>
                  <a:pt x="6096" y="9499"/>
                </a:lnTo>
                <a:lnTo>
                  <a:pt x="11811" y="14859"/>
                </a:lnTo>
                <a:lnTo>
                  <a:pt x="11811" y="10553"/>
                </a:lnTo>
                <a:lnTo>
                  <a:pt x="6921" y="5969"/>
                </a:lnTo>
                <a:lnTo>
                  <a:pt x="20701" y="5969"/>
                </a:lnTo>
                <a:lnTo>
                  <a:pt x="20701" y="2997"/>
                </a:lnTo>
                <a:lnTo>
                  <a:pt x="6096" y="2997"/>
                </a:lnTo>
                <a:lnTo>
                  <a:pt x="22098" y="2921"/>
                </a:lnTo>
                <a:lnTo>
                  <a:pt x="22098"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7" name="object 97"/>
          <p:cNvSpPr/>
          <p:nvPr/>
        </p:nvSpPr>
        <p:spPr>
          <a:xfrm>
            <a:off x="2749296" y="8104631"/>
            <a:ext cx="27940" cy="27940"/>
          </a:xfrm>
          <a:custGeom>
            <a:avLst/>
            <a:gdLst/>
            <a:ahLst/>
            <a:cxnLst/>
            <a:rect l="l" t="t" r="r" b="b"/>
            <a:pathLst>
              <a:path w="27939" h="27940">
                <a:moveTo>
                  <a:pt x="27432" y="1524"/>
                </a:moveTo>
                <a:lnTo>
                  <a:pt x="25908" y="0"/>
                </a:lnTo>
                <a:lnTo>
                  <a:pt x="21463" y="0"/>
                </a:lnTo>
                <a:lnTo>
                  <a:pt x="21463" y="2921"/>
                </a:lnTo>
                <a:lnTo>
                  <a:pt x="21463" y="9918"/>
                </a:lnTo>
                <a:lnTo>
                  <a:pt x="21463" y="18351"/>
                </a:lnTo>
                <a:lnTo>
                  <a:pt x="20472" y="17462"/>
                </a:lnTo>
                <a:lnTo>
                  <a:pt x="20472" y="21539"/>
                </a:lnTo>
                <a:lnTo>
                  <a:pt x="10160" y="21539"/>
                </a:lnTo>
                <a:lnTo>
                  <a:pt x="15074" y="16484"/>
                </a:lnTo>
                <a:lnTo>
                  <a:pt x="20472" y="21539"/>
                </a:lnTo>
                <a:lnTo>
                  <a:pt x="20472" y="17462"/>
                </a:lnTo>
                <a:lnTo>
                  <a:pt x="17094" y="14401"/>
                </a:lnTo>
                <a:lnTo>
                  <a:pt x="21463" y="9918"/>
                </a:lnTo>
                <a:lnTo>
                  <a:pt x="21463" y="2997"/>
                </a:lnTo>
                <a:lnTo>
                  <a:pt x="21005" y="2997"/>
                </a:lnTo>
                <a:lnTo>
                  <a:pt x="21005" y="5969"/>
                </a:lnTo>
                <a:lnTo>
                  <a:pt x="14935" y="12446"/>
                </a:lnTo>
                <a:lnTo>
                  <a:pt x="12992" y="10693"/>
                </a:lnTo>
                <a:lnTo>
                  <a:pt x="12992" y="14528"/>
                </a:lnTo>
                <a:lnTo>
                  <a:pt x="6426" y="21539"/>
                </a:lnTo>
                <a:lnTo>
                  <a:pt x="5969" y="21539"/>
                </a:lnTo>
                <a:lnTo>
                  <a:pt x="5969" y="7950"/>
                </a:lnTo>
                <a:lnTo>
                  <a:pt x="12992" y="14528"/>
                </a:lnTo>
                <a:lnTo>
                  <a:pt x="12992" y="10693"/>
                </a:lnTo>
                <a:lnTo>
                  <a:pt x="7785" y="5969"/>
                </a:lnTo>
                <a:lnTo>
                  <a:pt x="21005" y="5969"/>
                </a:lnTo>
                <a:lnTo>
                  <a:pt x="21005" y="2997"/>
                </a:lnTo>
                <a:lnTo>
                  <a:pt x="5969" y="2997"/>
                </a:lnTo>
                <a:lnTo>
                  <a:pt x="21463" y="2921"/>
                </a:lnTo>
                <a:lnTo>
                  <a:pt x="21463" y="0"/>
                </a:lnTo>
                <a:lnTo>
                  <a:pt x="1524" y="0"/>
                </a:lnTo>
                <a:lnTo>
                  <a:pt x="0" y="1524"/>
                </a:lnTo>
                <a:lnTo>
                  <a:pt x="0" y="25908"/>
                </a:lnTo>
                <a:lnTo>
                  <a:pt x="1524" y="27432"/>
                </a:lnTo>
                <a:lnTo>
                  <a:pt x="4445" y="27432"/>
                </a:lnTo>
                <a:lnTo>
                  <a:pt x="25908" y="27432"/>
                </a:lnTo>
                <a:lnTo>
                  <a:pt x="27432" y="25908"/>
                </a:lnTo>
                <a:lnTo>
                  <a:pt x="27432" y="24511"/>
                </a:lnTo>
                <a:lnTo>
                  <a:pt x="27432" y="23749"/>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98" name="object 98"/>
          <p:cNvSpPr/>
          <p:nvPr/>
        </p:nvSpPr>
        <p:spPr>
          <a:xfrm>
            <a:off x="2872740" y="8104631"/>
            <a:ext cx="29209" cy="27940"/>
          </a:xfrm>
          <a:custGeom>
            <a:avLst/>
            <a:gdLst/>
            <a:ahLst/>
            <a:cxnLst/>
            <a:rect l="l" t="t" r="r" b="b"/>
            <a:pathLst>
              <a:path w="29210" h="27940">
                <a:moveTo>
                  <a:pt x="28956" y="1524"/>
                </a:moveTo>
                <a:lnTo>
                  <a:pt x="27432" y="0"/>
                </a:lnTo>
                <a:lnTo>
                  <a:pt x="22098" y="0"/>
                </a:lnTo>
                <a:lnTo>
                  <a:pt x="22098" y="2921"/>
                </a:lnTo>
                <a:lnTo>
                  <a:pt x="22098" y="5969"/>
                </a:lnTo>
                <a:lnTo>
                  <a:pt x="22098" y="6096"/>
                </a:lnTo>
                <a:lnTo>
                  <a:pt x="22098" y="10668"/>
                </a:lnTo>
                <a:lnTo>
                  <a:pt x="22098" y="18757"/>
                </a:lnTo>
                <a:lnTo>
                  <a:pt x="20472" y="17246"/>
                </a:lnTo>
                <a:lnTo>
                  <a:pt x="20472" y="21539"/>
                </a:lnTo>
                <a:lnTo>
                  <a:pt x="11226" y="21539"/>
                </a:lnTo>
                <a:lnTo>
                  <a:pt x="15697" y="17068"/>
                </a:lnTo>
                <a:lnTo>
                  <a:pt x="20472" y="21539"/>
                </a:lnTo>
                <a:lnTo>
                  <a:pt x="20472" y="17246"/>
                </a:lnTo>
                <a:lnTo>
                  <a:pt x="17919" y="14846"/>
                </a:lnTo>
                <a:lnTo>
                  <a:pt x="22098" y="10668"/>
                </a:lnTo>
                <a:lnTo>
                  <a:pt x="22098" y="6096"/>
                </a:lnTo>
                <a:lnTo>
                  <a:pt x="15557" y="12636"/>
                </a:lnTo>
                <a:lnTo>
                  <a:pt x="13335" y="10553"/>
                </a:lnTo>
                <a:lnTo>
                  <a:pt x="13335" y="14859"/>
                </a:lnTo>
                <a:lnTo>
                  <a:pt x="6654" y="21539"/>
                </a:lnTo>
                <a:lnTo>
                  <a:pt x="6096" y="21539"/>
                </a:lnTo>
                <a:lnTo>
                  <a:pt x="6096" y="8064"/>
                </a:lnTo>
                <a:lnTo>
                  <a:pt x="13335" y="14859"/>
                </a:lnTo>
                <a:lnTo>
                  <a:pt x="13335" y="10553"/>
                </a:lnTo>
                <a:lnTo>
                  <a:pt x="8445" y="5969"/>
                </a:lnTo>
                <a:lnTo>
                  <a:pt x="22098" y="5969"/>
                </a:lnTo>
                <a:lnTo>
                  <a:pt x="22098" y="2997"/>
                </a:lnTo>
                <a:lnTo>
                  <a:pt x="6096" y="2997"/>
                </a:lnTo>
                <a:lnTo>
                  <a:pt x="22098" y="2921"/>
                </a:lnTo>
                <a:lnTo>
                  <a:pt x="22098"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99" name="object 99"/>
          <p:cNvSpPr/>
          <p:nvPr/>
        </p:nvSpPr>
        <p:spPr>
          <a:xfrm>
            <a:off x="2997708" y="8104631"/>
            <a:ext cx="29209" cy="27940"/>
          </a:xfrm>
          <a:custGeom>
            <a:avLst/>
            <a:gdLst/>
            <a:ahLst/>
            <a:cxnLst/>
            <a:rect l="l" t="t" r="r" b="b"/>
            <a:pathLst>
              <a:path w="29210" h="27940">
                <a:moveTo>
                  <a:pt x="28956" y="1524"/>
                </a:moveTo>
                <a:lnTo>
                  <a:pt x="27432" y="0"/>
                </a:lnTo>
                <a:lnTo>
                  <a:pt x="22098" y="0"/>
                </a:lnTo>
                <a:lnTo>
                  <a:pt x="22098" y="2921"/>
                </a:lnTo>
                <a:lnTo>
                  <a:pt x="22098" y="9410"/>
                </a:lnTo>
                <a:lnTo>
                  <a:pt x="22098" y="18757"/>
                </a:lnTo>
                <a:lnTo>
                  <a:pt x="20472" y="17246"/>
                </a:lnTo>
                <a:lnTo>
                  <a:pt x="20472" y="21539"/>
                </a:lnTo>
                <a:lnTo>
                  <a:pt x="10718" y="21539"/>
                </a:lnTo>
                <a:lnTo>
                  <a:pt x="15278" y="16675"/>
                </a:lnTo>
                <a:lnTo>
                  <a:pt x="20472" y="21539"/>
                </a:lnTo>
                <a:lnTo>
                  <a:pt x="20472" y="17246"/>
                </a:lnTo>
                <a:lnTo>
                  <a:pt x="17424" y="14389"/>
                </a:lnTo>
                <a:lnTo>
                  <a:pt x="22098" y="9410"/>
                </a:lnTo>
                <a:lnTo>
                  <a:pt x="22098" y="2997"/>
                </a:lnTo>
                <a:lnTo>
                  <a:pt x="21005" y="2997"/>
                </a:lnTo>
                <a:lnTo>
                  <a:pt x="21005" y="5969"/>
                </a:lnTo>
                <a:lnTo>
                  <a:pt x="15138" y="12242"/>
                </a:lnTo>
                <a:lnTo>
                  <a:pt x="12992" y="10236"/>
                </a:lnTo>
                <a:lnTo>
                  <a:pt x="12992" y="14528"/>
                </a:lnTo>
                <a:lnTo>
                  <a:pt x="6858" y="21082"/>
                </a:lnTo>
                <a:lnTo>
                  <a:pt x="6858" y="8788"/>
                </a:lnTo>
                <a:lnTo>
                  <a:pt x="12992" y="14528"/>
                </a:lnTo>
                <a:lnTo>
                  <a:pt x="12992" y="10236"/>
                </a:lnTo>
                <a:lnTo>
                  <a:pt x="8445" y="5969"/>
                </a:lnTo>
                <a:lnTo>
                  <a:pt x="21005" y="5969"/>
                </a:lnTo>
                <a:lnTo>
                  <a:pt x="21005" y="2997"/>
                </a:lnTo>
                <a:lnTo>
                  <a:pt x="6858" y="2997"/>
                </a:lnTo>
                <a:lnTo>
                  <a:pt x="22098" y="2921"/>
                </a:lnTo>
                <a:lnTo>
                  <a:pt x="22098" y="0"/>
                </a:lnTo>
                <a:lnTo>
                  <a:pt x="1524" y="0"/>
                </a:lnTo>
                <a:lnTo>
                  <a:pt x="0" y="1524"/>
                </a:lnTo>
                <a:lnTo>
                  <a:pt x="0" y="25908"/>
                </a:lnTo>
                <a:lnTo>
                  <a:pt x="1524" y="27432"/>
                </a:lnTo>
                <a:lnTo>
                  <a:pt x="5207"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0" name="object 100"/>
          <p:cNvSpPr/>
          <p:nvPr/>
        </p:nvSpPr>
        <p:spPr>
          <a:xfrm>
            <a:off x="3122676" y="8104631"/>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20904"/>
                </a:lnTo>
                <a:lnTo>
                  <a:pt x="18948" y="17246"/>
                </a:lnTo>
                <a:lnTo>
                  <a:pt x="18948" y="21539"/>
                </a:lnTo>
                <a:lnTo>
                  <a:pt x="9702" y="21539"/>
                </a:lnTo>
                <a:lnTo>
                  <a:pt x="14173" y="17068"/>
                </a:lnTo>
                <a:lnTo>
                  <a:pt x="18948" y="21539"/>
                </a:lnTo>
                <a:lnTo>
                  <a:pt x="18948" y="17246"/>
                </a:lnTo>
                <a:lnTo>
                  <a:pt x="16395" y="14846"/>
                </a:lnTo>
                <a:lnTo>
                  <a:pt x="22860" y="8382"/>
                </a:lnTo>
                <a:lnTo>
                  <a:pt x="22860" y="3810"/>
                </a:lnTo>
                <a:lnTo>
                  <a:pt x="22847" y="2997"/>
                </a:lnTo>
                <a:lnTo>
                  <a:pt x="20701" y="2997"/>
                </a:lnTo>
                <a:lnTo>
                  <a:pt x="20701" y="5969"/>
                </a:lnTo>
                <a:lnTo>
                  <a:pt x="14033" y="12636"/>
                </a:lnTo>
                <a:lnTo>
                  <a:pt x="11811" y="10553"/>
                </a:lnTo>
                <a:lnTo>
                  <a:pt x="11811" y="14859"/>
                </a:lnTo>
                <a:lnTo>
                  <a:pt x="6858" y="19812"/>
                </a:lnTo>
                <a:lnTo>
                  <a:pt x="6858" y="10210"/>
                </a:lnTo>
                <a:lnTo>
                  <a:pt x="11811" y="14859"/>
                </a:lnTo>
                <a:lnTo>
                  <a:pt x="11811" y="10553"/>
                </a:lnTo>
                <a:lnTo>
                  <a:pt x="6921" y="5969"/>
                </a:lnTo>
                <a:lnTo>
                  <a:pt x="20701" y="5969"/>
                </a:lnTo>
                <a:lnTo>
                  <a:pt x="20701" y="2997"/>
                </a:lnTo>
                <a:lnTo>
                  <a:pt x="6858" y="2997"/>
                </a:lnTo>
                <a:lnTo>
                  <a:pt x="22860" y="2921"/>
                </a:lnTo>
                <a:lnTo>
                  <a:pt x="22860"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1" name="object 101"/>
          <p:cNvSpPr/>
          <p:nvPr/>
        </p:nvSpPr>
        <p:spPr>
          <a:xfrm>
            <a:off x="3247631" y="8104631"/>
            <a:ext cx="27940" cy="27940"/>
          </a:xfrm>
          <a:custGeom>
            <a:avLst/>
            <a:gdLst/>
            <a:ahLst/>
            <a:cxnLst/>
            <a:rect l="l" t="t" r="r" b="b"/>
            <a:pathLst>
              <a:path w="27939" h="27940">
                <a:moveTo>
                  <a:pt x="27444" y="1524"/>
                </a:moveTo>
                <a:lnTo>
                  <a:pt x="25920" y="0"/>
                </a:lnTo>
                <a:lnTo>
                  <a:pt x="21475" y="0"/>
                </a:lnTo>
                <a:lnTo>
                  <a:pt x="21475" y="2921"/>
                </a:lnTo>
                <a:lnTo>
                  <a:pt x="21475" y="8242"/>
                </a:lnTo>
                <a:lnTo>
                  <a:pt x="21475" y="21018"/>
                </a:lnTo>
                <a:lnTo>
                  <a:pt x="18046" y="17818"/>
                </a:lnTo>
                <a:lnTo>
                  <a:pt x="18046" y="21539"/>
                </a:lnTo>
                <a:lnTo>
                  <a:pt x="8178" y="21539"/>
                </a:lnTo>
                <a:lnTo>
                  <a:pt x="12865" y="16852"/>
                </a:lnTo>
                <a:lnTo>
                  <a:pt x="18046" y="21539"/>
                </a:lnTo>
                <a:lnTo>
                  <a:pt x="18046" y="17818"/>
                </a:lnTo>
                <a:lnTo>
                  <a:pt x="14871" y="14846"/>
                </a:lnTo>
                <a:lnTo>
                  <a:pt x="21475" y="8242"/>
                </a:lnTo>
                <a:lnTo>
                  <a:pt x="21475" y="2997"/>
                </a:lnTo>
                <a:lnTo>
                  <a:pt x="19837" y="2997"/>
                </a:lnTo>
                <a:lnTo>
                  <a:pt x="19837" y="5969"/>
                </a:lnTo>
                <a:lnTo>
                  <a:pt x="12738" y="12839"/>
                </a:lnTo>
                <a:lnTo>
                  <a:pt x="10655" y="10896"/>
                </a:lnTo>
                <a:lnTo>
                  <a:pt x="10655" y="14846"/>
                </a:lnTo>
                <a:lnTo>
                  <a:pt x="5981" y="19367"/>
                </a:lnTo>
                <a:lnTo>
                  <a:pt x="5981" y="10617"/>
                </a:lnTo>
                <a:lnTo>
                  <a:pt x="10655" y="14846"/>
                </a:lnTo>
                <a:lnTo>
                  <a:pt x="10655" y="10896"/>
                </a:lnTo>
                <a:lnTo>
                  <a:pt x="5981" y="6502"/>
                </a:lnTo>
                <a:lnTo>
                  <a:pt x="5981" y="5969"/>
                </a:lnTo>
                <a:lnTo>
                  <a:pt x="19837" y="5969"/>
                </a:lnTo>
                <a:lnTo>
                  <a:pt x="19837" y="2997"/>
                </a:lnTo>
                <a:lnTo>
                  <a:pt x="5981" y="2997"/>
                </a:lnTo>
                <a:lnTo>
                  <a:pt x="21475" y="2921"/>
                </a:lnTo>
                <a:lnTo>
                  <a:pt x="21475" y="0"/>
                </a:lnTo>
                <a:lnTo>
                  <a:pt x="1536" y="0"/>
                </a:lnTo>
                <a:lnTo>
                  <a:pt x="12" y="1524"/>
                </a:lnTo>
                <a:lnTo>
                  <a:pt x="12" y="5207"/>
                </a:lnTo>
                <a:lnTo>
                  <a:pt x="12" y="25146"/>
                </a:lnTo>
                <a:lnTo>
                  <a:pt x="12" y="25908"/>
                </a:lnTo>
                <a:lnTo>
                  <a:pt x="1536" y="27432"/>
                </a:lnTo>
                <a:lnTo>
                  <a:pt x="2286" y="27432"/>
                </a:lnTo>
                <a:lnTo>
                  <a:pt x="25920" y="27432"/>
                </a:lnTo>
                <a:lnTo>
                  <a:pt x="27444" y="25908"/>
                </a:lnTo>
                <a:lnTo>
                  <a:pt x="27444" y="24511"/>
                </a:lnTo>
                <a:lnTo>
                  <a:pt x="27444" y="21463"/>
                </a:lnTo>
                <a:lnTo>
                  <a:pt x="27444" y="5969"/>
                </a:lnTo>
                <a:lnTo>
                  <a:pt x="27444" y="2921"/>
                </a:lnTo>
                <a:lnTo>
                  <a:pt x="27444" y="1524"/>
                </a:lnTo>
                <a:close/>
              </a:path>
            </a:pathLst>
          </a:custGeom>
          <a:solidFill>
            <a:srgbClr val="221F1F"/>
          </a:solidFill>
        </p:spPr>
        <p:txBody>
          <a:bodyPr wrap="square" lIns="0" tIns="0" rIns="0" bIns="0" rtlCol="0"/>
          <a:lstStyle/>
          <a:p>
            <a:endParaRPr/>
          </a:p>
        </p:txBody>
      </p:sp>
      <p:sp>
        <p:nvSpPr>
          <p:cNvPr id="102" name="object 102"/>
          <p:cNvSpPr/>
          <p:nvPr/>
        </p:nvSpPr>
        <p:spPr>
          <a:xfrm>
            <a:off x="3371088" y="8104631"/>
            <a:ext cx="29209" cy="27940"/>
          </a:xfrm>
          <a:custGeom>
            <a:avLst/>
            <a:gdLst/>
            <a:ahLst/>
            <a:cxnLst/>
            <a:rect l="l" t="t" r="r" b="b"/>
            <a:pathLst>
              <a:path w="29210" h="27940">
                <a:moveTo>
                  <a:pt x="28956" y="1524"/>
                </a:moveTo>
                <a:lnTo>
                  <a:pt x="27432" y="0"/>
                </a:lnTo>
                <a:lnTo>
                  <a:pt x="22733" y="0"/>
                </a:lnTo>
                <a:lnTo>
                  <a:pt x="22733" y="2921"/>
                </a:lnTo>
                <a:lnTo>
                  <a:pt x="22733" y="3937"/>
                </a:lnTo>
                <a:lnTo>
                  <a:pt x="22733" y="8407"/>
                </a:lnTo>
                <a:lnTo>
                  <a:pt x="22733" y="20878"/>
                </a:lnTo>
                <a:lnTo>
                  <a:pt x="18948" y="17462"/>
                </a:lnTo>
                <a:lnTo>
                  <a:pt x="18948" y="21539"/>
                </a:lnTo>
                <a:lnTo>
                  <a:pt x="9144" y="21539"/>
                </a:lnTo>
                <a:lnTo>
                  <a:pt x="13970" y="16878"/>
                </a:lnTo>
                <a:lnTo>
                  <a:pt x="18948" y="21539"/>
                </a:lnTo>
                <a:lnTo>
                  <a:pt x="18948" y="17462"/>
                </a:lnTo>
                <a:lnTo>
                  <a:pt x="16065" y="14846"/>
                </a:lnTo>
                <a:lnTo>
                  <a:pt x="22733" y="8407"/>
                </a:lnTo>
                <a:lnTo>
                  <a:pt x="22733" y="3937"/>
                </a:lnTo>
                <a:lnTo>
                  <a:pt x="22656" y="2997"/>
                </a:lnTo>
                <a:lnTo>
                  <a:pt x="20701" y="2997"/>
                </a:lnTo>
                <a:lnTo>
                  <a:pt x="20701" y="5969"/>
                </a:lnTo>
                <a:lnTo>
                  <a:pt x="13843" y="12827"/>
                </a:lnTo>
                <a:lnTo>
                  <a:pt x="11811" y="10998"/>
                </a:lnTo>
                <a:lnTo>
                  <a:pt x="11811" y="14859"/>
                </a:lnTo>
                <a:lnTo>
                  <a:pt x="6223" y="20447"/>
                </a:lnTo>
                <a:lnTo>
                  <a:pt x="6223" y="9613"/>
                </a:lnTo>
                <a:lnTo>
                  <a:pt x="11811" y="14859"/>
                </a:lnTo>
                <a:lnTo>
                  <a:pt x="11811" y="10998"/>
                </a:lnTo>
                <a:lnTo>
                  <a:pt x="6261" y="5969"/>
                </a:lnTo>
                <a:lnTo>
                  <a:pt x="20701" y="5969"/>
                </a:lnTo>
                <a:lnTo>
                  <a:pt x="20701" y="2997"/>
                </a:lnTo>
                <a:lnTo>
                  <a:pt x="6223" y="2997"/>
                </a:lnTo>
                <a:lnTo>
                  <a:pt x="22733" y="2921"/>
                </a:lnTo>
                <a:lnTo>
                  <a:pt x="22733" y="0"/>
                </a:lnTo>
                <a:lnTo>
                  <a:pt x="1524" y="0"/>
                </a:lnTo>
                <a:lnTo>
                  <a:pt x="0" y="1524"/>
                </a:lnTo>
                <a:lnTo>
                  <a:pt x="0" y="25908"/>
                </a:lnTo>
                <a:lnTo>
                  <a:pt x="1524" y="27432"/>
                </a:lnTo>
                <a:lnTo>
                  <a:pt x="3048"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3" name="object 103"/>
          <p:cNvSpPr/>
          <p:nvPr/>
        </p:nvSpPr>
        <p:spPr>
          <a:xfrm>
            <a:off x="3496055" y="8104631"/>
            <a:ext cx="27940" cy="27940"/>
          </a:xfrm>
          <a:custGeom>
            <a:avLst/>
            <a:gdLst/>
            <a:ahLst/>
            <a:cxnLst/>
            <a:rect l="l" t="t" r="r" b="b"/>
            <a:pathLst>
              <a:path w="27939" h="27940">
                <a:moveTo>
                  <a:pt x="27432" y="1524"/>
                </a:moveTo>
                <a:lnTo>
                  <a:pt x="26035" y="0"/>
                </a:lnTo>
                <a:lnTo>
                  <a:pt x="20955" y="0"/>
                </a:lnTo>
                <a:lnTo>
                  <a:pt x="20955" y="2921"/>
                </a:lnTo>
                <a:lnTo>
                  <a:pt x="20955" y="5715"/>
                </a:lnTo>
                <a:lnTo>
                  <a:pt x="20955" y="10287"/>
                </a:lnTo>
                <a:lnTo>
                  <a:pt x="20955" y="19113"/>
                </a:lnTo>
                <a:lnTo>
                  <a:pt x="20955" y="23418"/>
                </a:lnTo>
                <a:lnTo>
                  <a:pt x="20955" y="24511"/>
                </a:lnTo>
                <a:lnTo>
                  <a:pt x="20878" y="23342"/>
                </a:lnTo>
                <a:lnTo>
                  <a:pt x="20955" y="19113"/>
                </a:lnTo>
                <a:lnTo>
                  <a:pt x="18948" y="17246"/>
                </a:lnTo>
                <a:lnTo>
                  <a:pt x="18948" y="21539"/>
                </a:lnTo>
                <a:lnTo>
                  <a:pt x="9702" y="21539"/>
                </a:lnTo>
                <a:lnTo>
                  <a:pt x="14173" y="17068"/>
                </a:lnTo>
                <a:lnTo>
                  <a:pt x="18948" y="21539"/>
                </a:lnTo>
                <a:lnTo>
                  <a:pt x="18948" y="17246"/>
                </a:lnTo>
                <a:lnTo>
                  <a:pt x="16395" y="14846"/>
                </a:lnTo>
                <a:lnTo>
                  <a:pt x="20955" y="10287"/>
                </a:lnTo>
                <a:lnTo>
                  <a:pt x="20955" y="5715"/>
                </a:lnTo>
                <a:lnTo>
                  <a:pt x="20878" y="2997"/>
                </a:lnTo>
                <a:lnTo>
                  <a:pt x="20701" y="2997"/>
                </a:lnTo>
                <a:lnTo>
                  <a:pt x="20701" y="5969"/>
                </a:lnTo>
                <a:lnTo>
                  <a:pt x="14033" y="12636"/>
                </a:lnTo>
                <a:lnTo>
                  <a:pt x="11811" y="10553"/>
                </a:lnTo>
                <a:lnTo>
                  <a:pt x="11811" y="14859"/>
                </a:lnTo>
                <a:lnTo>
                  <a:pt x="5715" y="20955"/>
                </a:lnTo>
                <a:lnTo>
                  <a:pt x="5715" y="9144"/>
                </a:lnTo>
                <a:lnTo>
                  <a:pt x="11811" y="14859"/>
                </a:lnTo>
                <a:lnTo>
                  <a:pt x="11811" y="10553"/>
                </a:lnTo>
                <a:lnTo>
                  <a:pt x="6921" y="5969"/>
                </a:lnTo>
                <a:lnTo>
                  <a:pt x="20701" y="5969"/>
                </a:lnTo>
                <a:lnTo>
                  <a:pt x="20701" y="2997"/>
                </a:lnTo>
                <a:lnTo>
                  <a:pt x="5715" y="2997"/>
                </a:lnTo>
                <a:lnTo>
                  <a:pt x="20955" y="2921"/>
                </a:lnTo>
                <a:lnTo>
                  <a:pt x="20955" y="0"/>
                </a:lnTo>
                <a:lnTo>
                  <a:pt x="1397" y="0"/>
                </a:lnTo>
                <a:lnTo>
                  <a:pt x="0" y="1524"/>
                </a:lnTo>
                <a:lnTo>
                  <a:pt x="0" y="25908"/>
                </a:lnTo>
                <a:lnTo>
                  <a:pt x="1397" y="27432"/>
                </a:lnTo>
                <a:lnTo>
                  <a:pt x="3810" y="27432"/>
                </a:lnTo>
                <a:lnTo>
                  <a:pt x="26035"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04" name="object 104"/>
          <p:cNvSpPr/>
          <p:nvPr/>
        </p:nvSpPr>
        <p:spPr>
          <a:xfrm>
            <a:off x="3616452" y="8104631"/>
            <a:ext cx="27940" cy="27940"/>
          </a:xfrm>
          <a:custGeom>
            <a:avLst/>
            <a:gdLst/>
            <a:ahLst/>
            <a:cxnLst/>
            <a:rect l="l" t="t" r="r" b="b"/>
            <a:pathLst>
              <a:path w="27939" h="27940">
                <a:moveTo>
                  <a:pt x="27432" y="1524"/>
                </a:moveTo>
                <a:lnTo>
                  <a:pt x="26035" y="0"/>
                </a:lnTo>
                <a:lnTo>
                  <a:pt x="21717" y="0"/>
                </a:lnTo>
                <a:lnTo>
                  <a:pt x="21717" y="2921"/>
                </a:lnTo>
                <a:lnTo>
                  <a:pt x="21717" y="4953"/>
                </a:lnTo>
                <a:lnTo>
                  <a:pt x="21717" y="9525"/>
                </a:lnTo>
                <a:lnTo>
                  <a:pt x="21717" y="19824"/>
                </a:lnTo>
                <a:lnTo>
                  <a:pt x="21717" y="24130"/>
                </a:lnTo>
                <a:lnTo>
                  <a:pt x="21717" y="24511"/>
                </a:lnTo>
                <a:lnTo>
                  <a:pt x="21640" y="24053"/>
                </a:lnTo>
                <a:lnTo>
                  <a:pt x="21717" y="19824"/>
                </a:lnTo>
                <a:lnTo>
                  <a:pt x="18948" y="17246"/>
                </a:lnTo>
                <a:lnTo>
                  <a:pt x="18948" y="21539"/>
                </a:lnTo>
                <a:lnTo>
                  <a:pt x="9702" y="21539"/>
                </a:lnTo>
                <a:lnTo>
                  <a:pt x="14173" y="17068"/>
                </a:lnTo>
                <a:lnTo>
                  <a:pt x="18948" y="21539"/>
                </a:lnTo>
                <a:lnTo>
                  <a:pt x="18948" y="17246"/>
                </a:lnTo>
                <a:lnTo>
                  <a:pt x="16395" y="14846"/>
                </a:lnTo>
                <a:lnTo>
                  <a:pt x="21717" y="9525"/>
                </a:lnTo>
                <a:lnTo>
                  <a:pt x="21717" y="4953"/>
                </a:lnTo>
                <a:lnTo>
                  <a:pt x="21640" y="2997"/>
                </a:lnTo>
                <a:lnTo>
                  <a:pt x="20701" y="2997"/>
                </a:lnTo>
                <a:lnTo>
                  <a:pt x="20701" y="5969"/>
                </a:lnTo>
                <a:lnTo>
                  <a:pt x="14033" y="12636"/>
                </a:lnTo>
                <a:lnTo>
                  <a:pt x="11811" y="10553"/>
                </a:lnTo>
                <a:lnTo>
                  <a:pt x="11811" y="14859"/>
                </a:lnTo>
                <a:lnTo>
                  <a:pt x="6477" y="20193"/>
                </a:lnTo>
                <a:lnTo>
                  <a:pt x="6477" y="9855"/>
                </a:lnTo>
                <a:lnTo>
                  <a:pt x="11811" y="14859"/>
                </a:lnTo>
                <a:lnTo>
                  <a:pt x="11811" y="10553"/>
                </a:lnTo>
                <a:lnTo>
                  <a:pt x="6921" y="5969"/>
                </a:lnTo>
                <a:lnTo>
                  <a:pt x="20701" y="5969"/>
                </a:lnTo>
                <a:lnTo>
                  <a:pt x="20701" y="2997"/>
                </a:lnTo>
                <a:lnTo>
                  <a:pt x="6477" y="2997"/>
                </a:lnTo>
                <a:lnTo>
                  <a:pt x="21717" y="2921"/>
                </a:lnTo>
                <a:lnTo>
                  <a:pt x="21717" y="0"/>
                </a:lnTo>
                <a:lnTo>
                  <a:pt x="1397" y="0"/>
                </a:lnTo>
                <a:lnTo>
                  <a:pt x="0" y="1524"/>
                </a:lnTo>
                <a:lnTo>
                  <a:pt x="0" y="25908"/>
                </a:lnTo>
                <a:lnTo>
                  <a:pt x="1397" y="27432"/>
                </a:lnTo>
                <a:lnTo>
                  <a:pt x="3810" y="27432"/>
                </a:lnTo>
                <a:lnTo>
                  <a:pt x="26035"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05" name="object 105"/>
          <p:cNvSpPr/>
          <p:nvPr/>
        </p:nvSpPr>
        <p:spPr>
          <a:xfrm>
            <a:off x="3742944" y="8104631"/>
            <a:ext cx="29209" cy="27940"/>
          </a:xfrm>
          <a:custGeom>
            <a:avLst/>
            <a:gdLst/>
            <a:ahLst/>
            <a:cxnLst/>
            <a:rect l="l" t="t" r="r" b="b"/>
            <a:pathLst>
              <a:path w="29210" h="27940">
                <a:moveTo>
                  <a:pt x="28956" y="1524"/>
                </a:moveTo>
                <a:lnTo>
                  <a:pt x="27432" y="0"/>
                </a:lnTo>
                <a:lnTo>
                  <a:pt x="22733" y="0"/>
                </a:lnTo>
                <a:lnTo>
                  <a:pt x="22733" y="2921"/>
                </a:lnTo>
                <a:lnTo>
                  <a:pt x="22733" y="4648"/>
                </a:lnTo>
                <a:lnTo>
                  <a:pt x="22733" y="8509"/>
                </a:lnTo>
                <a:lnTo>
                  <a:pt x="22733" y="20777"/>
                </a:lnTo>
                <a:lnTo>
                  <a:pt x="22733" y="24422"/>
                </a:lnTo>
                <a:lnTo>
                  <a:pt x="22733" y="20777"/>
                </a:lnTo>
                <a:lnTo>
                  <a:pt x="19558" y="17818"/>
                </a:lnTo>
                <a:lnTo>
                  <a:pt x="19558" y="21539"/>
                </a:lnTo>
                <a:lnTo>
                  <a:pt x="9702" y="21539"/>
                </a:lnTo>
                <a:lnTo>
                  <a:pt x="14376" y="16865"/>
                </a:lnTo>
                <a:lnTo>
                  <a:pt x="19558" y="21539"/>
                </a:lnTo>
                <a:lnTo>
                  <a:pt x="19558" y="17818"/>
                </a:lnTo>
                <a:lnTo>
                  <a:pt x="16395" y="14846"/>
                </a:lnTo>
                <a:lnTo>
                  <a:pt x="22733" y="8509"/>
                </a:lnTo>
                <a:lnTo>
                  <a:pt x="22733" y="4648"/>
                </a:lnTo>
                <a:lnTo>
                  <a:pt x="22644" y="2997"/>
                </a:lnTo>
                <a:lnTo>
                  <a:pt x="21361" y="2997"/>
                </a:lnTo>
                <a:lnTo>
                  <a:pt x="21361" y="5969"/>
                </a:lnTo>
                <a:lnTo>
                  <a:pt x="14249" y="12839"/>
                </a:lnTo>
                <a:lnTo>
                  <a:pt x="12166" y="10896"/>
                </a:lnTo>
                <a:lnTo>
                  <a:pt x="12166" y="14859"/>
                </a:lnTo>
                <a:lnTo>
                  <a:pt x="6223" y="20612"/>
                </a:lnTo>
                <a:lnTo>
                  <a:pt x="6223" y="9474"/>
                </a:lnTo>
                <a:lnTo>
                  <a:pt x="12166" y="14859"/>
                </a:lnTo>
                <a:lnTo>
                  <a:pt x="12166" y="10896"/>
                </a:lnTo>
                <a:lnTo>
                  <a:pt x="6921" y="5969"/>
                </a:lnTo>
                <a:lnTo>
                  <a:pt x="21361" y="5969"/>
                </a:lnTo>
                <a:lnTo>
                  <a:pt x="21361" y="2997"/>
                </a:lnTo>
                <a:lnTo>
                  <a:pt x="6223" y="2997"/>
                </a:lnTo>
                <a:lnTo>
                  <a:pt x="22733" y="2921"/>
                </a:lnTo>
                <a:lnTo>
                  <a:pt x="22733"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6" name="object 106"/>
          <p:cNvSpPr/>
          <p:nvPr/>
        </p:nvSpPr>
        <p:spPr>
          <a:xfrm>
            <a:off x="3869436" y="8104631"/>
            <a:ext cx="27940" cy="27940"/>
          </a:xfrm>
          <a:custGeom>
            <a:avLst/>
            <a:gdLst/>
            <a:ahLst/>
            <a:cxnLst/>
            <a:rect l="l" t="t" r="r" b="b"/>
            <a:pathLst>
              <a:path w="27939" h="27940">
                <a:moveTo>
                  <a:pt x="27432" y="1524"/>
                </a:moveTo>
                <a:lnTo>
                  <a:pt x="25908" y="0"/>
                </a:lnTo>
                <a:lnTo>
                  <a:pt x="21463" y="0"/>
                </a:lnTo>
                <a:lnTo>
                  <a:pt x="21463" y="2921"/>
                </a:lnTo>
                <a:lnTo>
                  <a:pt x="21463" y="9639"/>
                </a:lnTo>
                <a:lnTo>
                  <a:pt x="21463" y="19735"/>
                </a:lnTo>
                <a:lnTo>
                  <a:pt x="18948" y="17462"/>
                </a:lnTo>
                <a:lnTo>
                  <a:pt x="18948" y="21539"/>
                </a:lnTo>
                <a:lnTo>
                  <a:pt x="9144" y="21539"/>
                </a:lnTo>
                <a:lnTo>
                  <a:pt x="13970" y="16878"/>
                </a:lnTo>
                <a:lnTo>
                  <a:pt x="18948" y="21539"/>
                </a:lnTo>
                <a:lnTo>
                  <a:pt x="18948" y="17462"/>
                </a:lnTo>
                <a:lnTo>
                  <a:pt x="16065" y="14846"/>
                </a:lnTo>
                <a:lnTo>
                  <a:pt x="21463" y="9639"/>
                </a:lnTo>
                <a:lnTo>
                  <a:pt x="21463" y="2997"/>
                </a:lnTo>
                <a:lnTo>
                  <a:pt x="20701" y="2997"/>
                </a:lnTo>
                <a:lnTo>
                  <a:pt x="20701" y="5969"/>
                </a:lnTo>
                <a:lnTo>
                  <a:pt x="13843" y="12827"/>
                </a:lnTo>
                <a:lnTo>
                  <a:pt x="11811" y="10998"/>
                </a:lnTo>
                <a:lnTo>
                  <a:pt x="11811" y="14859"/>
                </a:lnTo>
                <a:lnTo>
                  <a:pt x="5969" y="20701"/>
                </a:lnTo>
                <a:lnTo>
                  <a:pt x="5969" y="9372"/>
                </a:lnTo>
                <a:lnTo>
                  <a:pt x="11811" y="14859"/>
                </a:lnTo>
                <a:lnTo>
                  <a:pt x="11811" y="10998"/>
                </a:lnTo>
                <a:lnTo>
                  <a:pt x="6261" y="5969"/>
                </a:lnTo>
                <a:lnTo>
                  <a:pt x="20701" y="5969"/>
                </a:lnTo>
                <a:lnTo>
                  <a:pt x="20701" y="2997"/>
                </a:lnTo>
                <a:lnTo>
                  <a:pt x="5969" y="2997"/>
                </a:lnTo>
                <a:lnTo>
                  <a:pt x="21463" y="2921"/>
                </a:lnTo>
                <a:lnTo>
                  <a:pt x="21463" y="0"/>
                </a:lnTo>
                <a:lnTo>
                  <a:pt x="1524" y="0"/>
                </a:lnTo>
                <a:lnTo>
                  <a:pt x="0" y="1524"/>
                </a:lnTo>
                <a:lnTo>
                  <a:pt x="0" y="25908"/>
                </a:lnTo>
                <a:lnTo>
                  <a:pt x="1524" y="27432"/>
                </a:lnTo>
                <a:lnTo>
                  <a:pt x="3048" y="27432"/>
                </a:lnTo>
                <a:lnTo>
                  <a:pt x="25908"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07" name="object 107"/>
          <p:cNvSpPr/>
          <p:nvPr/>
        </p:nvSpPr>
        <p:spPr>
          <a:xfrm>
            <a:off x="3995928" y="8104631"/>
            <a:ext cx="29209" cy="27940"/>
          </a:xfrm>
          <a:custGeom>
            <a:avLst/>
            <a:gdLst/>
            <a:ahLst/>
            <a:cxnLst/>
            <a:rect l="l" t="t" r="r" b="b"/>
            <a:pathLst>
              <a:path w="29210" h="27940">
                <a:moveTo>
                  <a:pt x="28956" y="1524"/>
                </a:moveTo>
                <a:lnTo>
                  <a:pt x="27432" y="0"/>
                </a:lnTo>
                <a:lnTo>
                  <a:pt x="22098" y="0"/>
                </a:lnTo>
                <a:lnTo>
                  <a:pt x="22098" y="2921"/>
                </a:lnTo>
                <a:lnTo>
                  <a:pt x="22098" y="5969"/>
                </a:lnTo>
                <a:lnTo>
                  <a:pt x="22098" y="6096"/>
                </a:lnTo>
                <a:lnTo>
                  <a:pt x="22098" y="10668"/>
                </a:lnTo>
                <a:lnTo>
                  <a:pt x="22098" y="18757"/>
                </a:lnTo>
                <a:lnTo>
                  <a:pt x="20472" y="17246"/>
                </a:lnTo>
                <a:lnTo>
                  <a:pt x="20472" y="21539"/>
                </a:lnTo>
                <a:lnTo>
                  <a:pt x="11226" y="21539"/>
                </a:lnTo>
                <a:lnTo>
                  <a:pt x="15697" y="17068"/>
                </a:lnTo>
                <a:lnTo>
                  <a:pt x="20472" y="21539"/>
                </a:lnTo>
                <a:lnTo>
                  <a:pt x="20472" y="17246"/>
                </a:lnTo>
                <a:lnTo>
                  <a:pt x="17919" y="14846"/>
                </a:lnTo>
                <a:lnTo>
                  <a:pt x="22098" y="10668"/>
                </a:lnTo>
                <a:lnTo>
                  <a:pt x="22098" y="6096"/>
                </a:lnTo>
                <a:lnTo>
                  <a:pt x="15557" y="12636"/>
                </a:lnTo>
                <a:lnTo>
                  <a:pt x="13335" y="10553"/>
                </a:lnTo>
                <a:lnTo>
                  <a:pt x="13335" y="14859"/>
                </a:lnTo>
                <a:lnTo>
                  <a:pt x="6654" y="21539"/>
                </a:lnTo>
                <a:lnTo>
                  <a:pt x="6096" y="21539"/>
                </a:lnTo>
                <a:lnTo>
                  <a:pt x="6096" y="8064"/>
                </a:lnTo>
                <a:lnTo>
                  <a:pt x="13335" y="14859"/>
                </a:lnTo>
                <a:lnTo>
                  <a:pt x="13335" y="10553"/>
                </a:lnTo>
                <a:lnTo>
                  <a:pt x="8445" y="5969"/>
                </a:lnTo>
                <a:lnTo>
                  <a:pt x="22098" y="5969"/>
                </a:lnTo>
                <a:lnTo>
                  <a:pt x="22098" y="2997"/>
                </a:lnTo>
                <a:lnTo>
                  <a:pt x="6096" y="2997"/>
                </a:lnTo>
                <a:lnTo>
                  <a:pt x="22098" y="2921"/>
                </a:lnTo>
                <a:lnTo>
                  <a:pt x="22098"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8" name="object 108"/>
          <p:cNvSpPr/>
          <p:nvPr/>
        </p:nvSpPr>
        <p:spPr>
          <a:xfrm>
            <a:off x="4111752" y="8104631"/>
            <a:ext cx="29209" cy="27940"/>
          </a:xfrm>
          <a:custGeom>
            <a:avLst/>
            <a:gdLst/>
            <a:ahLst/>
            <a:cxnLst/>
            <a:rect l="l" t="t" r="r" b="b"/>
            <a:pathLst>
              <a:path w="29210" h="27940">
                <a:moveTo>
                  <a:pt x="28956" y="1524"/>
                </a:moveTo>
                <a:lnTo>
                  <a:pt x="27432" y="0"/>
                </a:lnTo>
                <a:lnTo>
                  <a:pt x="22733" y="0"/>
                </a:lnTo>
                <a:lnTo>
                  <a:pt x="22733" y="2921"/>
                </a:lnTo>
                <a:lnTo>
                  <a:pt x="22733" y="4648"/>
                </a:lnTo>
                <a:lnTo>
                  <a:pt x="22733" y="8509"/>
                </a:lnTo>
                <a:lnTo>
                  <a:pt x="22733" y="20777"/>
                </a:lnTo>
                <a:lnTo>
                  <a:pt x="22733" y="24422"/>
                </a:lnTo>
                <a:lnTo>
                  <a:pt x="22733" y="20777"/>
                </a:lnTo>
                <a:lnTo>
                  <a:pt x="19558" y="17818"/>
                </a:lnTo>
                <a:lnTo>
                  <a:pt x="19558" y="21539"/>
                </a:lnTo>
                <a:lnTo>
                  <a:pt x="9702" y="21539"/>
                </a:lnTo>
                <a:lnTo>
                  <a:pt x="14376" y="16865"/>
                </a:lnTo>
                <a:lnTo>
                  <a:pt x="19558" y="21539"/>
                </a:lnTo>
                <a:lnTo>
                  <a:pt x="19558" y="17818"/>
                </a:lnTo>
                <a:lnTo>
                  <a:pt x="16395" y="14846"/>
                </a:lnTo>
                <a:lnTo>
                  <a:pt x="22733" y="8509"/>
                </a:lnTo>
                <a:lnTo>
                  <a:pt x="22733" y="4648"/>
                </a:lnTo>
                <a:lnTo>
                  <a:pt x="22656" y="2997"/>
                </a:lnTo>
                <a:lnTo>
                  <a:pt x="21361" y="2997"/>
                </a:lnTo>
                <a:lnTo>
                  <a:pt x="21361" y="5969"/>
                </a:lnTo>
                <a:lnTo>
                  <a:pt x="14249" y="12839"/>
                </a:lnTo>
                <a:lnTo>
                  <a:pt x="12166" y="10896"/>
                </a:lnTo>
                <a:lnTo>
                  <a:pt x="12166" y="14859"/>
                </a:lnTo>
                <a:lnTo>
                  <a:pt x="6223" y="20612"/>
                </a:lnTo>
                <a:lnTo>
                  <a:pt x="6223" y="9474"/>
                </a:lnTo>
                <a:lnTo>
                  <a:pt x="12166" y="14859"/>
                </a:lnTo>
                <a:lnTo>
                  <a:pt x="12166" y="10896"/>
                </a:lnTo>
                <a:lnTo>
                  <a:pt x="6921" y="5969"/>
                </a:lnTo>
                <a:lnTo>
                  <a:pt x="21361" y="5969"/>
                </a:lnTo>
                <a:lnTo>
                  <a:pt x="21361" y="2997"/>
                </a:lnTo>
                <a:lnTo>
                  <a:pt x="6223" y="2997"/>
                </a:lnTo>
                <a:lnTo>
                  <a:pt x="22733" y="2921"/>
                </a:lnTo>
                <a:lnTo>
                  <a:pt x="22733"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09" name="object 109"/>
          <p:cNvSpPr/>
          <p:nvPr/>
        </p:nvSpPr>
        <p:spPr>
          <a:xfrm>
            <a:off x="4235196" y="8104631"/>
            <a:ext cx="29209" cy="27940"/>
          </a:xfrm>
          <a:custGeom>
            <a:avLst/>
            <a:gdLst/>
            <a:ahLst/>
            <a:cxnLst/>
            <a:rect l="l" t="t" r="r" b="b"/>
            <a:pathLst>
              <a:path w="29210" h="27940">
                <a:moveTo>
                  <a:pt x="28956" y="1524"/>
                </a:moveTo>
                <a:lnTo>
                  <a:pt x="27432" y="0"/>
                </a:lnTo>
                <a:lnTo>
                  <a:pt x="22098" y="0"/>
                </a:lnTo>
                <a:lnTo>
                  <a:pt x="22098" y="2921"/>
                </a:lnTo>
                <a:lnTo>
                  <a:pt x="22098" y="6096"/>
                </a:lnTo>
                <a:lnTo>
                  <a:pt x="22098" y="10668"/>
                </a:lnTo>
                <a:lnTo>
                  <a:pt x="22098" y="18757"/>
                </a:lnTo>
                <a:lnTo>
                  <a:pt x="22098" y="23063"/>
                </a:lnTo>
                <a:lnTo>
                  <a:pt x="22098" y="24511"/>
                </a:lnTo>
                <a:lnTo>
                  <a:pt x="22085" y="23050"/>
                </a:lnTo>
                <a:lnTo>
                  <a:pt x="22098" y="18757"/>
                </a:lnTo>
                <a:lnTo>
                  <a:pt x="20472" y="17246"/>
                </a:lnTo>
                <a:lnTo>
                  <a:pt x="20472" y="21539"/>
                </a:lnTo>
                <a:lnTo>
                  <a:pt x="11226" y="21539"/>
                </a:lnTo>
                <a:lnTo>
                  <a:pt x="15697" y="17068"/>
                </a:lnTo>
                <a:lnTo>
                  <a:pt x="20472" y="21539"/>
                </a:lnTo>
                <a:lnTo>
                  <a:pt x="20472" y="17246"/>
                </a:lnTo>
                <a:lnTo>
                  <a:pt x="17919" y="14846"/>
                </a:lnTo>
                <a:lnTo>
                  <a:pt x="22098" y="10668"/>
                </a:lnTo>
                <a:lnTo>
                  <a:pt x="22098" y="6096"/>
                </a:lnTo>
                <a:lnTo>
                  <a:pt x="15557" y="12636"/>
                </a:lnTo>
                <a:lnTo>
                  <a:pt x="13335" y="10553"/>
                </a:lnTo>
                <a:lnTo>
                  <a:pt x="13335" y="14859"/>
                </a:lnTo>
                <a:lnTo>
                  <a:pt x="6654" y="21539"/>
                </a:lnTo>
                <a:lnTo>
                  <a:pt x="6096" y="21539"/>
                </a:lnTo>
                <a:lnTo>
                  <a:pt x="6096" y="8064"/>
                </a:lnTo>
                <a:lnTo>
                  <a:pt x="13335" y="14859"/>
                </a:lnTo>
                <a:lnTo>
                  <a:pt x="13335" y="10553"/>
                </a:lnTo>
                <a:lnTo>
                  <a:pt x="8445" y="5969"/>
                </a:lnTo>
                <a:lnTo>
                  <a:pt x="22085" y="5969"/>
                </a:lnTo>
                <a:lnTo>
                  <a:pt x="22085" y="2997"/>
                </a:lnTo>
                <a:lnTo>
                  <a:pt x="6096" y="2997"/>
                </a:lnTo>
                <a:lnTo>
                  <a:pt x="22098" y="2921"/>
                </a:lnTo>
                <a:lnTo>
                  <a:pt x="22098"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10" name="object 110"/>
          <p:cNvSpPr/>
          <p:nvPr/>
        </p:nvSpPr>
        <p:spPr>
          <a:xfrm>
            <a:off x="4358640" y="8104631"/>
            <a:ext cx="29209" cy="27940"/>
          </a:xfrm>
          <a:custGeom>
            <a:avLst/>
            <a:gdLst/>
            <a:ahLst/>
            <a:cxnLst/>
            <a:rect l="l" t="t" r="r" b="b"/>
            <a:pathLst>
              <a:path w="29210" h="27940">
                <a:moveTo>
                  <a:pt x="28956" y="1524"/>
                </a:moveTo>
                <a:lnTo>
                  <a:pt x="27432" y="0"/>
                </a:lnTo>
                <a:lnTo>
                  <a:pt x="22860" y="0"/>
                </a:lnTo>
                <a:lnTo>
                  <a:pt x="22860" y="2921"/>
                </a:lnTo>
                <a:lnTo>
                  <a:pt x="22860" y="9906"/>
                </a:lnTo>
                <a:lnTo>
                  <a:pt x="22860" y="19469"/>
                </a:lnTo>
                <a:lnTo>
                  <a:pt x="20472" y="17246"/>
                </a:lnTo>
                <a:lnTo>
                  <a:pt x="20472" y="21539"/>
                </a:lnTo>
                <a:lnTo>
                  <a:pt x="11226" y="21539"/>
                </a:lnTo>
                <a:lnTo>
                  <a:pt x="15697" y="17068"/>
                </a:lnTo>
                <a:lnTo>
                  <a:pt x="20472" y="21539"/>
                </a:lnTo>
                <a:lnTo>
                  <a:pt x="20472" y="17246"/>
                </a:lnTo>
                <a:lnTo>
                  <a:pt x="17919" y="14846"/>
                </a:lnTo>
                <a:lnTo>
                  <a:pt x="22860" y="9906"/>
                </a:lnTo>
                <a:lnTo>
                  <a:pt x="22860" y="2997"/>
                </a:lnTo>
                <a:lnTo>
                  <a:pt x="22225" y="2997"/>
                </a:lnTo>
                <a:lnTo>
                  <a:pt x="22225" y="5969"/>
                </a:lnTo>
                <a:lnTo>
                  <a:pt x="15557" y="12636"/>
                </a:lnTo>
                <a:lnTo>
                  <a:pt x="13335" y="10553"/>
                </a:lnTo>
                <a:lnTo>
                  <a:pt x="13335" y="14859"/>
                </a:lnTo>
                <a:lnTo>
                  <a:pt x="6858" y="21336"/>
                </a:lnTo>
                <a:lnTo>
                  <a:pt x="6858" y="8788"/>
                </a:lnTo>
                <a:lnTo>
                  <a:pt x="13335" y="14859"/>
                </a:lnTo>
                <a:lnTo>
                  <a:pt x="13335" y="10553"/>
                </a:lnTo>
                <a:lnTo>
                  <a:pt x="8445" y="5969"/>
                </a:lnTo>
                <a:lnTo>
                  <a:pt x="22225" y="5969"/>
                </a:lnTo>
                <a:lnTo>
                  <a:pt x="22225" y="2997"/>
                </a:lnTo>
                <a:lnTo>
                  <a:pt x="6858" y="2997"/>
                </a:lnTo>
                <a:lnTo>
                  <a:pt x="22860" y="2921"/>
                </a:lnTo>
                <a:lnTo>
                  <a:pt x="22860"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11" name="object 111"/>
          <p:cNvSpPr/>
          <p:nvPr/>
        </p:nvSpPr>
        <p:spPr>
          <a:xfrm>
            <a:off x="4483608" y="8104631"/>
            <a:ext cx="27940" cy="27940"/>
          </a:xfrm>
          <a:custGeom>
            <a:avLst/>
            <a:gdLst/>
            <a:ahLst/>
            <a:cxnLst/>
            <a:rect l="l" t="t" r="r" b="b"/>
            <a:pathLst>
              <a:path w="27939" h="27940">
                <a:moveTo>
                  <a:pt x="27432" y="1524"/>
                </a:moveTo>
                <a:lnTo>
                  <a:pt x="25908" y="0"/>
                </a:lnTo>
                <a:lnTo>
                  <a:pt x="21463" y="0"/>
                </a:lnTo>
                <a:lnTo>
                  <a:pt x="21463" y="2921"/>
                </a:lnTo>
                <a:lnTo>
                  <a:pt x="21463" y="9779"/>
                </a:lnTo>
                <a:lnTo>
                  <a:pt x="21463" y="19596"/>
                </a:lnTo>
                <a:lnTo>
                  <a:pt x="19558" y="17818"/>
                </a:lnTo>
                <a:lnTo>
                  <a:pt x="19558" y="21539"/>
                </a:lnTo>
                <a:lnTo>
                  <a:pt x="9702" y="21539"/>
                </a:lnTo>
                <a:lnTo>
                  <a:pt x="14376" y="16865"/>
                </a:lnTo>
                <a:lnTo>
                  <a:pt x="19558" y="21539"/>
                </a:lnTo>
                <a:lnTo>
                  <a:pt x="19558" y="17818"/>
                </a:lnTo>
                <a:lnTo>
                  <a:pt x="16395" y="14846"/>
                </a:lnTo>
                <a:lnTo>
                  <a:pt x="21463" y="9779"/>
                </a:lnTo>
                <a:lnTo>
                  <a:pt x="21463" y="2997"/>
                </a:lnTo>
                <a:lnTo>
                  <a:pt x="21361" y="5969"/>
                </a:lnTo>
                <a:lnTo>
                  <a:pt x="14249" y="12839"/>
                </a:lnTo>
                <a:lnTo>
                  <a:pt x="12166" y="10896"/>
                </a:lnTo>
                <a:lnTo>
                  <a:pt x="12166" y="14859"/>
                </a:lnTo>
                <a:lnTo>
                  <a:pt x="5969" y="20853"/>
                </a:lnTo>
                <a:lnTo>
                  <a:pt x="5969" y="9232"/>
                </a:lnTo>
                <a:lnTo>
                  <a:pt x="12166" y="14859"/>
                </a:lnTo>
                <a:lnTo>
                  <a:pt x="12166" y="10896"/>
                </a:lnTo>
                <a:lnTo>
                  <a:pt x="6921" y="5969"/>
                </a:lnTo>
                <a:lnTo>
                  <a:pt x="21361" y="5969"/>
                </a:lnTo>
                <a:lnTo>
                  <a:pt x="21361" y="2997"/>
                </a:lnTo>
                <a:lnTo>
                  <a:pt x="5969" y="2997"/>
                </a:lnTo>
                <a:lnTo>
                  <a:pt x="21463" y="2921"/>
                </a:lnTo>
                <a:lnTo>
                  <a:pt x="21463" y="0"/>
                </a:lnTo>
                <a:lnTo>
                  <a:pt x="1524" y="0"/>
                </a:lnTo>
                <a:lnTo>
                  <a:pt x="0" y="1524"/>
                </a:lnTo>
                <a:lnTo>
                  <a:pt x="0" y="25908"/>
                </a:lnTo>
                <a:lnTo>
                  <a:pt x="1524" y="27432"/>
                </a:lnTo>
                <a:lnTo>
                  <a:pt x="3810" y="27432"/>
                </a:lnTo>
                <a:lnTo>
                  <a:pt x="25908"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12" name="object 112"/>
          <p:cNvSpPr/>
          <p:nvPr/>
        </p:nvSpPr>
        <p:spPr>
          <a:xfrm>
            <a:off x="4607052" y="8104631"/>
            <a:ext cx="27940" cy="27940"/>
          </a:xfrm>
          <a:custGeom>
            <a:avLst/>
            <a:gdLst/>
            <a:ahLst/>
            <a:cxnLst/>
            <a:rect l="l" t="t" r="r" b="b"/>
            <a:pathLst>
              <a:path w="27939" h="27940">
                <a:moveTo>
                  <a:pt x="27432" y="1524"/>
                </a:moveTo>
                <a:lnTo>
                  <a:pt x="26035" y="0"/>
                </a:lnTo>
                <a:lnTo>
                  <a:pt x="20955" y="0"/>
                </a:lnTo>
                <a:lnTo>
                  <a:pt x="20955" y="2921"/>
                </a:lnTo>
                <a:lnTo>
                  <a:pt x="20955" y="5715"/>
                </a:lnTo>
                <a:lnTo>
                  <a:pt x="20955" y="10287"/>
                </a:lnTo>
                <a:lnTo>
                  <a:pt x="20955" y="19113"/>
                </a:lnTo>
                <a:lnTo>
                  <a:pt x="20955" y="23418"/>
                </a:lnTo>
                <a:lnTo>
                  <a:pt x="20955" y="24511"/>
                </a:lnTo>
                <a:lnTo>
                  <a:pt x="20878" y="23342"/>
                </a:lnTo>
                <a:lnTo>
                  <a:pt x="20955" y="19113"/>
                </a:lnTo>
                <a:lnTo>
                  <a:pt x="18948" y="17246"/>
                </a:lnTo>
                <a:lnTo>
                  <a:pt x="18948" y="21539"/>
                </a:lnTo>
                <a:lnTo>
                  <a:pt x="9702" y="21539"/>
                </a:lnTo>
                <a:lnTo>
                  <a:pt x="14173" y="17068"/>
                </a:lnTo>
                <a:lnTo>
                  <a:pt x="18948" y="21539"/>
                </a:lnTo>
                <a:lnTo>
                  <a:pt x="18948" y="17246"/>
                </a:lnTo>
                <a:lnTo>
                  <a:pt x="16395" y="14846"/>
                </a:lnTo>
                <a:lnTo>
                  <a:pt x="20955" y="10287"/>
                </a:lnTo>
                <a:lnTo>
                  <a:pt x="20955" y="5715"/>
                </a:lnTo>
                <a:lnTo>
                  <a:pt x="20878" y="2997"/>
                </a:lnTo>
                <a:lnTo>
                  <a:pt x="20701" y="2997"/>
                </a:lnTo>
                <a:lnTo>
                  <a:pt x="20701" y="5969"/>
                </a:lnTo>
                <a:lnTo>
                  <a:pt x="14033" y="12636"/>
                </a:lnTo>
                <a:lnTo>
                  <a:pt x="11811" y="10553"/>
                </a:lnTo>
                <a:lnTo>
                  <a:pt x="11811" y="14859"/>
                </a:lnTo>
                <a:lnTo>
                  <a:pt x="5715" y="20955"/>
                </a:lnTo>
                <a:lnTo>
                  <a:pt x="5715" y="9144"/>
                </a:lnTo>
                <a:lnTo>
                  <a:pt x="11811" y="14859"/>
                </a:lnTo>
                <a:lnTo>
                  <a:pt x="11811" y="10553"/>
                </a:lnTo>
                <a:lnTo>
                  <a:pt x="6921" y="5969"/>
                </a:lnTo>
                <a:lnTo>
                  <a:pt x="20701" y="5969"/>
                </a:lnTo>
                <a:lnTo>
                  <a:pt x="20701" y="2997"/>
                </a:lnTo>
                <a:lnTo>
                  <a:pt x="5715" y="2997"/>
                </a:lnTo>
                <a:lnTo>
                  <a:pt x="20955" y="2921"/>
                </a:lnTo>
                <a:lnTo>
                  <a:pt x="20955" y="0"/>
                </a:lnTo>
                <a:lnTo>
                  <a:pt x="1397" y="0"/>
                </a:lnTo>
                <a:lnTo>
                  <a:pt x="0" y="1524"/>
                </a:lnTo>
                <a:lnTo>
                  <a:pt x="0" y="25908"/>
                </a:lnTo>
                <a:lnTo>
                  <a:pt x="1397" y="27432"/>
                </a:lnTo>
                <a:lnTo>
                  <a:pt x="3810" y="27432"/>
                </a:lnTo>
                <a:lnTo>
                  <a:pt x="26035"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13" name="object 113"/>
          <p:cNvSpPr/>
          <p:nvPr/>
        </p:nvSpPr>
        <p:spPr>
          <a:xfrm>
            <a:off x="4855464" y="8104631"/>
            <a:ext cx="27940" cy="27940"/>
          </a:xfrm>
          <a:custGeom>
            <a:avLst/>
            <a:gdLst/>
            <a:ahLst/>
            <a:cxnLst/>
            <a:rect l="l" t="t" r="r" b="b"/>
            <a:pathLst>
              <a:path w="27939" h="27940">
                <a:moveTo>
                  <a:pt x="27432" y="1524"/>
                </a:moveTo>
                <a:lnTo>
                  <a:pt x="25908" y="0"/>
                </a:lnTo>
                <a:lnTo>
                  <a:pt x="21463" y="0"/>
                </a:lnTo>
                <a:lnTo>
                  <a:pt x="21463" y="2921"/>
                </a:lnTo>
                <a:lnTo>
                  <a:pt x="21463" y="9779"/>
                </a:lnTo>
                <a:lnTo>
                  <a:pt x="21463" y="19596"/>
                </a:lnTo>
                <a:lnTo>
                  <a:pt x="18948" y="17246"/>
                </a:lnTo>
                <a:lnTo>
                  <a:pt x="18948" y="21539"/>
                </a:lnTo>
                <a:lnTo>
                  <a:pt x="9702" y="21539"/>
                </a:lnTo>
                <a:lnTo>
                  <a:pt x="14173" y="17068"/>
                </a:lnTo>
                <a:lnTo>
                  <a:pt x="18948" y="21539"/>
                </a:lnTo>
                <a:lnTo>
                  <a:pt x="18948" y="17246"/>
                </a:lnTo>
                <a:lnTo>
                  <a:pt x="16395" y="14846"/>
                </a:lnTo>
                <a:lnTo>
                  <a:pt x="21463" y="9779"/>
                </a:lnTo>
                <a:lnTo>
                  <a:pt x="21463" y="2997"/>
                </a:lnTo>
                <a:lnTo>
                  <a:pt x="20701" y="2997"/>
                </a:lnTo>
                <a:lnTo>
                  <a:pt x="20701" y="5969"/>
                </a:lnTo>
                <a:lnTo>
                  <a:pt x="14033" y="12636"/>
                </a:lnTo>
                <a:lnTo>
                  <a:pt x="11811" y="10553"/>
                </a:lnTo>
                <a:lnTo>
                  <a:pt x="11811" y="14859"/>
                </a:lnTo>
                <a:lnTo>
                  <a:pt x="5969" y="20701"/>
                </a:lnTo>
                <a:lnTo>
                  <a:pt x="5969" y="9372"/>
                </a:lnTo>
                <a:lnTo>
                  <a:pt x="11811" y="14859"/>
                </a:lnTo>
                <a:lnTo>
                  <a:pt x="11811" y="10553"/>
                </a:lnTo>
                <a:lnTo>
                  <a:pt x="6921" y="5969"/>
                </a:lnTo>
                <a:lnTo>
                  <a:pt x="20701" y="5969"/>
                </a:lnTo>
                <a:lnTo>
                  <a:pt x="20701" y="2997"/>
                </a:lnTo>
                <a:lnTo>
                  <a:pt x="5969" y="2997"/>
                </a:lnTo>
                <a:lnTo>
                  <a:pt x="21463" y="2921"/>
                </a:lnTo>
                <a:lnTo>
                  <a:pt x="21463" y="0"/>
                </a:lnTo>
                <a:lnTo>
                  <a:pt x="762" y="0"/>
                </a:lnTo>
                <a:lnTo>
                  <a:pt x="0" y="1524"/>
                </a:lnTo>
                <a:lnTo>
                  <a:pt x="0" y="25908"/>
                </a:lnTo>
                <a:lnTo>
                  <a:pt x="762" y="27432"/>
                </a:lnTo>
                <a:lnTo>
                  <a:pt x="3810" y="27432"/>
                </a:lnTo>
                <a:lnTo>
                  <a:pt x="25908"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14" name="object 114"/>
          <p:cNvSpPr/>
          <p:nvPr/>
        </p:nvSpPr>
        <p:spPr>
          <a:xfrm>
            <a:off x="4980432" y="8104631"/>
            <a:ext cx="27940" cy="27940"/>
          </a:xfrm>
          <a:custGeom>
            <a:avLst/>
            <a:gdLst/>
            <a:ahLst/>
            <a:cxnLst/>
            <a:rect l="l" t="t" r="r" b="b"/>
            <a:pathLst>
              <a:path w="27939" h="27940">
                <a:moveTo>
                  <a:pt x="27432" y="1524"/>
                </a:moveTo>
                <a:lnTo>
                  <a:pt x="26035" y="0"/>
                </a:lnTo>
                <a:lnTo>
                  <a:pt x="20955" y="0"/>
                </a:lnTo>
                <a:lnTo>
                  <a:pt x="20955" y="2921"/>
                </a:lnTo>
                <a:lnTo>
                  <a:pt x="20955" y="5715"/>
                </a:lnTo>
                <a:lnTo>
                  <a:pt x="20955" y="10287"/>
                </a:lnTo>
                <a:lnTo>
                  <a:pt x="20955" y="19113"/>
                </a:lnTo>
                <a:lnTo>
                  <a:pt x="20955" y="23418"/>
                </a:lnTo>
                <a:lnTo>
                  <a:pt x="20955" y="24511"/>
                </a:lnTo>
                <a:lnTo>
                  <a:pt x="20878" y="23342"/>
                </a:lnTo>
                <a:lnTo>
                  <a:pt x="20955" y="19113"/>
                </a:lnTo>
                <a:lnTo>
                  <a:pt x="18948" y="17246"/>
                </a:lnTo>
                <a:lnTo>
                  <a:pt x="18948" y="21539"/>
                </a:lnTo>
                <a:lnTo>
                  <a:pt x="9702" y="21539"/>
                </a:lnTo>
                <a:lnTo>
                  <a:pt x="14173" y="17068"/>
                </a:lnTo>
                <a:lnTo>
                  <a:pt x="18948" y="21539"/>
                </a:lnTo>
                <a:lnTo>
                  <a:pt x="18948" y="17246"/>
                </a:lnTo>
                <a:lnTo>
                  <a:pt x="16395" y="14846"/>
                </a:lnTo>
                <a:lnTo>
                  <a:pt x="20955" y="10287"/>
                </a:lnTo>
                <a:lnTo>
                  <a:pt x="20955" y="5715"/>
                </a:lnTo>
                <a:lnTo>
                  <a:pt x="20878" y="2997"/>
                </a:lnTo>
                <a:lnTo>
                  <a:pt x="20701" y="2997"/>
                </a:lnTo>
                <a:lnTo>
                  <a:pt x="20701" y="5969"/>
                </a:lnTo>
                <a:lnTo>
                  <a:pt x="14033" y="12636"/>
                </a:lnTo>
                <a:lnTo>
                  <a:pt x="11811" y="10553"/>
                </a:lnTo>
                <a:lnTo>
                  <a:pt x="11811" y="14859"/>
                </a:lnTo>
                <a:lnTo>
                  <a:pt x="5715" y="20955"/>
                </a:lnTo>
                <a:lnTo>
                  <a:pt x="5715" y="9144"/>
                </a:lnTo>
                <a:lnTo>
                  <a:pt x="11811" y="14859"/>
                </a:lnTo>
                <a:lnTo>
                  <a:pt x="11811" y="10553"/>
                </a:lnTo>
                <a:lnTo>
                  <a:pt x="6921" y="5969"/>
                </a:lnTo>
                <a:lnTo>
                  <a:pt x="20701" y="5969"/>
                </a:lnTo>
                <a:lnTo>
                  <a:pt x="20701" y="2997"/>
                </a:lnTo>
                <a:lnTo>
                  <a:pt x="5715" y="2997"/>
                </a:lnTo>
                <a:lnTo>
                  <a:pt x="20955" y="2921"/>
                </a:lnTo>
                <a:lnTo>
                  <a:pt x="20955" y="0"/>
                </a:lnTo>
                <a:lnTo>
                  <a:pt x="1397" y="0"/>
                </a:lnTo>
                <a:lnTo>
                  <a:pt x="0" y="1524"/>
                </a:lnTo>
                <a:lnTo>
                  <a:pt x="0" y="25908"/>
                </a:lnTo>
                <a:lnTo>
                  <a:pt x="1397" y="27432"/>
                </a:lnTo>
                <a:lnTo>
                  <a:pt x="3810" y="27432"/>
                </a:lnTo>
                <a:lnTo>
                  <a:pt x="26035"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15" name="object 115"/>
          <p:cNvSpPr/>
          <p:nvPr/>
        </p:nvSpPr>
        <p:spPr>
          <a:xfrm>
            <a:off x="5105400" y="8104631"/>
            <a:ext cx="29209" cy="27940"/>
          </a:xfrm>
          <a:custGeom>
            <a:avLst/>
            <a:gdLst/>
            <a:ahLst/>
            <a:cxnLst/>
            <a:rect l="l" t="t" r="r" b="b"/>
            <a:pathLst>
              <a:path w="29210" h="27940">
                <a:moveTo>
                  <a:pt x="28956" y="1524"/>
                </a:moveTo>
                <a:lnTo>
                  <a:pt x="27432" y="0"/>
                </a:lnTo>
                <a:lnTo>
                  <a:pt x="22733" y="0"/>
                </a:lnTo>
                <a:lnTo>
                  <a:pt x="22733" y="2921"/>
                </a:lnTo>
                <a:lnTo>
                  <a:pt x="22733" y="4648"/>
                </a:lnTo>
                <a:lnTo>
                  <a:pt x="22733" y="8509"/>
                </a:lnTo>
                <a:lnTo>
                  <a:pt x="22733" y="20777"/>
                </a:lnTo>
                <a:lnTo>
                  <a:pt x="22733" y="24422"/>
                </a:lnTo>
                <a:lnTo>
                  <a:pt x="22733" y="20777"/>
                </a:lnTo>
                <a:lnTo>
                  <a:pt x="19558" y="17818"/>
                </a:lnTo>
                <a:lnTo>
                  <a:pt x="19558" y="21539"/>
                </a:lnTo>
                <a:lnTo>
                  <a:pt x="9702" y="21539"/>
                </a:lnTo>
                <a:lnTo>
                  <a:pt x="14376" y="16865"/>
                </a:lnTo>
                <a:lnTo>
                  <a:pt x="19558" y="21539"/>
                </a:lnTo>
                <a:lnTo>
                  <a:pt x="19558" y="17818"/>
                </a:lnTo>
                <a:lnTo>
                  <a:pt x="16395" y="14846"/>
                </a:lnTo>
                <a:lnTo>
                  <a:pt x="22733" y="8509"/>
                </a:lnTo>
                <a:lnTo>
                  <a:pt x="22733" y="4648"/>
                </a:lnTo>
                <a:lnTo>
                  <a:pt x="22656" y="2997"/>
                </a:lnTo>
                <a:lnTo>
                  <a:pt x="21361" y="2997"/>
                </a:lnTo>
                <a:lnTo>
                  <a:pt x="21361" y="5969"/>
                </a:lnTo>
                <a:lnTo>
                  <a:pt x="14249" y="12839"/>
                </a:lnTo>
                <a:lnTo>
                  <a:pt x="12166" y="10896"/>
                </a:lnTo>
                <a:lnTo>
                  <a:pt x="12166" y="14859"/>
                </a:lnTo>
                <a:lnTo>
                  <a:pt x="6223" y="20612"/>
                </a:lnTo>
                <a:lnTo>
                  <a:pt x="6223" y="9474"/>
                </a:lnTo>
                <a:lnTo>
                  <a:pt x="12166" y="14859"/>
                </a:lnTo>
                <a:lnTo>
                  <a:pt x="12166" y="10896"/>
                </a:lnTo>
                <a:lnTo>
                  <a:pt x="6921" y="5969"/>
                </a:lnTo>
                <a:lnTo>
                  <a:pt x="21361" y="5969"/>
                </a:lnTo>
                <a:lnTo>
                  <a:pt x="21361" y="2997"/>
                </a:lnTo>
                <a:lnTo>
                  <a:pt x="6223" y="2997"/>
                </a:lnTo>
                <a:lnTo>
                  <a:pt x="22733" y="2921"/>
                </a:lnTo>
                <a:lnTo>
                  <a:pt x="22733" y="0"/>
                </a:lnTo>
                <a:lnTo>
                  <a:pt x="1524" y="0"/>
                </a:lnTo>
                <a:lnTo>
                  <a:pt x="0" y="1524"/>
                </a:lnTo>
                <a:lnTo>
                  <a:pt x="0" y="25908"/>
                </a:lnTo>
                <a:lnTo>
                  <a:pt x="1524" y="27432"/>
                </a:lnTo>
                <a:lnTo>
                  <a:pt x="3810"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16" name="object 116"/>
          <p:cNvSpPr/>
          <p:nvPr/>
        </p:nvSpPr>
        <p:spPr>
          <a:xfrm>
            <a:off x="5225796" y="8104631"/>
            <a:ext cx="29209" cy="27940"/>
          </a:xfrm>
          <a:custGeom>
            <a:avLst/>
            <a:gdLst/>
            <a:ahLst/>
            <a:cxnLst/>
            <a:rect l="l" t="t" r="r" b="b"/>
            <a:pathLst>
              <a:path w="29210" h="27940">
                <a:moveTo>
                  <a:pt x="28956" y="1524"/>
                </a:moveTo>
                <a:lnTo>
                  <a:pt x="27432" y="0"/>
                </a:lnTo>
                <a:lnTo>
                  <a:pt x="22098" y="0"/>
                </a:lnTo>
                <a:lnTo>
                  <a:pt x="22098" y="2921"/>
                </a:lnTo>
                <a:lnTo>
                  <a:pt x="22098" y="6096"/>
                </a:lnTo>
                <a:lnTo>
                  <a:pt x="22098" y="10668"/>
                </a:lnTo>
                <a:lnTo>
                  <a:pt x="22098" y="18757"/>
                </a:lnTo>
                <a:lnTo>
                  <a:pt x="22098" y="23063"/>
                </a:lnTo>
                <a:lnTo>
                  <a:pt x="22098" y="24511"/>
                </a:lnTo>
                <a:lnTo>
                  <a:pt x="22085" y="23050"/>
                </a:lnTo>
                <a:lnTo>
                  <a:pt x="22098" y="18757"/>
                </a:lnTo>
                <a:lnTo>
                  <a:pt x="20472" y="17246"/>
                </a:lnTo>
                <a:lnTo>
                  <a:pt x="20472" y="21539"/>
                </a:lnTo>
                <a:lnTo>
                  <a:pt x="11226" y="21539"/>
                </a:lnTo>
                <a:lnTo>
                  <a:pt x="15697" y="17068"/>
                </a:lnTo>
                <a:lnTo>
                  <a:pt x="20472" y="21539"/>
                </a:lnTo>
                <a:lnTo>
                  <a:pt x="20472" y="17246"/>
                </a:lnTo>
                <a:lnTo>
                  <a:pt x="17919" y="14846"/>
                </a:lnTo>
                <a:lnTo>
                  <a:pt x="22098" y="10668"/>
                </a:lnTo>
                <a:lnTo>
                  <a:pt x="22098" y="6096"/>
                </a:lnTo>
                <a:lnTo>
                  <a:pt x="15557" y="12636"/>
                </a:lnTo>
                <a:lnTo>
                  <a:pt x="13335" y="10553"/>
                </a:lnTo>
                <a:lnTo>
                  <a:pt x="13335" y="14859"/>
                </a:lnTo>
                <a:lnTo>
                  <a:pt x="6858" y="21336"/>
                </a:lnTo>
                <a:lnTo>
                  <a:pt x="6858" y="8788"/>
                </a:lnTo>
                <a:lnTo>
                  <a:pt x="13335" y="14859"/>
                </a:lnTo>
                <a:lnTo>
                  <a:pt x="13335" y="10553"/>
                </a:lnTo>
                <a:lnTo>
                  <a:pt x="8445" y="5969"/>
                </a:lnTo>
                <a:lnTo>
                  <a:pt x="22085" y="5969"/>
                </a:lnTo>
                <a:lnTo>
                  <a:pt x="22085" y="2997"/>
                </a:lnTo>
                <a:lnTo>
                  <a:pt x="6858" y="2997"/>
                </a:lnTo>
                <a:lnTo>
                  <a:pt x="22098" y="2921"/>
                </a:lnTo>
                <a:lnTo>
                  <a:pt x="22098"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17" name="object 117"/>
          <p:cNvSpPr/>
          <p:nvPr/>
        </p:nvSpPr>
        <p:spPr>
          <a:xfrm>
            <a:off x="5352288" y="8104631"/>
            <a:ext cx="29209" cy="27940"/>
          </a:xfrm>
          <a:custGeom>
            <a:avLst/>
            <a:gdLst/>
            <a:ahLst/>
            <a:cxnLst/>
            <a:rect l="l" t="t" r="r" b="b"/>
            <a:pathLst>
              <a:path w="29210" h="27940">
                <a:moveTo>
                  <a:pt x="28956" y="1524"/>
                </a:moveTo>
                <a:lnTo>
                  <a:pt x="28194" y="0"/>
                </a:lnTo>
                <a:lnTo>
                  <a:pt x="22733" y="0"/>
                </a:lnTo>
                <a:lnTo>
                  <a:pt x="22733" y="2921"/>
                </a:lnTo>
                <a:lnTo>
                  <a:pt x="22733" y="3937"/>
                </a:lnTo>
                <a:lnTo>
                  <a:pt x="22733" y="8509"/>
                </a:lnTo>
                <a:lnTo>
                  <a:pt x="22733" y="20777"/>
                </a:lnTo>
                <a:lnTo>
                  <a:pt x="18948" y="17246"/>
                </a:lnTo>
                <a:lnTo>
                  <a:pt x="18948" y="21539"/>
                </a:lnTo>
                <a:lnTo>
                  <a:pt x="9702" y="21539"/>
                </a:lnTo>
                <a:lnTo>
                  <a:pt x="14173" y="17068"/>
                </a:lnTo>
                <a:lnTo>
                  <a:pt x="18948" y="21539"/>
                </a:lnTo>
                <a:lnTo>
                  <a:pt x="18948" y="17246"/>
                </a:lnTo>
                <a:lnTo>
                  <a:pt x="16395" y="14846"/>
                </a:lnTo>
                <a:lnTo>
                  <a:pt x="22733" y="8509"/>
                </a:lnTo>
                <a:lnTo>
                  <a:pt x="22733" y="3937"/>
                </a:lnTo>
                <a:lnTo>
                  <a:pt x="22656" y="2997"/>
                </a:lnTo>
                <a:lnTo>
                  <a:pt x="20701" y="2997"/>
                </a:lnTo>
                <a:lnTo>
                  <a:pt x="20701" y="5969"/>
                </a:lnTo>
                <a:lnTo>
                  <a:pt x="14033" y="12636"/>
                </a:lnTo>
                <a:lnTo>
                  <a:pt x="11811" y="10553"/>
                </a:lnTo>
                <a:lnTo>
                  <a:pt x="11811" y="14859"/>
                </a:lnTo>
                <a:lnTo>
                  <a:pt x="6223" y="20447"/>
                </a:lnTo>
                <a:lnTo>
                  <a:pt x="6223" y="9613"/>
                </a:lnTo>
                <a:lnTo>
                  <a:pt x="11811" y="14859"/>
                </a:lnTo>
                <a:lnTo>
                  <a:pt x="11811" y="10553"/>
                </a:lnTo>
                <a:lnTo>
                  <a:pt x="6921" y="5969"/>
                </a:lnTo>
                <a:lnTo>
                  <a:pt x="20701" y="5969"/>
                </a:lnTo>
                <a:lnTo>
                  <a:pt x="20701" y="2997"/>
                </a:lnTo>
                <a:lnTo>
                  <a:pt x="6223" y="2997"/>
                </a:lnTo>
                <a:lnTo>
                  <a:pt x="22733" y="2921"/>
                </a:lnTo>
                <a:lnTo>
                  <a:pt x="22733" y="0"/>
                </a:lnTo>
                <a:lnTo>
                  <a:pt x="1524" y="0"/>
                </a:lnTo>
                <a:lnTo>
                  <a:pt x="0" y="1524"/>
                </a:lnTo>
                <a:lnTo>
                  <a:pt x="0" y="25908"/>
                </a:lnTo>
                <a:lnTo>
                  <a:pt x="1524" y="27432"/>
                </a:lnTo>
                <a:lnTo>
                  <a:pt x="3810"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18" name="object 118"/>
          <p:cNvSpPr/>
          <p:nvPr/>
        </p:nvSpPr>
        <p:spPr>
          <a:xfrm>
            <a:off x="5478780" y="8104631"/>
            <a:ext cx="27940" cy="27940"/>
          </a:xfrm>
          <a:custGeom>
            <a:avLst/>
            <a:gdLst/>
            <a:ahLst/>
            <a:cxnLst/>
            <a:rect l="l" t="t" r="r" b="b"/>
            <a:pathLst>
              <a:path w="27939" h="27940">
                <a:moveTo>
                  <a:pt x="27432" y="1524"/>
                </a:moveTo>
                <a:lnTo>
                  <a:pt x="25908" y="0"/>
                </a:lnTo>
                <a:lnTo>
                  <a:pt x="21463" y="0"/>
                </a:lnTo>
                <a:lnTo>
                  <a:pt x="21463" y="2921"/>
                </a:lnTo>
                <a:lnTo>
                  <a:pt x="21463" y="9779"/>
                </a:lnTo>
                <a:lnTo>
                  <a:pt x="21463" y="19596"/>
                </a:lnTo>
                <a:lnTo>
                  <a:pt x="18948" y="17246"/>
                </a:lnTo>
                <a:lnTo>
                  <a:pt x="18948" y="21539"/>
                </a:lnTo>
                <a:lnTo>
                  <a:pt x="9702" y="21539"/>
                </a:lnTo>
                <a:lnTo>
                  <a:pt x="14173" y="17068"/>
                </a:lnTo>
                <a:lnTo>
                  <a:pt x="18948" y="21539"/>
                </a:lnTo>
                <a:lnTo>
                  <a:pt x="18948" y="17246"/>
                </a:lnTo>
                <a:lnTo>
                  <a:pt x="16395" y="14846"/>
                </a:lnTo>
                <a:lnTo>
                  <a:pt x="21463" y="9779"/>
                </a:lnTo>
                <a:lnTo>
                  <a:pt x="21463" y="2997"/>
                </a:lnTo>
                <a:lnTo>
                  <a:pt x="20701" y="2997"/>
                </a:lnTo>
                <a:lnTo>
                  <a:pt x="20701" y="5969"/>
                </a:lnTo>
                <a:lnTo>
                  <a:pt x="14033" y="12636"/>
                </a:lnTo>
                <a:lnTo>
                  <a:pt x="11811" y="10553"/>
                </a:lnTo>
                <a:lnTo>
                  <a:pt x="11811" y="14859"/>
                </a:lnTo>
                <a:lnTo>
                  <a:pt x="5969" y="20701"/>
                </a:lnTo>
                <a:lnTo>
                  <a:pt x="5969" y="9372"/>
                </a:lnTo>
                <a:lnTo>
                  <a:pt x="11811" y="14859"/>
                </a:lnTo>
                <a:lnTo>
                  <a:pt x="11811" y="10553"/>
                </a:lnTo>
                <a:lnTo>
                  <a:pt x="6921" y="5969"/>
                </a:lnTo>
                <a:lnTo>
                  <a:pt x="20701" y="5969"/>
                </a:lnTo>
                <a:lnTo>
                  <a:pt x="20701" y="2997"/>
                </a:lnTo>
                <a:lnTo>
                  <a:pt x="5969" y="2997"/>
                </a:lnTo>
                <a:lnTo>
                  <a:pt x="21463" y="2921"/>
                </a:lnTo>
                <a:lnTo>
                  <a:pt x="21463" y="0"/>
                </a:lnTo>
                <a:lnTo>
                  <a:pt x="762" y="0"/>
                </a:lnTo>
                <a:lnTo>
                  <a:pt x="0" y="1524"/>
                </a:lnTo>
                <a:lnTo>
                  <a:pt x="0" y="25908"/>
                </a:lnTo>
                <a:lnTo>
                  <a:pt x="762" y="27432"/>
                </a:lnTo>
                <a:lnTo>
                  <a:pt x="3810" y="27432"/>
                </a:lnTo>
                <a:lnTo>
                  <a:pt x="25908"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19" name="object 119"/>
          <p:cNvSpPr/>
          <p:nvPr/>
        </p:nvSpPr>
        <p:spPr>
          <a:xfrm>
            <a:off x="5603748" y="8104631"/>
            <a:ext cx="29209" cy="27940"/>
          </a:xfrm>
          <a:custGeom>
            <a:avLst/>
            <a:gdLst/>
            <a:ahLst/>
            <a:cxnLst/>
            <a:rect l="l" t="t" r="r" b="b"/>
            <a:pathLst>
              <a:path w="29210" h="27940">
                <a:moveTo>
                  <a:pt x="28956" y="1524"/>
                </a:moveTo>
                <a:lnTo>
                  <a:pt x="27432" y="0"/>
                </a:lnTo>
                <a:lnTo>
                  <a:pt x="22860" y="0"/>
                </a:lnTo>
                <a:lnTo>
                  <a:pt x="22860" y="2921"/>
                </a:lnTo>
                <a:lnTo>
                  <a:pt x="22860" y="5334"/>
                </a:lnTo>
                <a:lnTo>
                  <a:pt x="22860" y="9906"/>
                </a:lnTo>
                <a:lnTo>
                  <a:pt x="22860" y="19469"/>
                </a:lnTo>
                <a:lnTo>
                  <a:pt x="22860" y="23774"/>
                </a:lnTo>
                <a:lnTo>
                  <a:pt x="22860" y="24511"/>
                </a:lnTo>
                <a:lnTo>
                  <a:pt x="22847" y="23761"/>
                </a:lnTo>
                <a:lnTo>
                  <a:pt x="22860" y="19469"/>
                </a:lnTo>
                <a:lnTo>
                  <a:pt x="20472" y="17246"/>
                </a:lnTo>
                <a:lnTo>
                  <a:pt x="20472" y="21539"/>
                </a:lnTo>
                <a:lnTo>
                  <a:pt x="11226" y="21539"/>
                </a:lnTo>
                <a:lnTo>
                  <a:pt x="15697" y="17068"/>
                </a:lnTo>
                <a:lnTo>
                  <a:pt x="20472" y="21539"/>
                </a:lnTo>
                <a:lnTo>
                  <a:pt x="20472" y="17246"/>
                </a:lnTo>
                <a:lnTo>
                  <a:pt x="17919" y="14846"/>
                </a:lnTo>
                <a:lnTo>
                  <a:pt x="22860" y="9906"/>
                </a:lnTo>
                <a:lnTo>
                  <a:pt x="22860" y="5334"/>
                </a:lnTo>
                <a:lnTo>
                  <a:pt x="22847" y="2997"/>
                </a:lnTo>
                <a:lnTo>
                  <a:pt x="22225" y="2997"/>
                </a:lnTo>
                <a:lnTo>
                  <a:pt x="22225" y="5969"/>
                </a:lnTo>
                <a:lnTo>
                  <a:pt x="15557" y="12636"/>
                </a:lnTo>
                <a:lnTo>
                  <a:pt x="13335" y="10553"/>
                </a:lnTo>
                <a:lnTo>
                  <a:pt x="13335" y="14859"/>
                </a:lnTo>
                <a:lnTo>
                  <a:pt x="6858" y="21336"/>
                </a:lnTo>
                <a:lnTo>
                  <a:pt x="6858" y="8788"/>
                </a:lnTo>
                <a:lnTo>
                  <a:pt x="13335" y="14859"/>
                </a:lnTo>
                <a:lnTo>
                  <a:pt x="13335" y="10553"/>
                </a:lnTo>
                <a:lnTo>
                  <a:pt x="8445" y="5969"/>
                </a:lnTo>
                <a:lnTo>
                  <a:pt x="22225" y="5969"/>
                </a:lnTo>
                <a:lnTo>
                  <a:pt x="22225" y="2997"/>
                </a:lnTo>
                <a:lnTo>
                  <a:pt x="6858" y="2997"/>
                </a:lnTo>
                <a:lnTo>
                  <a:pt x="22860" y="2921"/>
                </a:lnTo>
                <a:lnTo>
                  <a:pt x="22860"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0" name="object 120"/>
          <p:cNvSpPr/>
          <p:nvPr/>
        </p:nvSpPr>
        <p:spPr>
          <a:xfrm>
            <a:off x="5724144" y="8104631"/>
            <a:ext cx="29209" cy="27940"/>
          </a:xfrm>
          <a:custGeom>
            <a:avLst/>
            <a:gdLst/>
            <a:ahLst/>
            <a:cxnLst/>
            <a:rect l="l" t="t" r="r" b="b"/>
            <a:pathLst>
              <a:path w="29210" h="27940">
                <a:moveTo>
                  <a:pt x="28956" y="1524"/>
                </a:moveTo>
                <a:lnTo>
                  <a:pt x="27432" y="0"/>
                </a:lnTo>
                <a:lnTo>
                  <a:pt x="22098" y="0"/>
                </a:lnTo>
                <a:lnTo>
                  <a:pt x="22098" y="2921"/>
                </a:lnTo>
                <a:lnTo>
                  <a:pt x="22098" y="5969"/>
                </a:lnTo>
                <a:lnTo>
                  <a:pt x="22098" y="6096"/>
                </a:lnTo>
                <a:lnTo>
                  <a:pt x="22098" y="10668"/>
                </a:lnTo>
                <a:lnTo>
                  <a:pt x="22098" y="18757"/>
                </a:lnTo>
                <a:lnTo>
                  <a:pt x="20472" y="17246"/>
                </a:lnTo>
                <a:lnTo>
                  <a:pt x="20472" y="21539"/>
                </a:lnTo>
                <a:lnTo>
                  <a:pt x="11226" y="21539"/>
                </a:lnTo>
                <a:lnTo>
                  <a:pt x="15697" y="17068"/>
                </a:lnTo>
                <a:lnTo>
                  <a:pt x="20472" y="21539"/>
                </a:lnTo>
                <a:lnTo>
                  <a:pt x="20472" y="17246"/>
                </a:lnTo>
                <a:lnTo>
                  <a:pt x="17919" y="14846"/>
                </a:lnTo>
                <a:lnTo>
                  <a:pt x="22098" y="10668"/>
                </a:lnTo>
                <a:lnTo>
                  <a:pt x="22098" y="6096"/>
                </a:lnTo>
                <a:lnTo>
                  <a:pt x="15557" y="12636"/>
                </a:lnTo>
                <a:lnTo>
                  <a:pt x="13335" y="10553"/>
                </a:lnTo>
                <a:lnTo>
                  <a:pt x="13335" y="14859"/>
                </a:lnTo>
                <a:lnTo>
                  <a:pt x="6858" y="21336"/>
                </a:lnTo>
                <a:lnTo>
                  <a:pt x="6858" y="8788"/>
                </a:lnTo>
                <a:lnTo>
                  <a:pt x="13335" y="14859"/>
                </a:lnTo>
                <a:lnTo>
                  <a:pt x="13335" y="10553"/>
                </a:lnTo>
                <a:lnTo>
                  <a:pt x="8445" y="5969"/>
                </a:lnTo>
                <a:lnTo>
                  <a:pt x="22098" y="5969"/>
                </a:lnTo>
                <a:lnTo>
                  <a:pt x="22098" y="2997"/>
                </a:lnTo>
                <a:lnTo>
                  <a:pt x="6858" y="2997"/>
                </a:lnTo>
                <a:lnTo>
                  <a:pt x="22098" y="2921"/>
                </a:lnTo>
                <a:lnTo>
                  <a:pt x="22098"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1" name="object 121"/>
          <p:cNvSpPr/>
          <p:nvPr/>
        </p:nvSpPr>
        <p:spPr>
          <a:xfrm>
            <a:off x="5843016" y="8104631"/>
            <a:ext cx="29209" cy="27940"/>
          </a:xfrm>
          <a:custGeom>
            <a:avLst/>
            <a:gdLst/>
            <a:ahLst/>
            <a:cxnLst/>
            <a:rect l="l" t="t" r="r" b="b"/>
            <a:pathLst>
              <a:path w="29210" h="27940">
                <a:moveTo>
                  <a:pt x="28956" y="1524"/>
                </a:moveTo>
                <a:lnTo>
                  <a:pt x="27432" y="0"/>
                </a:lnTo>
                <a:lnTo>
                  <a:pt x="22860" y="0"/>
                </a:lnTo>
                <a:lnTo>
                  <a:pt x="22860" y="2921"/>
                </a:lnTo>
                <a:lnTo>
                  <a:pt x="22860" y="9906"/>
                </a:lnTo>
                <a:lnTo>
                  <a:pt x="22860" y="19469"/>
                </a:lnTo>
                <a:lnTo>
                  <a:pt x="20472" y="17246"/>
                </a:lnTo>
                <a:lnTo>
                  <a:pt x="20472" y="21539"/>
                </a:lnTo>
                <a:lnTo>
                  <a:pt x="11226" y="21539"/>
                </a:lnTo>
                <a:lnTo>
                  <a:pt x="15697" y="17068"/>
                </a:lnTo>
                <a:lnTo>
                  <a:pt x="20472" y="21539"/>
                </a:lnTo>
                <a:lnTo>
                  <a:pt x="20472" y="17246"/>
                </a:lnTo>
                <a:lnTo>
                  <a:pt x="17919" y="14846"/>
                </a:lnTo>
                <a:lnTo>
                  <a:pt x="22860" y="9906"/>
                </a:lnTo>
                <a:lnTo>
                  <a:pt x="22860" y="2997"/>
                </a:lnTo>
                <a:lnTo>
                  <a:pt x="22225" y="2997"/>
                </a:lnTo>
                <a:lnTo>
                  <a:pt x="22225" y="5969"/>
                </a:lnTo>
                <a:lnTo>
                  <a:pt x="15557" y="12636"/>
                </a:lnTo>
                <a:lnTo>
                  <a:pt x="13335" y="10553"/>
                </a:lnTo>
                <a:lnTo>
                  <a:pt x="13335" y="14859"/>
                </a:lnTo>
                <a:lnTo>
                  <a:pt x="6858" y="21336"/>
                </a:lnTo>
                <a:lnTo>
                  <a:pt x="6858" y="8788"/>
                </a:lnTo>
                <a:lnTo>
                  <a:pt x="13335" y="14859"/>
                </a:lnTo>
                <a:lnTo>
                  <a:pt x="13335" y="10553"/>
                </a:lnTo>
                <a:lnTo>
                  <a:pt x="8445" y="5969"/>
                </a:lnTo>
                <a:lnTo>
                  <a:pt x="22225" y="5969"/>
                </a:lnTo>
                <a:lnTo>
                  <a:pt x="22225" y="2997"/>
                </a:lnTo>
                <a:lnTo>
                  <a:pt x="6858" y="2997"/>
                </a:lnTo>
                <a:lnTo>
                  <a:pt x="22860" y="2921"/>
                </a:lnTo>
                <a:lnTo>
                  <a:pt x="22860" y="0"/>
                </a:lnTo>
                <a:lnTo>
                  <a:pt x="1524" y="0"/>
                </a:lnTo>
                <a:lnTo>
                  <a:pt x="0" y="1524"/>
                </a:lnTo>
                <a:lnTo>
                  <a:pt x="0" y="25908"/>
                </a:lnTo>
                <a:lnTo>
                  <a:pt x="1524" y="27432"/>
                </a:lnTo>
                <a:lnTo>
                  <a:pt x="533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2" name="object 122"/>
          <p:cNvSpPr/>
          <p:nvPr/>
        </p:nvSpPr>
        <p:spPr>
          <a:xfrm>
            <a:off x="5966460" y="8104631"/>
            <a:ext cx="29209" cy="27940"/>
          </a:xfrm>
          <a:custGeom>
            <a:avLst/>
            <a:gdLst/>
            <a:ahLst/>
            <a:cxnLst/>
            <a:rect l="l" t="t" r="r" b="b"/>
            <a:pathLst>
              <a:path w="29210" h="27940">
                <a:moveTo>
                  <a:pt x="28956" y="1524"/>
                </a:moveTo>
                <a:lnTo>
                  <a:pt x="28194" y="0"/>
                </a:lnTo>
                <a:lnTo>
                  <a:pt x="22733" y="0"/>
                </a:lnTo>
                <a:lnTo>
                  <a:pt x="22733" y="2921"/>
                </a:lnTo>
                <a:lnTo>
                  <a:pt x="22733" y="5461"/>
                </a:lnTo>
                <a:lnTo>
                  <a:pt x="22733" y="10033"/>
                </a:lnTo>
                <a:lnTo>
                  <a:pt x="22733" y="19354"/>
                </a:lnTo>
                <a:lnTo>
                  <a:pt x="22733" y="23660"/>
                </a:lnTo>
                <a:lnTo>
                  <a:pt x="22733" y="24511"/>
                </a:lnTo>
                <a:lnTo>
                  <a:pt x="22656" y="23583"/>
                </a:lnTo>
                <a:lnTo>
                  <a:pt x="22733" y="19354"/>
                </a:lnTo>
                <a:lnTo>
                  <a:pt x="20472" y="17246"/>
                </a:lnTo>
                <a:lnTo>
                  <a:pt x="20472" y="21539"/>
                </a:lnTo>
                <a:lnTo>
                  <a:pt x="11226" y="21539"/>
                </a:lnTo>
                <a:lnTo>
                  <a:pt x="15697" y="17068"/>
                </a:lnTo>
                <a:lnTo>
                  <a:pt x="20472" y="21539"/>
                </a:lnTo>
                <a:lnTo>
                  <a:pt x="20472" y="17246"/>
                </a:lnTo>
                <a:lnTo>
                  <a:pt x="17919" y="14846"/>
                </a:lnTo>
                <a:lnTo>
                  <a:pt x="22733" y="10033"/>
                </a:lnTo>
                <a:lnTo>
                  <a:pt x="22733" y="5461"/>
                </a:lnTo>
                <a:lnTo>
                  <a:pt x="22656" y="2997"/>
                </a:lnTo>
                <a:lnTo>
                  <a:pt x="22225" y="2997"/>
                </a:lnTo>
                <a:lnTo>
                  <a:pt x="22225" y="5969"/>
                </a:lnTo>
                <a:lnTo>
                  <a:pt x="15557" y="12636"/>
                </a:lnTo>
                <a:lnTo>
                  <a:pt x="13335" y="10553"/>
                </a:lnTo>
                <a:lnTo>
                  <a:pt x="13335" y="14859"/>
                </a:lnTo>
                <a:lnTo>
                  <a:pt x="6654" y="21539"/>
                </a:lnTo>
                <a:lnTo>
                  <a:pt x="6223" y="21539"/>
                </a:lnTo>
                <a:lnTo>
                  <a:pt x="6223" y="8191"/>
                </a:lnTo>
                <a:lnTo>
                  <a:pt x="13335" y="14859"/>
                </a:lnTo>
                <a:lnTo>
                  <a:pt x="13335" y="10553"/>
                </a:lnTo>
                <a:lnTo>
                  <a:pt x="8445" y="5969"/>
                </a:lnTo>
                <a:lnTo>
                  <a:pt x="22225" y="5969"/>
                </a:lnTo>
                <a:lnTo>
                  <a:pt x="22225" y="2997"/>
                </a:lnTo>
                <a:lnTo>
                  <a:pt x="6223" y="2997"/>
                </a:lnTo>
                <a:lnTo>
                  <a:pt x="22733" y="2921"/>
                </a:lnTo>
                <a:lnTo>
                  <a:pt x="22733" y="0"/>
                </a:lnTo>
                <a:lnTo>
                  <a:pt x="1524" y="0"/>
                </a:lnTo>
                <a:lnTo>
                  <a:pt x="0" y="1524"/>
                </a:lnTo>
                <a:lnTo>
                  <a:pt x="0" y="25908"/>
                </a:lnTo>
                <a:lnTo>
                  <a:pt x="1524" y="27432"/>
                </a:lnTo>
                <a:lnTo>
                  <a:pt x="5334" y="27432"/>
                </a:lnTo>
                <a:lnTo>
                  <a:pt x="28194"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3" name="object 123"/>
          <p:cNvSpPr/>
          <p:nvPr/>
        </p:nvSpPr>
        <p:spPr>
          <a:xfrm>
            <a:off x="6096000" y="8080247"/>
            <a:ext cx="52069" cy="52069"/>
          </a:xfrm>
          <a:custGeom>
            <a:avLst/>
            <a:gdLst/>
            <a:ahLst/>
            <a:cxnLst/>
            <a:rect l="l" t="t" r="r" b="b"/>
            <a:pathLst>
              <a:path w="52070" h="52070">
                <a:moveTo>
                  <a:pt x="51816" y="1524"/>
                </a:moveTo>
                <a:lnTo>
                  <a:pt x="50292" y="0"/>
                </a:lnTo>
                <a:lnTo>
                  <a:pt x="45720" y="0"/>
                </a:lnTo>
                <a:lnTo>
                  <a:pt x="45720" y="2921"/>
                </a:lnTo>
                <a:lnTo>
                  <a:pt x="45720" y="3810"/>
                </a:lnTo>
                <a:lnTo>
                  <a:pt x="45720" y="8382"/>
                </a:lnTo>
                <a:lnTo>
                  <a:pt x="45720" y="19050"/>
                </a:lnTo>
                <a:lnTo>
                  <a:pt x="45720" y="23622"/>
                </a:lnTo>
                <a:lnTo>
                  <a:pt x="45720" y="24511"/>
                </a:lnTo>
                <a:lnTo>
                  <a:pt x="45707" y="23609"/>
                </a:lnTo>
                <a:lnTo>
                  <a:pt x="45720" y="19050"/>
                </a:lnTo>
                <a:lnTo>
                  <a:pt x="43637" y="16967"/>
                </a:lnTo>
                <a:lnTo>
                  <a:pt x="43637" y="21539"/>
                </a:lnTo>
                <a:lnTo>
                  <a:pt x="32562" y="21539"/>
                </a:lnTo>
                <a:lnTo>
                  <a:pt x="38100" y="16002"/>
                </a:lnTo>
                <a:lnTo>
                  <a:pt x="43637" y="21539"/>
                </a:lnTo>
                <a:lnTo>
                  <a:pt x="43637" y="16967"/>
                </a:lnTo>
                <a:lnTo>
                  <a:pt x="40386" y="13716"/>
                </a:lnTo>
                <a:lnTo>
                  <a:pt x="45720" y="8382"/>
                </a:lnTo>
                <a:lnTo>
                  <a:pt x="45720" y="3810"/>
                </a:lnTo>
                <a:lnTo>
                  <a:pt x="45707" y="2997"/>
                </a:lnTo>
                <a:lnTo>
                  <a:pt x="43561" y="2997"/>
                </a:lnTo>
                <a:lnTo>
                  <a:pt x="43561" y="5969"/>
                </a:lnTo>
                <a:lnTo>
                  <a:pt x="38100" y="11430"/>
                </a:lnTo>
                <a:lnTo>
                  <a:pt x="35814" y="9144"/>
                </a:lnTo>
                <a:lnTo>
                  <a:pt x="35814" y="13716"/>
                </a:lnTo>
                <a:lnTo>
                  <a:pt x="29718" y="19812"/>
                </a:lnTo>
                <a:lnTo>
                  <a:pt x="29718" y="24384"/>
                </a:lnTo>
                <a:lnTo>
                  <a:pt x="29718" y="24511"/>
                </a:lnTo>
                <a:lnTo>
                  <a:pt x="29718" y="24384"/>
                </a:lnTo>
                <a:lnTo>
                  <a:pt x="29718" y="19812"/>
                </a:lnTo>
                <a:lnTo>
                  <a:pt x="29718" y="7620"/>
                </a:lnTo>
                <a:lnTo>
                  <a:pt x="35814" y="13716"/>
                </a:lnTo>
                <a:lnTo>
                  <a:pt x="35814" y="9144"/>
                </a:lnTo>
                <a:lnTo>
                  <a:pt x="32639" y="5969"/>
                </a:lnTo>
                <a:lnTo>
                  <a:pt x="43561" y="5969"/>
                </a:lnTo>
                <a:lnTo>
                  <a:pt x="43561" y="2997"/>
                </a:lnTo>
                <a:lnTo>
                  <a:pt x="29718" y="2997"/>
                </a:lnTo>
                <a:lnTo>
                  <a:pt x="45720" y="2921"/>
                </a:lnTo>
                <a:lnTo>
                  <a:pt x="45720" y="0"/>
                </a:lnTo>
                <a:lnTo>
                  <a:pt x="28067" y="0"/>
                </a:lnTo>
                <a:lnTo>
                  <a:pt x="28067" y="5969"/>
                </a:lnTo>
                <a:lnTo>
                  <a:pt x="28067" y="21463"/>
                </a:lnTo>
                <a:lnTo>
                  <a:pt x="27368" y="22161"/>
                </a:lnTo>
                <a:lnTo>
                  <a:pt x="26670" y="21463"/>
                </a:lnTo>
                <a:lnTo>
                  <a:pt x="28067" y="21463"/>
                </a:lnTo>
                <a:lnTo>
                  <a:pt x="28067" y="5969"/>
                </a:lnTo>
                <a:lnTo>
                  <a:pt x="26670" y="5969"/>
                </a:lnTo>
                <a:lnTo>
                  <a:pt x="27368" y="5270"/>
                </a:lnTo>
                <a:lnTo>
                  <a:pt x="28067" y="5969"/>
                </a:lnTo>
                <a:lnTo>
                  <a:pt x="28067" y="0"/>
                </a:lnTo>
                <a:lnTo>
                  <a:pt x="24384" y="0"/>
                </a:lnTo>
                <a:lnTo>
                  <a:pt x="22860" y="1524"/>
                </a:lnTo>
                <a:lnTo>
                  <a:pt x="22860" y="24384"/>
                </a:lnTo>
                <a:lnTo>
                  <a:pt x="21463" y="24384"/>
                </a:lnTo>
                <a:lnTo>
                  <a:pt x="21463" y="27305"/>
                </a:lnTo>
                <a:lnTo>
                  <a:pt x="21463" y="34023"/>
                </a:lnTo>
                <a:lnTo>
                  <a:pt x="21463" y="44119"/>
                </a:lnTo>
                <a:lnTo>
                  <a:pt x="18948" y="41846"/>
                </a:lnTo>
                <a:lnTo>
                  <a:pt x="18948" y="45923"/>
                </a:lnTo>
                <a:lnTo>
                  <a:pt x="9144" y="45923"/>
                </a:lnTo>
                <a:lnTo>
                  <a:pt x="13970" y="41262"/>
                </a:lnTo>
                <a:lnTo>
                  <a:pt x="18948" y="45923"/>
                </a:lnTo>
                <a:lnTo>
                  <a:pt x="18948" y="41846"/>
                </a:lnTo>
                <a:lnTo>
                  <a:pt x="16065" y="39230"/>
                </a:lnTo>
                <a:lnTo>
                  <a:pt x="21463" y="34023"/>
                </a:lnTo>
                <a:lnTo>
                  <a:pt x="21463" y="27381"/>
                </a:lnTo>
                <a:lnTo>
                  <a:pt x="20701" y="27381"/>
                </a:lnTo>
                <a:lnTo>
                  <a:pt x="20701" y="30353"/>
                </a:lnTo>
                <a:lnTo>
                  <a:pt x="13843" y="37211"/>
                </a:lnTo>
                <a:lnTo>
                  <a:pt x="11811" y="35382"/>
                </a:lnTo>
                <a:lnTo>
                  <a:pt x="11811" y="39243"/>
                </a:lnTo>
                <a:lnTo>
                  <a:pt x="5969" y="45085"/>
                </a:lnTo>
                <a:lnTo>
                  <a:pt x="5969" y="33756"/>
                </a:lnTo>
                <a:lnTo>
                  <a:pt x="11811" y="39243"/>
                </a:lnTo>
                <a:lnTo>
                  <a:pt x="11811" y="35382"/>
                </a:lnTo>
                <a:lnTo>
                  <a:pt x="6261" y="30353"/>
                </a:lnTo>
                <a:lnTo>
                  <a:pt x="20701" y="30353"/>
                </a:lnTo>
                <a:lnTo>
                  <a:pt x="20701" y="27381"/>
                </a:lnTo>
                <a:lnTo>
                  <a:pt x="5969" y="27381"/>
                </a:lnTo>
                <a:lnTo>
                  <a:pt x="21463" y="27305"/>
                </a:lnTo>
                <a:lnTo>
                  <a:pt x="21463" y="24384"/>
                </a:lnTo>
                <a:lnTo>
                  <a:pt x="1524" y="24384"/>
                </a:lnTo>
                <a:lnTo>
                  <a:pt x="0" y="25908"/>
                </a:lnTo>
                <a:lnTo>
                  <a:pt x="0" y="50292"/>
                </a:lnTo>
                <a:lnTo>
                  <a:pt x="1524" y="51816"/>
                </a:lnTo>
                <a:lnTo>
                  <a:pt x="3048" y="51816"/>
                </a:lnTo>
                <a:lnTo>
                  <a:pt x="25908" y="51816"/>
                </a:lnTo>
                <a:lnTo>
                  <a:pt x="27432" y="50292"/>
                </a:lnTo>
                <a:lnTo>
                  <a:pt x="27432" y="48895"/>
                </a:lnTo>
                <a:lnTo>
                  <a:pt x="27432" y="45847"/>
                </a:lnTo>
                <a:lnTo>
                  <a:pt x="27432" y="30353"/>
                </a:lnTo>
                <a:lnTo>
                  <a:pt x="27432" y="27432"/>
                </a:lnTo>
                <a:lnTo>
                  <a:pt x="50292" y="27432"/>
                </a:lnTo>
                <a:lnTo>
                  <a:pt x="51816" y="25908"/>
                </a:lnTo>
                <a:lnTo>
                  <a:pt x="51816" y="24511"/>
                </a:lnTo>
                <a:lnTo>
                  <a:pt x="51816" y="21463"/>
                </a:lnTo>
                <a:lnTo>
                  <a:pt x="51816" y="5969"/>
                </a:lnTo>
                <a:lnTo>
                  <a:pt x="51816" y="2921"/>
                </a:lnTo>
                <a:lnTo>
                  <a:pt x="51816" y="1524"/>
                </a:lnTo>
                <a:close/>
              </a:path>
            </a:pathLst>
          </a:custGeom>
          <a:solidFill>
            <a:srgbClr val="221F1F"/>
          </a:solidFill>
        </p:spPr>
        <p:txBody>
          <a:bodyPr wrap="square" lIns="0" tIns="0" rIns="0" bIns="0" rtlCol="0"/>
          <a:lstStyle/>
          <a:p>
            <a:endParaRPr/>
          </a:p>
        </p:txBody>
      </p:sp>
      <p:sp>
        <p:nvSpPr>
          <p:cNvPr id="124" name="object 124"/>
          <p:cNvSpPr/>
          <p:nvPr/>
        </p:nvSpPr>
        <p:spPr>
          <a:xfrm>
            <a:off x="6118860" y="7961376"/>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17945"/>
                </a:lnTo>
                <a:lnTo>
                  <a:pt x="22860" y="22250"/>
                </a:lnTo>
                <a:lnTo>
                  <a:pt x="22860" y="24511"/>
                </a:lnTo>
                <a:lnTo>
                  <a:pt x="22847" y="22237"/>
                </a:lnTo>
                <a:lnTo>
                  <a:pt x="22860" y="17945"/>
                </a:lnTo>
                <a:lnTo>
                  <a:pt x="22098" y="17233"/>
                </a:lnTo>
                <a:lnTo>
                  <a:pt x="22098" y="21539"/>
                </a:lnTo>
                <a:lnTo>
                  <a:pt x="9702" y="21539"/>
                </a:lnTo>
                <a:lnTo>
                  <a:pt x="15697" y="15544"/>
                </a:lnTo>
                <a:lnTo>
                  <a:pt x="22098" y="21539"/>
                </a:lnTo>
                <a:lnTo>
                  <a:pt x="22098" y="17233"/>
                </a:lnTo>
                <a:lnTo>
                  <a:pt x="17919" y="13322"/>
                </a:lnTo>
                <a:lnTo>
                  <a:pt x="22860" y="8382"/>
                </a:lnTo>
                <a:lnTo>
                  <a:pt x="22860" y="3810"/>
                </a:lnTo>
                <a:lnTo>
                  <a:pt x="22847" y="2997"/>
                </a:lnTo>
                <a:lnTo>
                  <a:pt x="20701" y="2997"/>
                </a:lnTo>
                <a:lnTo>
                  <a:pt x="20701" y="5969"/>
                </a:lnTo>
                <a:lnTo>
                  <a:pt x="15557" y="11112"/>
                </a:lnTo>
                <a:lnTo>
                  <a:pt x="13335" y="9029"/>
                </a:lnTo>
                <a:lnTo>
                  <a:pt x="13335" y="13335"/>
                </a:lnTo>
                <a:lnTo>
                  <a:pt x="6858" y="19812"/>
                </a:lnTo>
                <a:lnTo>
                  <a:pt x="6858" y="24384"/>
                </a:lnTo>
                <a:lnTo>
                  <a:pt x="6858" y="24511"/>
                </a:lnTo>
                <a:lnTo>
                  <a:pt x="6858" y="24384"/>
                </a:lnTo>
                <a:lnTo>
                  <a:pt x="6858" y="19812"/>
                </a:lnTo>
                <a:lnTo>
                  <a:pt x="6858" y="7264"/>
                </a:lnTo>
                <a:lnTo>
                  <a:pt x="13335" y="13335"/>
                </a:lnTo>
                <a:lnTo>
                  <a:pt x="13335" y="9029"/>
                </a:lnTo>
                <a:lnTo>
                  <a:pt x="10071" y="5969"/>
                </a:lnTo>
                <a:lnTo>
                  <a:pt x="20701" y="5969"/>
                </a:lnTo>
                <a:lnTo>
                  <a:pt x="20701" y="2997"/>
                </a:lnTo>
                <a:lnTo>
                  <a:pt x="6896" y="2997"/>
                </a:lnTo>
                <a:lnTo>
                  <a:pt x="22860" y="2921"/>
                </a:lnTo>
                <a:lnTo>
                  <a:pt x="22860" y="0"/>
                </a:lnTo>
                <a:lnTo>
                  <a:pt x="5486" y="0"/>
                </a:lnTo>
                <a:lnTo>
                  <a:pt x="5486" y="5969"/>
                </a:lnTo>
                <a:lnTo>
                  <a:pt x="5207" y="5969"/>
                </a:lnTo>
                <a:lnTo>
                  <a:pt x="5207" y="21463"/>
                </a:lnTo>
                <a:lnTo>
                  <a:pt x="4508" y="22161"/>
                </a:lnTo>
                <a:lnTo>
                  <a:pt x="3810" y="21463"/>
                </a:lnTo>
                <a:lnTo>
                  <a:pt x="5207" y="21463"/>
                </a:lnTo>
                <a:lnTo>
                  <a:pt x="5207" y="5969"/>
                </a:lnTo>
                <a:lnTo>
                  <a:pt x="3810" y="5969"/>
                </a:lnTo>
                <a:lnTo>
                  <a:pt x="4610" y="5168"/>
                </a:lnTo>
                <a:lnTo>
                  <a:pt x="5486" y="5969"/>
                </a:lnTo>
                <a:lnTo>
                  <a:pt x="5486" y="0"/>
                </a:lnTo>
                <a:lnTo>
                  <a:pt x="1524" y="0"/>
                </a:lnTo>
                <a:lnTo>
                  <a:pt x="0" y="1524"/>
                </a:lnTo>
                <a:lnTo>
                  <a:pt x="0" y="25908"/>
                </a:lnTo>
                <a:lnTo>
                  <a:pt x="152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5" name="object 125"/>
          <p:cNvSpPr/>
          <p:nvPr/>
        </p:nvSpPr>
        <p:spPr>
          <a:xfrm>
            <a:off x="6118860" y="7840979"/>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19050"/>
                </a:lnTo>
                <a:lnTo>
                  <a:pt x="22860" y="23622"/>
                </a:lnTo>
                <a:lnTo>
                  <a:pt x="22860" y="24511"/>
                </a:lnTo>
                <a:lnTo>
                  <a:pt x="22847" y="23609"/>
                </a:lnTo>
                <a:lnTo>
                  <a:pt x="22860" y="19050"/>
                </a:lnTo>
                <a:lnTo>
                  <a:pt x="20777" y="16967"/>
                </a:lnTo>
                <a:lnTo>
                  <a:pt x="20777" y="21539"/>
                </a:lnTo>
                <a:lnTo>
                  <a:pt x="9702" y="21539"/>
                </a:lnTo>
                <a:lnTo>
                  <a:pt x="15240" y="16002"/>
                </a:lnTo>
                <a:lnTo>
                  <a:pt x="20777" y="21539"/>
                </a:lnTo>
                <a:lnTo>
                  <a:pt x="20777" y="16967"/>
                </a:lnTo>
                <a:lnTo>
                  <a:pt x="17526" y="13716"/>
                </a:lnTo>
                <a:lnTo>
                  <a:pt x="22860" y="8382"/>
                </a:lnTo>
                <a:lnTo>
                  <a:pt x="22860" y="3810"/>
                </a:lnTo>
                <a:lnTo>
                  <a:pt x="22847" y="2997"/>
                </a:lnTo>
                <a:lnTo>
                  <a:pt x="20701" y="2997"/>
                </a:lnTo>
                <a:lnTo>
                  <a:pt x="20701" y="5969"/>
                </a:lnTo>
                <a:lnTo>
                  <a:pt x="15240" y="11430"/>
                </a:lnTo>
                <a:lnTo>
                  <a:pt x="12954" y="9144"/>
                </a:lnTo>
                <a:lnTo>
                  <a:pt x="12954" y="13716"/>
                </a:lnTo>
                <a:lnTo>
                  <a:pt x="6858" y="19812"/>
                </a:lnTo>
                <a:lnTo>
                  <a:pt x="6858" y="24384"/>
                </a:lnTo>
                <a:lnTo>
                  <a:pt x="6858" y="24511"/>
                </a:lnTo>
                <a:lnTo>
                  <a:pt x="6858" y="24384"/>
                </a:lnTo>
                <a:lnTo>
                  <a:pt x="6858" y="19812"/>
                </a:lnTo>
                <a:lnTo>
                  <a:pt x="6858" y="7620"/>
                </a:lnTo>
                <a:lnTo>
                  <a:pt x="12954" y="13716"/>
                </a:lnTo>
                <a:lnTo>
                  <a:pt x="12954" y="9144"/>
                </a:lnTo>
                <a:lnTo>
                  <a:pt x="9779" y="5969"/>
                </a:lnTo>
                <a:lnTo>
                  <a:pt x="20701" y="5969"/>
                </a:lnTo>
                <a:lnTo>
                  <a:pt x="20701" y="2997"/>
                </a:lnTo>
                <a:lnTo>
                  <a:pt x="6858" y="2997"/>
                </a:lnTo>
                <a:lnTo>
                  <a:pt x="22860" y="2921"/>
                </a:lnTo>
                <a:lnTo>
                  <a:pt x="22860" y="0"/>
                </a:lnTo>
                <a:lnTo>
                  <a:pt x="5207" y="0"/>
                </a:lnTo>
                <a:lnTo>
                  <a:pt x="5207" y="5969"/>
                </a:lnTo>
                <a:lnTo>
                  <a:pt x="5207" y="21463"/>
                </a:lnTo>
                <a:lnTo>
                  <a:pt x="4508" y="22161"/>
                </a:lnTo>
                <a:lnTo>
                  <a:pt x="3810" y="21463"/>
                </a:lnTo>
                <a:lnTo>
                  <a:pt x="5207" y="21463"/>
                </a:lnTo>
                <a:lnTo>
                  <a:pt x="5207" y="5969"/>
                </a:lnTo>
                <a:lnTo>
                  <a:pt x="3810" y="5969"/>
                </a:lnTo>
                <a:lnTo>
                  <a:pt x="4508" y="5270"/>
                </a:lnTo>
                <a:lnTo>
                  <a:pt x="5207" y="5969"/>
                </a:lnTo>
                <a:lnTo>
                  <a:pt x="5207" y="0"/>
                </a:lnTo>
                <a:lnTo>
                  <a:pt x="1524" y="0"/>
                </a:lnTo>
                <a:lnTo>
                  <a:pt x="0" y="1524"/>
                </a:lnTo>
                <a:lnTo>
                  <a:pt x="0" y="25908"/>
                </a:lnTo>
                <a:lnTo>
                  <a:pt x="152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6" name="object 126"/>
          <p:cNvSpPr/>
          <p:nvPr/>
        </p:nvSpPr>
        <p:spPr>
          <a:xfrm>
            <a:off x="6118860" y="7714488"/>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17945"/>
                </a:lnTo>
                <a:lnTo>
                  <a:pt x="22860" y="22250"/>
                </a:lnTo>
                <a:lnTo>
                  <a:pt x="22860" y="24511"/>
                </a:lnTo>
                <a:lnTo>
                  <a:pt x="22847" y="22237"/>
                </a:lnTo>
                <a:lnTo>
                  <a:pt x="22860" y="17945"/>
                </a:lnTo>
                <a:lnTo>
                  <a:pt x="22098" y="17233"/>
                </a:lnTo>
                <a:lnTo>
                  <a:pt x="22098" y="21539"/>
                </a:lnTo>
                <a:lnTo>
                  <a:pt x="9702" y="21539"/>
                </a:lnTo>
                <a:lnTo>
                  <a:pt x="15697" y="15544"/>
                </a:lnTo>
                <a:lnTo>
                  <a:pt x="22098" y="21539"/>
                </a:lnTo>
                <a:lnTo>
                  <a:pt x="22098" y="17233"/>
                </a:lnTo>
                <a:lnTo>
                  <a:pt x="17919" y="13322"/>
                </a:lnTo>
                <a:lnTo>
                  <a:pt x="22860" y="8382"/>
                </a:lnTo>
                <a:lnTo>
                  <a:pt x="22860" y="3810"/>
                </a:lnTo>
                <a:lnTo>
                  <a:pt x="22847" y="2997"/>
                </a:lnTo>
                <a:lnTo>
                  <a:pt x="20701" y="2997"/>
                </a:lnTo>
                <a:lnTo>
                  <a:pt x="20701" y="5969"/>
                </a:lnTo>
                <a:lnTo>
                  <a:pt x="15557" y="11112"/>
                </a:lnTo>
                <a:lnTo>
                  <a:pt x="13335" y="9029"/>
                </a:lnTo>
                <a:lnTo>
                  <a:pt x="13335" y="13335"/>
                </a:lnTo>
                <a:lnTo>
                  <a:pt x="6858" y="19812"/>
                </a:lnTo>
                <a:lnTo>
                  <a:pt x="6858" y="24384"/>
                </a:lnTo>
                <a:lnTo>
                  <a:pt x="6858" y="24511"/>
                </a:lnTo>
                <a:lnTo>
                  <a:pt x="6858" y="24384"/>
                </a:lnTo>
                <a:lnTo>
                  <a:pt x="6858" y="19812"/>
                </a:lnTo>
                <a:lnTo>
                  <a:pt x="6858" y="7264"/>
                </a:lnTo>
                <a:lnTo>
                  <a:pt x="13335" y="13335"/>
                </a:lnTo>
                <a:lnTo>
                  <a:pt x="13335" y="9029"/>
                </a:lnTo>
                <a:lnTo>
                  <a:pt x="10071" y="5969"/>
                </a:lnTo>
                <a:lnTo>
                  <a:pt x="20701" y="5969"/>
                </a:lnTo>
                <a:lnTo>
                  <a:pt x="20701" y="2997"/>
                </a:lnTo>
                <a:lnTo>
                  <a:pt x="6896" y="2997"/>
                </a:lnTo>
                <a:lnTo>
                  <a:pt x="22860" y="2921"/>
                </a:lnTo>
                <a:lnTo>
                  <a:pt x="22860" y="0"/>
                </a:lnTo>
                <a:lnTo>
                  <a:pt x="5486" y="0"/>
                </a:lnTo>
                <a:lnTo>
                  <a:pt x="5486" y="5969"/>
                </a:lnTo>
                <a:lnTo>
                  <a:pt x="5207" y="5969"/>
                </a:lnTo>
                <a:lnTo>
                  <a:pt x="5207" y="21463"/>
                </a:lnTo>
                <a:lnTo>
                  <a:pt x="4508" y="22161"/>
                </a:lnTo>
                <a:lnTo>
                  <a:pt x="3810" y="21463"/>
                </a:lnTo>
                <a:lnTo>
                  <a:pt x="5207" y="21463"/>
                </a:lnTo>
                <a:lnTo>
                  <a:pt x="5207" y="5969"/>
                </a:lnTo>
                <a:lnTo>
                  <a:pt x="3810" y="5969"/>
                </a:lnTo>
                <a:lnTo>
                  <a:pt x="4610" y="5168"/>
                </a:lnTo>
                <a:lnTo>
                  <a:pt x="5486" y="5969"/>
                </a:lnTo>
                <a:lnTo>
                  <a:pt x="5486" y="0"/>
                </a:lnTo>
                <a:lnTo>
                  <a:pt x="1524" y="0"/>
                </a:lnTo>
                <a:lnTo>
                  <a:pt x="0" y="1524"/>
                </a:lnTo>
                <a:lnTo>
                  <a:pt x="0" y="25908"/>
                </a:lnTo>
                <a:lnTo>
                  <a:pt x="152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27" name="object 127"/>
          <p:cNvSpPr/>
          <p:nvPr/>
        </p:nvSpPr>
        <p:spPr>
          <a:xfrm>
            <a:off x="6118860" y="7589519"/>
            <a:ext cx="29209" cy="29209"/>
          </a:xfrm>
          <a:custGeom>
            <a:avLst/>
            <a:gdLst/>
            <a:ahLst/>
            <a:cxnLst/>
            <a:rect l="l" t="t" r="r" b="b"/>
            <a:pathLst>
              <a:path w="29210" h="29209">
                <a:moveTo>
                  <a:pt x="28956" y="1524"/>
                </a:moveTo>
                <a:lnTo>
                  <a:pt x="27432" y="0"/>
                </a:lnTo>
                <a:lnTo>
                  <a:pt x="22860" y="0"/>
                </a:lnTo>
                <a:lnTo>
                  <a:pt x="22860" y="3175"/>
                </a:lnTo>
                <a:lnTo>
                  <a:pt x="22860" y="5334"/>
                </a:lnTo>
                <a:lnTo>
                  <a:pt x="22860" y="9906"/>
                </a:lnTo>
                <a:lnTo>
                  <a:pt x="22860" y="20574"/>
                </a:lnTo>
                <a:lnTo>
                  <a:pt x="22860" y="25146"/>
                </a:lnTo>
                <a:lnTo>
                  <a:pt x="22860" y="25781"/>
                </a:lnTo>
                <a:lnTo>
                  <a:pt x="22847" y="25133"/>
                </a:lnTo>
                <a:lnTo>
                  <a:pt x="22860" y="20574"/>
                </a:lnTo>
                <a:lnTo>
                  <a:pt x="20370" y="18084"/>
                </a:lnTo>
                <a:lnTo>
                  <a:pt x="20370" y="22656"/>
                </a:lnTo>
                <a:lnTo>
                  <a:pt x="10109" y="22656"/>
                </a:lnTo>
                <a:lnTo>
                  <a:pt x="15240" y="17526"/>
                </a:lnTo>
                <a:lnTo>
                  <a:pt x="20370" y="22656"/>
                </a:lnTo>
                <a:lnTo>
                  <a:pt x="20370" y="18084"/>
                </a:lnTo>
                <a:lnTo>
                  <a:pt x="17526" y="15240"/>
                </a:lnTo>
                <a:lnTo>
                  <a:pt x="22860" y="9906"/>
                </a:lnTo>
                <a:lnTo>
                  <a:pt x="22860" y="5334"/>
                </a:lnTo>
                <a:lnTo>
                  <a:pt x="22847" y="3175"/>
                </a:lnTo>
                <a:lnTo>
                  <a:pt x="22860" y="0"/>
                </a:lnTo>
                <a:lnTo>
                  <a:pt x="21971" y="0"/>
                </a:lnTo>
                <a:lnTo>
                  <a:pt x="21971" y="6223"/>
                </a:lnTo>
                <a:lnTo>
                  <a:pt x="15240" y="12954"/>
                </a:lnTo>
                <a:lnTo>
                  <a:pt x="12954" y="10668"/>
                </a:lnTo>
                <a:lnTo>
                  <a:pt x="12954" y="15240"/>
                </a:lnTo>
                <a:lnTo>
                  <a:pt x="6858" y="21336"/>
                </a:lnTo>
                <a:lnTo>
                  <a:pt x="6858" y="9144"/>
                </a:lnTo>
                <a:lnTo>
                  <a:pt x="12954" y="15240"/>
                </a:lnTo>
                <a:lnTo>
                  <a:pt x="12954" y="10668"/>
                </a:lnTo>
                <a:lnTo>
                  <a:pt x="8509" y="6223"/>
                </a:lnTo>
                <a:lnTo>
                  <a:pt x="21971" y="6223"/>
                </a:lnTo>
                <a:lnTo>
                  <a:pt x="21971" y="0"/>
                </a:lnTo>
                <a:lnTo>
                  <a:pt x="6858" y="0"/>
                </a:lnTo>
                <a:lnTo>
                  <a:pt x="6858" y="3175"/>
                </a:lnTo>
                <a:lnTo>
                  <a:pt x="6858" y="4572"/>
                </a:lnTo>
                <a:lnTo>
                  <a:pt x="6159" y="3873"/>
                </a:lnTo>
                <a:lnTo>
                  <a:pt x="6858" y="3175"/>
                </a:lnTo>
                <a:lnTo>
                  <a:pt x="6858" y="0"/>
                </a:lnTo>
                <a:lnTo>
                  <a:pt x="5461" y="0"/>
                </a:lnTo>
                <a:lnTo>
                  <a:pt x="5461" y="22733"/>
                </a:lnTo>
                <a:lnTo>
                  <a:pt x="4635" y="23558"/>
                </a:lnTo>
                <a:lnTo>
                  <a:pt x="3810" y="22733"/>
                </a:lnTo>
                <a:lnTo>
                  <a:pt x="5461" y="22733"/>
                </a:lnTo>
                <a:lnTo>
                  <a:pt x="5461" y="0"/>
                </a:lnTo>
                <a:lnTo>
                  <a:pt x="3937" y="0"/>
                </a:lnTo>
                <a:lnTo>
                  <a:pt x="3937" y="6223"/>
                </a:lnTo>
                <a:lnTo>
                  <a:pt x="3810" y="6223"/>
                </a:lnTo>
                <a:lnTo>
                  <a:pt x="3937" y="6223"/>
                </a:lnTo>
                <a:lnTo>
                  <a:pt x="3937" y="0"/>
                </a:lnTo>
                <a:lnTo>
                  <a:pt x="1524" y="0"/>
                </a:lnTo>
                <a:lnTo>
                  <a:pt x="0" y="1524"/>
                </a:lnTo>
                <a:lnTo>
                  <a:pt x="0" y="27432"/>
                </a:lnTo>
                <a:lnTo>
                  <a:pt x="1524" y="28956"/>
                </a:lnTo>
                <a:lnTo>
                  <a:pt x="27432" y="28956"/>
                </a:lnTo>
                <a:lnTo>
                  <a:pt x="28956" y="27432"/>
                </a:lnTo>
                <a:lnTo>
                  <a:pt x="28956" y="25781"/>
                </a:lnTo>
                <a:lnTo>
                  <a:pt x="28956" y="22733"/>
                </a:lnTo>
                <a:lnTo>
                  <a:pt x="28956" y="6223"/>
                </a:lnTo>
                <a:lnTo>
                  <a:pt x="28956" y="3175"/>
                </a:lnTo>
                <a:lnTo>
                  <a:pt x="28956" y="1524"/>
                </a:lnTo>
                <a:close/>
              </a:path>
            </a:pathLst>
          </a:custGeom>
          <a:solidFill>
            <a:srgbClr val="221F1F"/>
          </a:solidFill>
        </p:spPr>
        <p:txBody>
          <a:bodyPr wrap="square" lIns="0" tIns="0" rIns="0" bIns="0" rtlCol="0"/>
          <a:lstStyle/>
          <a:p>
            <a:endParaRPr/>
          </a:p>
        </p:txBody>
      </p:sp>
      <p:sp>
        <p:nvSpPr>
          <p:cNvPr id="128" name="object 128"/>
          <p:cNvSpPr/>
          <p:nvPr/>
        </p:nvSpPr>
        <p:spPr>
          <a:xfrm>
            <a:off x="6118860" y="7467600"/>
            <a:ext cx="29209" cy="29209"/>
          </a:xfrm>
          <a:custGeom>
            <a:avLst/>
            <a:gdLst/>
            <a:ahLst/>
            <a:cxnLst/>
            <a:rect l="l" t="t" r="r" b="b"/>
            <a:pathLst>
              <a:path w="29210" h="29209">
                <a:moveTo>
                  <a:pt x="28956" y="1524"/>
                </a:moveTo>
                <a:lnTo>
                  <a:pt x="27432" y="0"/>
                </a:lnTo>
                <a:lnTo>
                  <a:pt x="22860" y="0"/>
                </a:lnTo>
                <a:lnTo>
                  <a:pt x="22860" y="3048"/>
                </a:lnTo>
                <a:lnTo>
                  <a:pt x="22860" y="3810"/>
                </a:lnTo>
                <a:lnTo>
                  <a:pt x="22860" y="8382"/>
                </a:lnTo>
                <a:lnTo>
                  <a:pt x="22860" y="19050"/>
                </a:lnTo>
                <a:lnTo>
                  <a:pt x="22860" y="23622"/>
                </a:lnTo>
                <a:lnTo>
                  <a:pt x="22860" y="25146"/>
                </a:lnTo>
                <a:lnTo>
                  <a:pt x="22847" y="23609"/>
                </a:lnTo>
                <a:lnTo>
                  <a:pt x="22860" y="19050"/>
                </a:lnTo>
                <a:lnTo>
                  <a:pt x="21336" y="17526"/>
                </a:lnTo>
                <a:lnTo>
                  <a:pt x="21336" y="22098"/>
                </a:lnTo>
                <a:lnTo>
                  <a:pt x="9144" y="22098"/>
                </a:lnTo>
                <a:lnTo>
                  <a:pt x="15240" y="16002"/>
                </a:lnTo>
                <a:lnTo>
                  <a:pt x="21336" y="22098"/>
                </a:lnTo>
                <a:lnTo>
                  <a:pt x="21336" y="17526"/>
                </a:lnTo>
                <a:lnTo>
                  <a:pt x="17526" y="13716"/>
                </a:lnTo>
                <a:lnTo>
                  <a:pt x="22860" y="8382"/>
                </a:lnTo>
                <a:lnTo>
                  <a:pt x="22860" y="3810"/>
                </a:lnTo>
                <a:lnTo>
                  <a:pt x="22847" y="3048"/>
                </a:lnTo>
                <a:lnTo>
                  <a:pt x="22860" y="0"/>
                </a:lnTo>
                <a:lnTo>
                  <a:pt x="19812" y="0"/>
                </a:lnTo>
                <a:lnTo>
                  <a:pt x="19812" y="6858"/>
                </a:lnTo>
                <a:lnTo>
                  <a:pt x="15240" y="11430"/>
                </a:lnTo>
                <a:lnTo>
                  <a:pt x="12954" y="9144"/>
                </a:lnTo>
                <a:lnTo>
                  <a:pt x="12954" y="13716"/>
                </a:lnTo>
                <a:lnTo>
                  <a:pt x="6858" y="19812"/>
                </a:lnTo>
                <a:lnTo>
                  <a:pt x="6858" y="24384"/>
                </a:lnTo>
                <a:lnTo>
                  <a:pt x="6858" y="25146"/>
                </a:lnTo>
                <a:lnTo>
                  <a:pt x="6477" y="24765"/>
                </a:lnTo>
                <a:lnTo>
                  <a:pt x="6858" y="24384"/>
                </a:lnTo>
                <a:lnTo>
                  <a:pt x="6858" y="19812"/>
                </a:lnTo>
                <a:lnTo>
                  <a:pt x="6858" y="7620"/>
                </a:lnTo>
                <a:lnTo>
                  <a:pt x="12954" y="13716"/>
                </a:lnTo>
                <a:lnTo>
                  <a:pt x="12954" y="9144"/>
                </a:lnTo>
                <a:lnTo>
                  <a:pt x="10668" y="6858"/>
                </a:lnTo>
                <a:lnTo>
                  <a:pt x="19812" y="6858"/>
                </a:lnTo>
                <a:lnTo>
                  <a:pt x="19812" y="0"/>
                </a:lnTo>
                <a:lnTo>
                  <a:pt x="6096" y="0"/>
                </a:lnTo>
                <a:lnTo>
                  <a:pt x="6096" y="6858"/>
                </a:lnTo>
                <a:lnTo>
                  <a:pt x="4572" y="6858"/>
                </a:lnTo>
                <a:lnTo>
                  <a:pt x="4572" y="22098"/>
                </a:lnTo>
                <a:lnTo>
                  <a:pt x="4191" y="22479"/>
                </a:lnTo>
                <a:lnTo>
                  <a:pt x="3810" y="22098"/>
                </a:lnTo>
                <a:lnTo>
                  <a:pt x="4572" y="22098"/>
                </a:lnTo>
                <a:lnTo>
                  <a:pt x="4572" y="6858"/>
                </a:lnTo>
                <a:lnTo>
                  <a:pt x="3810" y="6858"/>
                </a:lnTo>
                <a:lnTo>
                  <a:pt x="4826" y="5588"/>
                </a:lnTo>
                <a:lnTo>
                  <a:pt x="6096" y="6858"/>
                </a:lnTo>
                <a:lnTo>
                  <a:pt x="6096" y="0"/>
                </a:lnTo>
                <a:lnTo>
                  <a:pt x="1524" y="0"/>
                </a:lnTo>
                <a:lnTo>
                  <a:pt x="0" y="1524"/>
                </a:lnTo>
                <a:lnTo>
                  <a:pt x="0" y="27432"/>
                </a:lnTo>
                <a:lnTo>
                  <a:pt x="1524" y="28956"/>
                </a:lnTo>
                <a:lnTo>
                  <a:pt x="27432" y="28956"/>
                </a:lnTo>
                <a:lnTo>
                  <a:pt x="28956" y="27432"/>
                </a:lnTo>
                <a:lnTo>
                  <a:pt x="28956" y="25146"/>
                </a:lnTo>
                <a:lnTo>
                  <a:pt x="28956" y="22098"/>
                </a:lnTo>
                <a:lnTo>
                  <a:pt x="28956" y="6858"/>
                </a:lnTo>
                <a:lnTo>
                  <a:pt x="28956" y="3048"/>
                </a:lnTo>
                <a:lnTo>
                  <a:pt x="28956" y="1524"/>
                </a:lnTo>
                <a:close/>
              </a:path>
            </a:pathLst>
          </a:custGeom>
          <a:solidFill>
            <a:srgbClr val="221F1F"/>
          </a:solidFill>
        </p:spPr>
        <p:txBody>
          <a:bodyPr wrap="square" lIns="0" tIns="0" rIns="0" bIns="0" rtlCol="0"/>
          <a:lstStyle/>
          <a:p>
            <a:endParaRPr/>
          </a:p>
        </p:txBody>
      </p:sp>
      <p:sp>
        <p:nvSpPr>
          <p:cNvPr id="129" name="object 129"/>
          <p:cNvSpPr/>
          <p:nvPr/>
        </p:nvSpPr>
        <p:spPr>
          <a:xfrm>
            <a:off x="6118860" y="7344155"/>
            <a:ext cx="29209" cy="27940"/>
          </a:xfrm>
          <a:custGeom>
            <a:avLst/>
            <a:gdLst/>
            <a:ahLst/>
            <a:cxnLst/>
            <a:rect l="l" t="t" r="r" b="b"/>
            <a:pathLst>
              <a:path w="29210" h="27940">
                <a:moveTo>
                  <a:pt x="28956" y="762"/>
                </a:moveTo>
                <a:lnTo>
                  <a:pt x="27432" y="0"/>
                </a:lnTo>
                <a:lnTo>
                  <a:pt x="22860" y="0"/>
                </a:lnTo>
                <a:lnTo>
                  <a:pt x="22860" y="2921"/>
                </a:lnTo>
                <a:lnTo>
                  <a:pt x="22860" y="3810"/>
                </a:lnTo>
                <a:lnTo>
                  <a:pt x="22860" y="8382"/>
                </a:lnTo>
                <a:lnTo>
                  <a:pt x="22860" y="19050"/>
                </a:lnTo>
                <a:lnTo>
                  <a:pt x="22860" y="23622"/>
                </a:lnTo>
                <a:lnTo>
                  <a:pt x="22860" y="24511"/>
                </a:lnTo>
                <a:lnTo>
                  <a:pt x="22847" y="23609"/>
                </a:lnTo>
                <a:lnTo>
                  <a:pt x="22860" y="19050"/>
                </a:lnTo>
                <a:lnTo>
                  <a:pt x="20777" y="16967"/>
                </a:lnTo>
                <a:lnTo>
                  <a:pt x="20777" y="21539"/>
                </a:lnTo>
                <a:lnTo>
                  <a:pt x="9702" y="21539"/>
                </a:lnTo>
                <a:lnTo>
                  <a:pt x="15240" y="16002"/>
                </a:lnTo>
                <a:lnTo>
                  <a:pt x="20777" y="21539"/>
                </a:lnTo>
                <a:lnTo>
                  <a:pt x="20777" y="16967"/>
                </a:lnTo>
                <a:lnTo>
                  <a:pt x="17526" y="13716"/>
                </a:lnTo>
                <a:lnTo>
                  <a:pt x="22860" y="8382"/>
                </a:lnTo>
                <a:lnTo>
                  <a:pt x="22860" y="3810"/>
                </a:lnTo>
                <a:lnTo>
                  <a:pt x="22847" y="2997"/>
                </a:lnTo>
                <a:lnTo>
                  <a:pt x="20701" y="2997"/>
                </a:lnTo>
                <a:lnTo>
                  <a:pt x="20701" y="5969"/>
                </a:lnTo>
                <a:lnTo>
                  <a:pt x="15240" y="11430"/>
                </a:lnTo>
                <a:lnTo>
                  <a:pt x="12954" y="9144"/>
                </a:lnTo>
                <a:lnTo>
                  <a:pt x="12954" y="13716"/>
                </a:lnTo>
                <a:lnTo>
                  <a:pt x="6858" y="19812"/>
                </a:lnTo>
                <a:lnTo>
                  <a:pt x="6858" y="24384"/>
                </a:lnTo>
                <a:lnTo>
                  <a:pt x="6858" y="24511"/>
                </a:lnTo>
                <a:lnTo>
                  <a:pt x="6858" y="24384"/>
                </a:lnTo>
                <a:lnTo>
                  <a:pt x="6858" y="19812"/>
                </a:lnTo>
                <a:lnTo>
                  <a:pt x="6858" y="7620"/>
                </a:lnTo>
                <a:lnTo>
                  <a:pt x="12954" y="13716"/>
                </a:lnTo>
                <a:lnTo>
                  <a:pt x="12954" y="9144"/>
                </a:lnTo>
                <a:lnTo>
                  <a:pt x="9779" y="5969"/>
                </a:lnTo>
                <a:lnTo>
                  <a:pt x="20701" y="5969"/>
                </a:lnTo>
                <a:lnTo>
                  <a:pt x="20701" y="2997"/>
                </a:lnTo>
                <a:lnTo>
                  <a:pt x="6858" y="2997"/>
                </a:lnTo>
                <a:lnTo>
                  <a:pt x="22860" y="2921"/>
                </a:lnTo>
                <a:lnTo>
                  <a:pt x="22860" y="0"/>
                </a:lnTo>
                <a:lnTo>
                  <a:pt x="5207" y="0"/>
                </a:lnTo>
                <a:lnTo>
                  <a:pt x="5207" y="5969"/>
                </a:lnTo>
                <a:lnTo>
                  <a:pt x="5207" y="21463"/>
                </a:lnTo>
                <a:lnTo>
                  <a:pt x="4508" y="22161"/>
                </a:lnTo>
                <a:lnTo>
                  <a:pt x="3810" y="21463"/>
                </a:lnTo>
                <a:lnTo>
                  <a:pt x="5207" y="21463"/>
                </a:lnTo>
                <a:lnTo>
                  <a:pt x="5207" y="5969"/>
                </a:lnTo>
                <a:lnTo>
                  <a:pt x="3810" y="5969"/>
                </a:lnTo>
                <a:lnTo>
                  <a:pt x="4508" y="5270"/>
                </a:lnTo>
                <a:lnTo>
                  <a:pt x="5207" y="5969"/>
                </a:lnTo>
                <a:lnTo>
                  <a:pt x="5207" y="0"/>
                </a:lnTo>
                <a:lnTo>
                  <a:pt x="1524" y="0"/>
                </a:lnTo>
                <a:lnTo>
                  <a:pt x="0" y="762"/>
                </a:lnTo>
                <a:lnTo>
                  <a:pt x="0" y="25908"/>
                </a:lnTo>
                <a:lnTo>
                  <a:pt x="1524" y="27432"/>
                </a:lnTo>
                <a:lnTo>
                  <a:pt x="27432" y="27432"/>
                </a:lnTo>
                <a:lnTo>
                  <a:pt x="28956" y="25908"/>
                </a:lnTo>
                <a:lnTo>
                  <a:pt x="28956" y="24511"/>
                </a:lnTo>
                <a:lnTo>
                  <a:pt x="28956" y="21463"/>
                </a:lnTo>
                <a:lnTo>
                  <a:pt x="28956" y="5969"/>
                </a:lnTo>
                <a:lnTo>
                  <a:pt x="28956" y="2921"/>
                </a:lnTo>
                <a:lnTo>
                  <a:pt x="28956" y="762"/>
                </a:lnTo>
                <a:close/>
              </a:path>
            </a:pathLst>
          </a:custGeom>
          <a:solidFill>
            <a:srgbClr val="221F1F"/>
          </a:solidFill>
        </p:spPr>
        <p:txBody>
          <a:bodyPr wrap="square" lIns="0" tIns="0" rIns="0" bIns="0" rtlCol="0"/>
          <a:lstStyle/>
          <a:p>
            <a:endParaRPr/>
          </a:p>
        </p:txBody>
      </p:sp>
      <p:sp>
        <p:nvSpPr>
          <p:cNvPr id="130" name="object 130"/>
          <p:cNvSpPr/>
          <p:nvPr/>
        </p:nvSpPr>
        <p:spPr>
          <a:xfrm>
            <a:off x="6118860" y="7220711"/>
            <a:ext cx="29209" cy="27940"/>
          </a:xfrm>
          <a:custGeom>
            <a:avLst/>
            <a:gdLst/>
            <a:ahLst/>
            <a:cxnLst/>
            <a:rect l="l" t="t" r="r" b="b"/>
            <a:pathLst>
              <a:path w="29210" h="27940">
                <a:moveTo>
                  <a:pt x="28956" y="1524"/>
                </a:moveTo>
                <a:lnTo>
                  <a:pt x="27432" y="0"/>
                </a:lnTo>
                <a:lnTo>
                  <a:pt x="22860" y="0"/>
                </a:lnTo>
                <a:lnTo>
                  <a:pt x="22860" y="2921"/>
                </a:lnTo>
                <a:lnTo>
                  <a:pt x="22860" y="3898"/>
                </a:lnTo>
                <a:lnTo>
                  <a:pt x="22860" y="8483"/>
                </a:lnTo>
                <a:lnTo>
                  <a:pt x="22860" y="19659"/>
                </a:lnTo>
                <a:lnTo>
                  <a:pt x="22860" y="23647"/>
                </a:lnTo>
                <a:lnTo>
                  <a:pt x="22860" y="24511"/>
                </a:lnTo>
                <a:lnTo>
                  <a:pt x="22847" y="23634"/>
                </a:lnTo>
                <a:lnTo>
                  <a:pt x="22860" y="19659"/>
                </a:lnTo>
                <a:lnTo>
                  <a:pt x="20751" y="17487"/>
                </a:lnTo>
                <a:lnTo>
                  <a:pt x="20751" y="21539"/>
                </a:lnTo>
                <a:lnTo>
                  <a:pt x="9715" y="21539"/>
                </a:lnTo>
                <a:lnTo>
                  <a:pt x="15227" y="16065"/>
                </a:lnTo>
                <a:lnTo>
                  <a:pt x="20751" y="21539"/>
                </a:lnTo>
                <a:lnTo>
                  <a:pt x="20751" y="17487"/>
                </a:lnTo>
                <a:lnTo>
                  <a:pt x="17348" y="13957"/>
                </a:lnTo>
                <a:lnTo>
                  <a:pt x="22860" y="8483"/>
                </a:lnTo>
                <a:lnTo>
                  <a:pt x="22860" y="3898"/>
                </a:lnTo>
                <a:lnTo>
                  <a:pt x="22847" y="2997"/>
                </a:lnTo>
                <a:lnTo>
                  <a:pt x="20840" y="2997"/>
                </a:lnTo>
                <a:lnTo>
                  <a:pt x="20840" y="5969"/>
                </a:lnTo>
                <a:lnTo>
                  <a:pt x="15227" y="11772"/>
                </a:lnTo>
                <a:lnTo>
                  <a:pt x="13119" y="9588"/>
                </a:lnTo>
                <a:lnTo>
                  <a:pt x="13119" y="13957"/>
                </a:lnTo>
                <a:lnTo>
                  <a:pt x="6858" y="20447"/>
                </a:lnTo>
                <a:lnTo>
                  <a:pt x="6858" y="24396"/>
                </a:lnTo>
                <a:lnTo>
                  <a:pt x="6858" y="20447"/>
                </a:lnTo>
                <a:lnTo>
                  <a:pt x="6858" y="7734"/>
                </a:lnTo>
                <a:lnTo>
                  <a:pt x="13119" y="13957"/>
                </a:lnTo>
                <a:lnTo>
                  <a:pt x="13119" y="9588"/>
                </a:lnTo>
                <a:lnTo>
                  <a:pt x="9626" y="5969"/>
                </a:lnTo>
                <a:lnTo>
                  <a:pt x="20840" y="5969"/>
                </a:lnTo>
                <a:lnTo>
                  <a:pt x="20840" y="2997"/>
                </a:lnTo>
                <a:lnTo>
                  <a:pt x="6858" y="2997"/>
                </a:lnTo>
                <a:lnTo>
                  <a:pt x="22860" y="2921"/>
                </a:lnTo>
                <a:lnTo>
                  <a:pt x="22860" y="0"/>
                </a:lnTo>
                <a:lnTo>
                  <a:pt x="5867" y="0"/>
                </a:lnTo>
                <a:lnTo>
                  <a:pt x="5867" y="21463"/>
                </a:lnTo>
                <a:lnTo>
                  <a:pt x="4851" y="22517"/>
                </a:lnTo>
                <a:lnTo>
                  <a:pt x="3810" y="21463"/>
                </a:lnTo>
                <a:lnTo>
                  <a:pt x="5867" y="21463"/>
                </a:lnTo>
                <a:lnTo>
                  <a:pt x="5867" y="0"/>
                </a:lnTo>
                <a:lnTo>
                  <a:pt x="5080" y="0"/>
                </a:lnTo>
                <a:lnTo>
                  <a:pt x="5080" y="5969"/>
                </a:lnTo>
                <a:lnTo>
                  <a:pt x="3810" y="5969"/>
                </a:lnTo>
                <a:lnTo>
                  <a:pt x="4445" y="5334"/>
                </a:lnTo>
                <a:lnTo>
                  <a:pt x="5080" y="5969"/>
                </a:lnTo>
                <a:lnTo>
                  <a:pt x="5080" y="0"/>
                </a:lnTo>
                <a:lnTo>
                  <a:pt x="1524" y="0"/>
                </a:lnTo>
                <a:lnTo>
                  <a:pt x="0" y="1524"/>
                </a:lnTo>
                <a:lnTo>
                  <a:pt x="0" y="25908"/>
                </a:lnTo>
                <a:lnTo>
                  <a:pt x="152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31" name="object 131"/>
          <p:cNvSpPr/>
          <p:nvPr/>
        </p:nvSpPr>
        <p:spPr>
          <a:xfrm>
            <a:off x="6118860" y="7097267"/>
            <a:ext cx="29209" cy="27940"/>
          </a:xfrm>
          <a:custGeom>
            <a:avLst/>
            <a:gdLst/>
            <a:ahLst/>
            <a:cxnLst/>
            <a:rect l="l" t="t" r="r" b="b"/>
            <a:pathLst>
              <a:path w="29210" h="27940">
                <a:moveTo>
                  <a:pt x="28956" y="1524"/>
                </a:moveTo>
                <a:lnTo>
                  <a:pt x="27432" y="0"/>
                </a:lnTo>
                <a:lnTo>
                  <a:pt x="22860" y="0"/>
                </a:lnTo>
                <a:lnTo>
                  <a:pt x="22860" y="2921"/>
                </a:lnTo>
                <a:lnTo>
                  <a:pt x="22860" y="5334"/>
                </a:lnTo>
                <a:lnTo>
                  <a:pt x="22860" y="9906"/>
                </a:lnTo>
                <a:lnTo>
                  <a:pt x="22860" y="19469"/>
                </a:lnTo>
                <a:lnTo>
                  <a:pt x="22860" y="23774"/>
                </a:lnTo>
                <a:lnTo>
                  <a:pt x="22860" y="24511"/>
                </a:lnTo>
                <a:lnTo>
                  <a:pt x="22847" y="23761"/>
                </a:lnTo>
                <a:lnTo>
                  <a:pt x="22860" y="19469"/>
                </a:lnTo>
                <a:lnTo>
                  <a:pt x="20472" y="17246"/>
                </a:lnTo>
                <a:lnTo>
                  <a:pt x="20472" y="21539"/>
                </a:lnTo>
                <a:lnTo>
                  <a:pt x="11226" y="21539"/>
                </a:lnTo>
                <a:lnTo>
                  <a:pt x="15697" y="17068"/>
                </a:lnTo>
                <a:lnTo>
                  <a:pt x="20472" y="21539"/>
                </a:lnTo>
                <a:lnTo>
                  <a:pt x="20472" y="17246"/>
                </a:lnTo>
                <a:lnTo>
                  <a:pt x="17919" y="14846"/>
                </a:lnTo>
                <a:lnTo>
                  <a:pt x="22860" y="9906"/>
                </a:lnTo>
                <a:lnTo>
                  <a:pt x="22860" y="5334"/>
                </a:lnTo>
                <a:lnTo>
                  <a:pt x="22847" y="2997"/>
                </a:lnTo>
                <a:lnTo>
                  <a:pt x="22225" y="2997"/>
                </a:lnTo>
                <a:lnTo>
                  <a:pt x="22225" y="5969"/>
                </a:lnTo>
                <a:lnTo>
                  <a:pt x="15557" y="12636"/>
                </a:lnTo>
                <a:lnTo>
                  <a:pt x="13335" y="10553"/>
                </a:lnTo>
                <a:lnTo>
                  <a:pt x="13335" y="14859"/>
                </a:lnTo>
                <a:lnTo>
                  <a:pt x="6858" y="21336"/>
                </a:lnTo>
                <a:lnTo>
                  <a:pt x="6858" y="8788"/>
                </a:lnTo>
                <a:lnTo>
                  <a:pt x="13335" y="14859"/>
                </a:lnTo>
                <a:lnTo>
                  <a:pt x="13335" y="10553"/>
                </a:lnTo>
                <a:lnTo>
                  <a:pt x="8445" y="5969"/>
                </a:lnTo>
                <a:lnTo>
                  <a:pt x="22225" y="5969"/>
                </a:lnTo>
                <a:lnTo>
                  <a:pt x="22225" y="2997"/>
                </a:lnTo>
                <a:lnTo>
                  <a:pt x="6858" y="2997"/>
                </a:lnTo>
                <a:lnTo>
                  <a:pt x="6858" y="4483"/>
                </a:lnTo>
                <a:lnTo>
                  <a:pt x="6731" y="4368"/>
                </a:lnTo>
                <a:lnTo>
                  <a:pt x="6731" y="21463"/>
                </a:lnTo>
                <a:lnTo>
                  <a:pt x="5270" y="22923"/>
                </a:lnTo>
                <a:lnTo>
                  <a:pt x="3810" y="21463"/>
                </a:lnTo>
                <a:lnTo>
                  <a:pt x="6731" y="21463"/>
                </a:lnTo>
                <a:lnTo>
                  <a:pt x="6731" y="4368"/>
                </a:lnTo>
                <a:lnTo>
                  <a:pt x="6045" y="3733"/>
                </a:lnTo>
                <a:lnTo>
                  <a:pt x="6858" y="2921"/>
                </a:lnTo>
                <a:lnTo>
                  <a:pt x="22860" y="2921"/>
                </a:lnTo>
                <a:lnTo>
                  <a:pt x="22860" y="0"/>
                </a:lnTo>
                <a:lnTo>
                  <a:pt x="3860" y="0"/>
                </a:lnTo>
                <a:lnTo>
                  <a:pt x="3860" y="5969"/>
                </a:lnTo>
                <a:lnTo>
                  <a:pt x="3860" y="0"/>
                </a:lnTo>
                <a:lnTo>
                  <a:pt x="1524" y="0"/>
                </a:lnTo>
                <a:lnTo>
                  <a:pt x="0" y="1524"/>
                </a:lnTo>
                <a:lnTo>
                  <a:pt x="0" y="26670"/>
                </a:lnTo>
                <a:lnTo>
                  <a:pt x="1524" y="27432"/>
                </a:lnTo>
                <a:lnTo>
                  <a:pt x="5334" y="27432"/>
                </a:lnTo>
                <a:lnTo>
                  <a:pt x="27432" y="27432"/>
                </a:lnTo>
                <a:lnTo>
                  <a:pt x="28956" y="26670"/>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32" name="object 132"/>
          <p:cNvSpPr/>
          <p:nvPr/>
        </p:nvSpPr>
        <p:spPr>
          <a:xfrm>
            <a:off x="6118860" y="6973823"/>
            <a:ext cx="29209" cy="29209"/>
          </a:xfrm>
          <a:custGeom>
            <a:avLst/>
            <a:gdLst/>
            <a:ahLst/>
            <a:cxnLst/>
            <a:rect l="l" t="t" r="r" b="b"/>
            <a:pathLst>
              <a:path w="29210" h="29209">
                <a:moveTo>
                  <a:pt x="28956" y="1524"/>
                </a:moveTo>
                <a:lnTo>
                  <a:pt x="27432" y="0"/>
                </a:lnTo>
                <a:lnTo>
                  <a:pt x="22860" y="0"/>
                </a:lnTo>
                <a:lnTo>
                  <a:pt x="22860" y="3810"/>
                </a:lnTo>
                <a:lnTo>
                  <a:pt x="22860" y="8382"/>
                </a:lnTo>
                <a:lnTo>
                  <a:pt x="22860" y="19050"/>
                </a:lnTo>
                <a:lnTo>
                  <a:pt x="22860" y="23622"/>
                </a:lnTo>
                <a:lnTo>
                  <a:pt x="22860" y="25908"/>
                </a:lnTo>
                <a:lnTo>
                  <a:pt x="22847" y="23609"/>
                </a:lnTo>
                <a:lnTo>
                  <a:pt x="22860" y="19050"/>
                </a:lnTo>
                <a:lnTo>
                  <a:pt x="21336" y="17526"/>
                </a:lnTo>
                <a:lnTo>
                  <a:pt x="21336" y="22098"/>
                </a:lnTo>
                <a:lnTo>
                  <a:pt x="9144" y="22098"/>
                </a:lnTo>
                <a:lnTo>
                  <a:pt x="15240" y="16002"/>
                </a:lnTo>
                <a:lnTo>
                  <a:pt x="21336" y="22098"/>
                </a:lnTo>
                <a:lnTo>
                  <a:pt x="21336" y="17526"/>
                </a:lnTo>
                <a:lnTo>
                  <a:pt x="17526" y="13716"/>
                </a:lnTo>
                <a:lnTo>
                  <a:pt x="22860" y="8382"/>
                </a:lnTo>
                <a:lnTo>
                  <a:pt x="22860" y="3810"/>
                </a:lnTo>
                <a:lnTo>
                  <a:pt x="22860" y="0"/>
                </a:lnTo>
                <a:lnTo>
                  <a:pt x="19812" y="0"/>
                </a:lnTo>
                <a:lnTo>
                  <a:pt x="19812" y="6858"/>
                </a:lnTo>
                <a:lnTo>
                  <a:pt x="15240" y="11430"/>
                </a:lnTo>
                <a:lnTo>
                  <a:pt x="12954" y="9144"/>
                </a:lnTo>
                <a:lnTo>
                  <a:pt x="12954" y="13716"/>
                </a:lnTo>
                <a:lnTo>
                  <a:pt x="6858" y="19812"/>
                </a:lnTo>
                <a:lnTo>
                  <a:pt x="6858" y="24384"/>
                </a:lnTo>
                <a:lnTo>
                  <a:pt x="6858" y="25908"/>
                </a:lnTo>
                <a:lnTo>
                  <a:pt x="6172" y="25069"/>
                </a:lnTo>
                <a:lnTo>
                  <a:pt x="6858" y="24384"/>
                </a:lnTo>
                <a:lnTo>
                  <a:pt x="6858" y="19812"/>
                </a:lnTo>
                <a:lnTo>
                  <a:pt x="6858" y="7620"/>
                </a:lnTo>
                <a:lnTo>
                  <a:pt x="12954" y="13716"/>
                </a:lnTo>
                <a:lnTo>
                  <a:pt x="12954" y="9144"/>
                </a:lnTo>
                <a:lnTo>
                  <a:pt x="10668" y="6858"/>
                </a:lnTo>
                <a:lnTo>
                  <a:pt x="19812" y="6858"/>
                </a:lnTo>
                <a:lnTo>
                  <a:pt x="19812" y="0"/>
                </a:lnTo>
                <a:lnTo>
                  <a:pt x="6096" y="0"/>
                </a:lnTo>
                <a:lnTo>
                  <a:pt x="6096" y="6858"/>
                </a:lnTo>
                <a:lnTo>
                  <a:pt x="4572" y="6858"/>
                </a:lnTo>
                <a:lnTo>
                  <a:pt x="4572" y="22098"/>
                </a:lnTo>
                <a:lnTo>
                  <a:pt x="4140" y="22529"/>
                </a:lnTo>
                <a:lnTo>
                  <a:pt x="3810" y="22098"/>
                </a:lnTo>
                <a:lnTo>
                  <a:pt x="4572" y="22098"/>
                </a:lnTo>
                <a:lnTo>
                  <a:pt x="4572" y="6858"/>
                </a:lnTo>
                <a:lnTo>
                  <a:pt x="3810" y="6858"/>
                </a:lnTo>
                <a:lnTo>
                  <a:pt x="4953" y="5715"/>
                </a:lnTo>
                <a:lnTo>
                  <a:pt x="6096" y="6858"/>
                </a:lnTo>
                <a:lnTo>
                  <a:pt x="6096" y="0"/>
                </a:lnTo>
                <a:lnTo>
                  <a:pt x="1524" y="0"/>
                </a:lnTo>
                <a:lnTo>
                  <a:pt x="0" y="1524"/>
                </a:lnTo>
                <a:lnTo>
                  <a:pt x="0" y="27432"/>
                </a:lnTo>
                <a:lnTo>
                  <a:pt x="1524" y="28956"/>
                </a:lnTo>
                <a:lnTo>
                  <a:pt x="27432" y="28956"/>
                </a:lnTo>
                <a:lnTo>
                  <a:pt x="28956" y="27432"/>
                </a:lnTo>
                <a:lnTo>
                  <a:pt x="28956" y="25908"/>
                </a:lnTo>
                <a:lnTo>
                  <a:pt x="28956" y="22098"/>
                </a:lnTo>
                <a:lnTo>
                  <a:pt x="28956" y="6858"/>
                </a:lnTo>
                <a:lnTo>
                  <a:pt x="28956" y="3810"/>
                </a:lnTo>
                <a:lnTo>
                  <a:pt x="28956" y="1524"/>
                </a:lnTo>
                <a:close/>
              </a:path>
            </a:pathLst>
          </a:custGeom>
          <a:solidFill>
            <a:srgbClr val="221F1F"/>
          </a:solidFill>
        </p:spPr>
        <p:txBody>
          <a:bodyPr wrap="square" lIns="0" tIns="0" rIns="0" bIns="0" rtlCol="0"/>
          <a:lstStyle/>
          <a:p>
            <a:endParaRPr/>
          </a:p>
        </p:txBody>
      </p:sp>
      <p:sp>
        <p:nvSpPr>
          <p:cNvPr id="133" name="object 133"/>
          <p:cNvSpPr/>
          <p:nvPr/>
        </p:nvSpPr>
        <p:spPr>
          <a:xfrm>
            <a:off x="6118860" y="6851903"/>
            <a:ext cx="29209" cy="27940"/>
          </a:xfrm>
          <a:custGeom>
            <a:avLst/>
            <a:gdLst/>
            <a:ahLst/>
            <a:cxnLst/>
            <a:rect l="l" t="t" r="r" b="b"/>
            <a:pathLst>
              <a:path w="29210" h="27940">
                <a:moveTo>
                  <a:pt x="28956" y="1524"/>
                </a:moveTo>
                <a:lnTo>
                  <a:pt x="27432" y="0"/>
                </a:lnTo>
                <a:lnTo>
                  <a:pt x="22860" y="0"/>
                </a:lnTo>
                <a:lnTo>
                  <a:pt x="22860" y="2921"/>
                </a:lnTo>
                <a:lnTo>
                  <a:pt x="22860" y="3810"/>
                </a:lnTo>
                <a:lnTo>
                  <a:pt x="22860" y="8382"/>
                </a:lnTo>
                <a:lnTo>
                  <a:pt x="22860" y="17945"/>
                </a:lnTo>
                <a:lnTo>
                  <a:pt x="22860" y="22250"/>
                </a:lnTo>
                <a:lnTo>
                  <a:pt x="22860" y="24511"/>
                </a:lnTo>
                <a:lnTo>
                  <a:pt x="22847" y="22237"/>
                </a:lnTo>
                <a:lnTo>
                  <a:pt x="22860" y="17945"/>
                </a:lnTo>
                <a:lnTo>
                  <a:pt x="22098" y="17233"/>
                </a:lnTo>
                <a:lnTo>
                  <a:pt x="22098" y="21539"/>
                </a:lnTo>
                <a:lnTo>
                  <a:pt x="9702" y="21539"/>
                </a:lnTo>
                <a:lnTo>
                  <a:pt x="15697" y="15544"/>
                </a:lnTo>
                <a:lnTo>
                  <a:pt x="22098" y="21539"/>
                </a:lnTo>
                <a:lnTo>
                  <a:pt x="22098" y="17233"/>
                </a:lnTo>
                <a:lnTo>
                  <a:pt x="17919" y="13322"/>
                </a:lnTo>
                <a:lnTo>
                  <a:pt x="22860" y="8382"/>
                </a:lnTo>
                <a:lnTo>
                  <a:pt x="22860" y="3810"/>
                </a:lnTo>
                <a:lnTo>
                  <a:pt x="22847" y="2997"/>
                </a:lnTo>
                <a:lnTo>
                  <a:pt x="20701" y="2997"/>
                </a:lnTo>
                <a:lnTo>
                  <a:pt x="20701" y="5969"/>
                </a:lnTo>
                <a:lnTo>
                  <a:pt x="15557" y="11112"/>
                </a:lnTo>
                <a:lnTo>
                  <a:pt x="13335" y="9029"/>
                </a:lnTo>
                <a:lnTo>
                  <a:pt x="13335" y="13335"/>
                </a:lnTo>
                <a:lnTo>
                  <a:pt x="6858" y="19812"/>
                </a:lnTo>
                <a:lnTo>
                  <a:pt x="6858" y="24384"/>
                </a:lnTo>
                <a:lnTo>
                  <a:pt x="6858" y="24511"/>
                </a:lnTo>
                <a:lnTo>
                  <a:pt x="6858" y="24384"/>
                </a:lnTo>
                <a:lnTo>
                  <a:pt x="6858" y="19812"/>
                </a:lnTo>
                <a:lnTo>
                  <a:pt x="6858" y="7264"/>
                </a:lnTo>
                <a:lnTo>
                  <a:pt x="13335" y="13335"/>
                </a:lnTo>
                <a:lnTo>
                  <a:pt x="13335" y="9029"/>
                </a:lnTo>
                <a:lnTo>
                  <a:pt x="10071" y="5969"/>
                </a:lnTo>
                <a:lnTo>
                  <a:pt x="20701" y="5969"/>
                </a:lnTo>
                <a:lnTo>
                  <a:pt x="20701" y="2997"/>
                </a:lnTo>
                <a:lnTo>
                  <a:pt x="6896" y="2997"/>
                </a:lnTo>
                <a:lnTo>
                  <a:pt x="22860" y="2921"/>
                </a:lnTo>
                <a:lnTo>
                  <a:pt x="22860" y="0"/>
                </a:lnTo>
                <a:lnTo>
                  <a:pt x="5486" y="0"/>
                </a:lnTo>
                <a:lnTo>
                  <a:pt x="5486" y="5969"/>
                </a:lnTo>
                <a:lnTo>
                  <a:pt x="5207" y="5969"/>
                </a:lnTo>
                <a:lnTo>
                  <a:pt x="5207" y="21463"/>
                </a:lnTo>
                <a:lnTo>
                  <a:pt x="4508" y="22161"/>
                </a:lnTo>
                <a:lnTo>
                  <a:pt x="3810" y="21463"/>
                </a:lnTo>
                <a:lnTo>
                  <a:pt x="5207" y="21463"/>
                </a:lnTo>
                <a:lnTo>
                  <a:pt x="5207" y="5969"/>
                </a:lnTo>
                <a:lnTo>
                  <a:pt x="3810" y="5969"/>
                </a:lnTo>
                <a:lnTo>
                  <a:pt x="4610" y="5168"/>
                </a:lnTo>
                <a:lnTo>
                  <a:pt x="5486" y="5969"/>
                </a:lnTo>
                <a:lnTo>
                  <a:pt x="5486" y="0"/>
                </a:lnTo>
                <a:lnTo>
                  <a:pt x="1524" y="0"/>
                </a:lnTo>
                <a:lnTo>
                  <a:pt x="0" y="1524"/>
                </a:lnTo>
                <a:lnTo>
                  <a:pt x="0" y="25908"/>
                </a:lnTo>
                <a:lnTo>
                  <a:pt x="1524" y="27432"/>
                </a:lnTo>
                <a:lnTo>
                  <a:pt x="27432" y="27432"/>
                </a:lnTo>
                <a:lnTo>
                  <a:pt x="28956" y="25908"/>
                </a:lnTo>
                <a:lnTo>
                  <a:pt x="28956" y="24511"/>
                </a:lnTo>
                <a:lnTo>
                  <a:pt x="28956" y="21463"/>
                </a:lnTo>
                <a:lnTo>
                  <a:pt x="28956" y="5969"/>
                </a:lnTo>
                <a:lnTo>
                  <a:pt x="28956" y="2921"/>
                </a:lnTo>
                <a:lnTo>
                  <a:pt x="28956" y="1524"/>
                </a:lnTo>
                <a:close/>
              </a:path>
            </a:pathLst>
          </a:custGeom>
          <a:solidFill>
            <a:srgbClr val="221F1F"/>
          </a:solidFill>
        </p:spPr>
        <p:txBody>
          <a:bodyPr wrap="square" lIns="0" tIns="0" rIns="0" bIns="0" rtlCol="0"/>
          <a:lstStyle/>
          <a:p>
            <a:endParaRPr/>
          </a:p>
        </p:txBody>
      </p:sp>
      <p:sp>
        <p:nvSpPr>
          <p:cNvPr id="134" name="object 134"/>
          <p:cNvSpPr/>
          <p:nvPr/>
        </p:nvSpPr>
        <p:spPr>
          <a:xfrm>
            <a:off x="6118860" y="6726935"/>
            <a:ext cx="29209" cy="29209"/>
          </a:xfrm>
          <a:custGeom>
            <a:avLst/>
            <a:gdLst/>
            <a:ahLst/>
            <a:cxnLst/>
            <a:rect l="l" t="t" r="r" b="b"/>
            <a:pathLst>
              <a:path w="29210" h="29209">
                <a:moveTo>
                  <a:pt x="28956" y="1524"/>
                </a:moveTo>
                <a:lnTo>
                  <a:pt x="27432" y="0"/>
                </a:lnTo>
                <a:lnTo>
                  <a:pt x="23177" y="0"/>
                </a:lnTo>
                <a:lnTo>
                  <a:pt x="23177" y="25476"/>
                </a:lnTo>
                <a:lnTo>
                  <a:pt x="22872" y="25781"/>
                </a:lnTo>
                <a:lnTo>
                  <a:pt x="22847" y="25146"/>
                </a:lnTo>
                <a:lnTo>
                  <a:pt x="22860" y="25781"/>
                </a:lnTo>
                <a:lnTo>
                  <a:pt x="23164" y="25476"/>
                </a:lnTo>
                <a:lnTo>
                  <a:pt x="23177" y="0"/>
                </a:lnTo>
                <a:lnTo>
                  <a:pt x="22860" y="0"/>
                </a:lnTo>
                <a:lnTo>
                  <a:pt x="22860" y="3175"/>
                </a:lnTo>
                <a:lnTo>
                  <a:pt x="22860" y="5346"/>
                </a:lnTo>
                <a:lnTo>
                  <a:pt x="22860" y="9918"/>
                </a:lnTo>
                <a:lnTo>
                  <a:pt x="22860" y="20586"/>
                </a:lnTo>
                <a:lnTo>
                  <a:pt x="20358" y="18084"/>
                </a:lnTo>
                <a:lnTo>
                  <a:pt x="20358" y="22656"/>
                </a:lnTo>
                <a:lnTo>
                  <a:pt x="10121" y="22656"/>
                </a:lnTo>
                <a:lnTo>
                  <a:pt x="15240" y="17538"/>
                </a:lnTo>
                <a:lnTo>
                  <a:pt x="20358" y="22656"/>
                </a:lnTo>
                <a:lnTo>
                  <a:pt x="20358" y="18084"/>
                </a:lnTo>
                <a:lnTo>
                  <a:pt x="17526" y="15252"/>
                </a:lnTo>
                <a:lnTo>
                  <a:pt x="22860" y="9918"/>
                </a:lnTo>
                <a:lnTo>
                  <a:pt x="22860" y="5346"/>
                </a:lnTo>
                <a:lnTo>
                  <a:pt x="22847" y="3175"/>
                </a:lnTo>
                <a:lnTo>
                  <a:pt x="22860" y="0"/>
                </a:lnTo>
                <a:lnTo>
                  <a:pt x="21971" y="0"/>
                </a:lnTo>
                <a:lnTo>
                  <a:pt x="21971" y="6235"/>
                </a:lnTo>
                <a:lnTo>
                  <a:pt x="15240" y="12966"/>
                </a:lnTo>
                <a:lnTo>
                  <a:pt x="12954" y="10680"/>
                </a:lnTo>
                <a:lnTo>
                  <a:pt x="12954" y="15252"/>
                </a:lnTo>
                <a:lnTo>
                  <a:pt x="6858" y="21348"/>
                </a:lnTo>
                <a:lnTo>
                  <a:pt x="6858" y="9156"/>
                </a:lnTo>
                <a:lnTo>
                  <a:pt x="12954" y="15252"/>
                </a:lnTo>
                <a:lnTo>
                  <a:pt x="12954" y="10680"/>
                </a:lnTo>
                <a:lnTo>
                  <a:pt x="8509" y="6235"/>
                </a:lnTo>
                <a:lnTo>
                  <a:pt x="21971" y="6235"/>
                </a:lnTo>
                <a:lnTo>
                  <a:pt x="21971" y="0"/>
                </a:lnTo>
                <a:lnTo>
                  <a:pt x="6858" y="0"/>
                </a:lnTo>
                <a:lnTo>
                  <a:pt x="6858" y="3175"/>
                </a:lnTo>
                <a:lnTo>
                  <a:pt x="6858" y="4584"/>
                </a:lnTo>
                <a:lnTo>
                  <a:pt x="6146" y="3886"/>
                </a:lnTo>
                <a:lnTo>
                  <a:pt x="6858" y="3175"/>
                </a:lnTo>
                <a:lnTo>
                  <a:pt x="6858" y="0"/>
                </a:lnTo>
                <a:lnTo>
                  <a:pt x="5473" y="0"/>
                </a:lnTo>
                <a:lnTo>
                  <a:pt x="5473" y="22733"/>
                </a:lnTo>
                <a:lnTo>
                  <a:pt x="4635" y="23571"/>
                </a:lnTo>
                <a:lnTo>
                  <a:pt x="3810" y="22733"/>
                </a:lnTo>
                <a:lnTo>
                  <a:pt x="5473" y="22733"/>
                </a:lnTo>
                <a:lnTo>
                  <a:pt x="5473" y="0"/>
                </a:lnTo>
                <a:lnTo>
                  <a:pt x="3924" y="0"/>
                </a:lnTo>
                <a:lnTo>
                  <a:pt x="3924" y="6223"/>
                </a:lnTo>
                <a:lnTo>
                  <a:pt x="3924" y="0"/>
                </a:lnTo>
                <a:lnTo>
                  <a:pt x="1524" y="0"/>
                </a:lnTo>
                <a:lnTo>
                  <a:pt x="0" y="1524"/>
                </a:lnTo>
                <a:lnTo>
                  <a:pt x="0" y="27432"/>
                </a:lnTo>
                <a:lnTo>
                  <a:pt x="1524" y="28956"/>
                </a:lnTo>
                <a:lnTo>
                  <a:pt x="27432" y="28956"/>
                </a:lnTo>
                <a:lnTo>
                  <a:pt x="28956" y="27432"/>
                </a:lnTo>
                <a:lnTo>
                  <a:pt x="28956" y="25793"/>
                </a:lnTo>
                <a:lnTo>
                  <a:pt x="28956" y="22745"/>
                </a:lnTo>
                <a:lnTo>
                  <a:pt x="25908" y="22745"/>
                </a:lnTo>
                <a:lnTo>
                  <a:pt x="25463" y="23190"/>
                </a:lnTo>
                <a:lnTo>
                  <a:pt x="25908" y="22733"/>
                </a:lnTo>
                <a:lnTo>
                  <a:pt x="28956" y="22733"/>
                </a:lnTo>
                <a:lnTo>
                  <a:pt x="28956" y="6223"/>
                </a:lnTo>
                <a:lnTo>
                  <a:pt x="28956" y="3175"/>
                </a:lnTo>
                <a:lnTo>
                  <a:pt x="28956" y="1524"/>
                </a:lnTo>
                <a:close/>
              </a:path>
            </a:pathLst>
          </a:custGeom>
          <a:solidFill>
            <a:srgbClr val="221F1F"/>
          </a:solidFill>
        </p:spPr>
        <p:txBody>
          <a:bodyPr wrap="square" lIns="0" tIns="0" rIns="0" bIns="0" rtlCol="0"/>
          <a:lstStyle/>
          <a:p>
            <a:endParaRPr/>
          </a:p>
        </p:txBody>
      </p:sp>
      <p:sp>
        <p:nvSpPr>
          <p:cNvPr id="135" name="object 135"/>
          <p:cNvSpPr/>
          <p:nvPr/>
        </p:nvSpPr>
        <p:spPr>
          <a:xfrm>
            <a:off x="6118860" y="6605016"/>
            <a:ext cx="29209" cy="29209"/>
          </a:xfrm>
          <a:custGeom>
            <a:avLst/>
            <a:gdLst/>
            <a:ahLst/>
            <a:cxnLst/>
            <a:rect l="l" t="t" r="r" b="b"/>
            <a:pathLst>
              <a:path w="29210" h="29209">
                <a:moveTo>
                  <a:pt x="28956" y="1524"/>
                </a:moveTo>
                <a:lnTo>
                  <a:pt x="27432" y="0"/>
                </a:lnTo>
                <a:lnTo>
                  <a:pt x="22860" y="0"/>
                </a:lnTo>
                <a:lnTo>
                  <a:pt x="22860" y="3048"/>
                </a:lnTo>
                <a:lnTo>
                  <a:pt x="22860" y="3810"/>
                </a:lnTo>
                <a:lnTo>
                  <a:pt x="22860" y="8382"/>
                </a:lnTo>
                <a:lnTo>
                  <a:pt x="22860" y="19050"/>
                </a:lnTo>
                <a:lnTo>
                  <a:pt x="22860" y="23622"/>
                </a:lnTo>
                <a:lnTo>
                  <a:pt x="22860" y="25146"/>
                </a:lnTo>
                <a:lnTo>
                  <a:pt x="22847" y="23609"/>
                </a:lnTo>
                <a:lnTo>
                  <a:pt x="22860" y="19050"/>
                </a:lnTo>
                <a:lnTo>
                  <a:pt x="21336" y="17526"/>
                </a:lnTo>
                <a:lnTo>
                  <a:pt x="21336" y="22098"/>
                </a:lnTo>
                <a:lnTo>
                  <a:pt x="9144" y="22098"/>
                </a:lnTo>
                <a:lnTo>
                  <a:pt x="15240" y="16002"/>
                </a:lnTo>
                <a:lnTo>
                  <a:pt x="21336" y="22098"/>
                </a:lnTo>
                <a:lnTo>
                  <a:pt x="21336" y="17526"/>
                </a:lnTo>
                <a:lnTo>
                  <a:pt x="17526" y="13716"/>
                </a:lnTo>
                <a:lnTo>
                  <a:pt x="22860" y="8382"/>
                </a:lnTo>
                <a:lnTo>
                  <a:pt x="22860" y="3810"/>
                </a:lnTo>
                <a:lnTo>
                  <a:pt x="22847" y="3048"/>
                </a:lnTo>
                <a:lnTo>
                  <a:pt x="22860" y="0"/>
                </a:lnTo>
                <a:lnTo>
                  <a:pt x="19812" y="0"/>
                </a:lnTo>
                <a:lnTo>
                  <a:pt x="19812" y="6858"/>
                </a:lnTo>
                <a:lnTo>
                  <a:pt x="15240" y="11430"/>
                </a:lnTo>
                <a:lnTo>
                  <a:pt x="12954" y="9144"/>
                </a:lnTo>
                <a:lnTo>
                  <a:pt x="12954" y="13716"/>
                </a:lnTo>
                <a:lnTo>
                  <a:pt x="6858" y="19812"/>
                </a:lnTo>
                <a:lnTo>
                  <a:pt x="6858" y="24384"/>
                </a:lnTo>
                <a:lnTo>
                  <a:pt x="6858" y="25146"/>
                </a:lnTo>
                <a:lnTo>
                  <a:pt x="6477" y="24765"/>
                </a:lnTo>
                <a:lnTo>
                  <a:pt x="6858" y="24384"/>
                </a:lnTo>
                <a:lnTo>
                  <a:pt x="6858" y="19812"/>
                </a:lnTo>
                <a:lnTo>
                  <a:pt x="6858" y="7620"/>
                </a:lnTo>
                <a:lnTo>
                  <a:pt x="12954" y="13716"/>
                </a:lnTo>
                <a:lnTo>
                  <a:pt x="12954" y="9144"/>
                </a:lnTo>
                <a:lnTo>
                  <a:pt x="10668" y="6858"/>
                </a:lnTo>
                <a:lnTo>
                  <a:pt x="19812" y="6858"/>
                </a:lnTo>
                <a:lnTo>
                  <a:pt x="19812" y="0"/>
                </a:lnTo>
                <a:lnTo>
                  <a:pt x="6096" y="0"/>
                </a:lnTo>
                <a:lnTo>
                  <a:pt x="6096" y="6858"/>
                </a:lnTo>
                <a:lnTo>
                  <a:pt x="4572" y="6858"/>
                </a:lnTo>
                <a:lnTo>
                  <a:pt x="4572" y="22098"/>
                </a:lnTo>
                <a:lnTo>
                  <a:pt x="4191" y="22479"/>
                </a:lnTo>
                <a:lnTo>
                  <a:pt x="3810" y="22098"/>
                </a:lnTo>
                <a:lnTo>
                  <a:pt x="4572" y="22098"/>
                </a:lnTo>
                <a:lnTo>
                  <a:pt x="4572" y="6858"/>
                </a:lnTo>
                <a:lnTo>
                  <a:pt x="3810" y="6858"/>
                </a:lnTo>
                <a:lnTo>
                  <a:pt x="4826" y="5588"/>
                </a:lnTo>
                <a:lnTo>
                  <a:pt x="6096" y="6858"/>
                </a:lnTo>
                <a:lnTo>
                  <a:pt x="6096" y="0"/>
                </a:lnTo>
                <a:lnTo>
                  <a:pt x="1524" y="0"/>
                </a:lnTo>
                <a:lnTo>
                  <a:pt x="0" y="1524"/>
                </a:lnTo>
                <a:lnTo>
                  <a:pt x="0" y="27432"/>
                </a:lnTo>
                <a:lnTo>
                  <a:pt x="1524" y="28956"/>
                </a:lnTo>
                <a:lnTo>
                  <a:pt x="27432" y="28956"/>
                </a:lnTo>
                <a:lnTo>
                  <a:pt x="28956" y="27432"/>
                </a:lnTo>
                <a:lnTo>
                  <a:pt x="28956" y="25146"/>
                </a:lnTo>
                <a:lnTo>
                  <a:pt x="28956" y="22098"/>
                </a:lnTo>
                <a:lnTo>
                  <a:pt x="28956" y="6858"/>
                </a:lnTo>
                <a:lnTo>
                  <a:pt x="28956" y="3048"/>
                </a:lnTo>
                <a:lnTo>
                  <a:pt x="28956" y="1524"/>
                </a:lnTo>
                <a:close/>
              </a:path>
            </a:pathLst>
          </a:custGeom>
          <a:solidFill>
            <a:srgbClr val="221F1F"/>
          </a:solidFill>
        </p:spPr>
        <p:txBody>
          <a:bodyPr wrap="square" lIns="0" tIns="0" rIns="0" bIns="0" rtlCol="0"/>
          <a:lstStyle/>
          <a:p>
            <a:endParaRPr/>
          </a:p>
        </p:txBody>
      </p:sp>
      <p:sp>
        <p:nvSpPr>
          <p:cNvPr id="136" name="object 136"/>
          <p:cNvSpPr/>
          <p:nvPr/>
        </p:nvSpPr>
        <p:spPr>
          <a:xfrm>
            <a:off x="6118860" y="6481571"/>
            <a:ext cx="29209" cy="27940"/>
          </a:xfrm>
          <a:custGeom>
            <a:avLst/>
            <a:gdLst/>
            <a:ahLst/>
            <a:cxnLst/>
            <a:rect l="l" t="t" r="r" b="b"/>
            <a:pathLst>
              <a:path w="29210" h="27940">
                <a:moveTo>
                  <a:pt x="28956" y="762"/>
                </a:moveTo>
                <a:lnTo>
                  <a:pt x="27432" y="0"/>
                </a:lnTo>
                <a:lnTo>
                  <a:pt x="22860" y="0"/>
                </a:lnTo>
                <a:lnTo>
                  <a:pt x="22860" y="2921"/>
                </a:lnTo>
                <a:lnTo>
                  <a:pt x="22860" y="3810"/>
                </a:lnTo>
                <a:lnTo>
                  <a:pt x="22860" y="8382"/>
                </a:lnTo>
                <a:lnTo>
                  <a:pt x="22860" y="19050"/>
                </a:lnTo>
                <a:lnTo>
                  <a:pt x="22860" y="23622"/>
                </a:lnTo>
                <a:lnTo>
                  <a:pt x="22860" y="24511"/>
                </a:lnTo>
                <a:lnTo>
                  <a:pt x="22847" y="23609"/>
                </a:lnTo>
                <a:lnTo>
                  <a:pt x="22860" y="19050"/>
                </a:lnTo>
                <a:lnTo>
                  <a:pt x="20789" y="16979"/>
                </a:lnTo>
                <a:lnTo>
                  <a:pt x="20789" y="21551"/>
                </a:lnTo>
                <a:lnTo>
                  <a:pt x="9690" y="21551"/>
                </a:lnTo>
                <a:lnTo>
                  <a:pt x="15240" y="16002"/>
                </a:lnTo>
                <a:lnTo>
                  <a:pt x="20789" y="21551"/>
                </a:lnTo>
                <a:lnTo>
                  <a:pt x="20789" y="16979"/>
                </a:lnTo>
                <a:lnTo>
                  <a:pt x="17526" y="13716"/>
                </a:lnTo>
                <a:lnTo>
                  <a:pt x="22860" y="8382"/>
                </a:lnTo>
                <a:lnTo>
                  <a:pt x="22860" y="3810"/>
                </a:lnTo>
                <a:lnTo>
                  <a:pt x="22847" y="2997"/>
                </a:lnTo>
                <a:lnTo>
                  <a:pt x="20701" y="2997"/>
                </a:lnTo>
                <a:lnTo>
                  <a:pt x="20701" y="5969"/>
                </a:lnTo>
                <a:lnTo>
                  <a:pt x="15240" y="11430"/>
                </a:lnTo>
                <a:lnTo>
                  <a:pt x="12954" y="9144"/>
                </a:lnTo>
                <a:lnTo>
                  <a:pt x="12954" y="13716"/>
                </a:lnTo>
                <a:lnTo>
                  <a:pt x="6858" y="19812"/>
                </a:lnTo>
                <a:lnTo>
                  <a:pt x="6858" y="24384"/>
                </a:lnTo>
                <a:lnTo>
                  <a:pt x="6858" y="24511"/>
                </a:lnTo>
                <a:lnTo>
                  <a:pt x="6858" y="24384"/>
                </a:lnTo>
                <a:lnTo>
                  <a:pt x="6858" y="19812"/>
                </a:lnTo>
                <a:lnTo>
                  <a:pt x="6858" y="7620"/>
                </a:lnTo>
                <a:lnTo>
                  <a:pt x="12954" y="13716"/>
                </a:lnTo>
                <a:lnTo>
                  <a:pt x="12954" y="9144"/>
                </a:lnTo>
                <a:lnTo>
                  <a:pt x="9779" y="5969"/>
                </a:lnTo>
                <a:lnTo>
                  <a:pt x="20701" y="5969"/>
                </a:lnTo>
                <a:lnTo>
                  <a:pt x="20701" y="2997"/>
                </a:lnTo>
                <a:lnTo>
                  <a:pt x="6858" y="2997"/>
                </a:lnTo>
                <a:lnTo>
                  <a:pt x="22860" y="2921"/>
                </a:lnTo>
                <a:lnTo>
                  <a:pt x="22860" y="0"/>
                </a:lnTo>
                <a:lnTo>
                  <a:pt x="5207" y="0"/>
                </a:lnTo>
                <a:lnTo>
                  <a:pt x="5207" y="5969"/>
                </a:lnTo>
                <a:lnTo>
                  <a:pt x="5207" y="21463"/>
                </a:lnTo>
                <a:lnTo>
                  <a:pt x="4508" y="22161"/>
                </a:lnTo>
                <a:lnTo>
                  <a:pt x="3810" y="21463"/>
                </a:lnTo>
                <a:lnTo>
                  <a:pt x="5207" y="21463"/>
                </a:lnTo>
                <a:lnTo>
                  <a:pt x="5207" y="5969"/>
                </a:lnTo>
                <a:lnTo>
                  <a:pt x="3810" y="5969"/>
                </a:lnTo>
                <a:lnTo>
                  <a:pt x="4508" y="5270"/>
                </a:lnTo>
                <a:lnTo>
                  <a:pt x="5207" y="5969"/>
                </a:lnTo>
                <a:lnTo>
                  <a:pt x="5207" y="0"/>
                </a:lnTo>
                <a:lnTo>
                  <a:pt x="1524" y="0"/>
                </a:lnTo>
                <a:lnTo>
                  <a:pt x="0" y="762"/>
                </a:lnTo>
                <a:lnTo>
                  <a:pt x="0" y="25908"/>
                </a:lnTo>
                <a:lnTo>
                  <a:pt x="1524" y="27432"/>
                </a:lnTo>
                <a:lnTo>
                  <a:pt x="27432" y="27432"/>
                </a:lnTo>
                <a:lnTo>
                  <a:pt x="28956" y="25908"/>
                </a:lnTo>
                <a:lnTo>
                  <a:pt x="28956" y="24511"/>
                </a:lnTo>
                <a:lnTo>
                  <a:pt x="28956" y="21463"/>
                </a:lnTo>
                <a:lnTo>
                  <a:pt x="28956" y="5969"/>
                </a:lnTo>
                <a:lnTo>
                  <a:pt x="28956" y="2921"/>
                </a:lnTo>
                <a:lnTo>
                  <a:pt x="28956" y="762"/>
                </a:lnTo>
                <a:close/>
              </a:path>
            </a:pathLst>
          </a:custGeom>
          <a:solidFill>
            <a:srgbClr val="221F1F"/>
          </a:solidFill>
        </p:spPr>
        <p:txBody>
          <a:bodyPr wrap="square" lIns="0" tIns="0" rIns="0" bIns="0" rtlCol="0"/>
          <a:lstStyle/>
          <a:p>
            <a:endParaRPr/>
          </a:p>
        </p:txBody>
      </p:sp>
      <p:sp>
        <p:nvSpPr>
          <p:cNvPr id="137" name="object 137"/>
          <p:cNvSpPr/>
          <p:nvPr/>
        </p:nvSpPr>
        <p:spPr>
          <a:xfrm>
            <a:off x="6118860" y="6358127"/>
            <a:ext cx="29209" cy="29209"/>
          </a:xfrm>
          <a:custGeom>
            <a:avLst/>
            <a:gdLst/>
            <a:ahLst/>
            <a:cxnLst/>
            <a:rect l="l" t="t" r="r" b="b"/>
            <a:pathLst>
              <a:path w="29210" h="29210">
                <a:moveTo>
                  <a:pt x="28956" y="1524"/>
                </a:moveTo>
                <a:lnTo>
                  <a:pt x="27432" y="0"/>
                </a:lnTo>
                <a:lnTo>
                  <a:pt x="22860" y="0"/>
                </a:lnTo>
                <a:lnTo>
                  <a:pt x="22860" y="3175"/>
                </a:lnTo>
                <a:lnTo>
                  <a:pt x="22860" y="5257"/>
                </a:lnTo>
                <a:lnTo>
                  <a:pt x="22860" y="9499"/>
                </a:lnTo>
                <a:lnTo>
                  <a:pt x="22860" y="19977"/>
                </a:lnTo>
                <a:lnTo>
                  <a:pt x="22860" y="23774"/>
                </a:lnTo>
                <a:lnTo>
                  <a:pt x="22860" y="25781"/>
                </a:lnTo>
                <a:lnTo>
                  <a:pt x="22847" y="23761"/>
                </a:lnTo>
                <a:lnTo>
                  <a:pt x="22860" y="19977"/>
                </a:lnTo>
                <a:lnTo>
                  <a:pt x="21678" y="18846"/>
                </a:lnTo>
                <a:lnTo>
                  <a:pt x="21678" y="22669"/>
                </a:lnTo>
                <a:lnTo>
                  <a:pt x="8788" y="22669"/>
                </a:lnTo>
                <a:lnTo>
                  <a:pt x="15240" y="16637"/>
                </a:lnTo>
                <a:lnTo>
                  <a:pt x="21678" y="22669"/>
                </a:lnTo>
                <a:lnTo>
                  <a:pt x="21678" y="18846"/>
                </a:lnTo>
                <a:lnTo>
                  <a:pt x="17348" y="14655"/>
                </a:lnTo>
                <a:lnTo>
                  <a:pt x="22860" y="9499"/>
                </a:lnTo>
                <a:lnTo>
                  <a:pt x="22860" y="5257"/>
                </a:lnTo>
                <a:lnTo>
                  <a:pt x="22847" y="3175"/>
                </a:lnTo>
                <a:lnTo>
                  <a:pt x="22860" y="0"/>
                </a:lnTo>
                <a:lnTo>
                  <a:pt x="21856" y="0"/>
                </a:lnTo>
                <a:lnTo>
                  <a:pt x="21856" y="6223"/>
                </a:lnTo>
                <a:lnTo>
                  <a:pt x="15240" y="12623"/>
                </a:lnTo>
                <a:lnTo>
                  <a:pt x="13119" y="10579"/>
                </a:lnTo>
                <a:lnTo>
                  <a:pt x="13119" y="14655"/>
                </a:lnTo>
                <a:lnTo>
                  <a:pt x="6858" y="20713"/>
                </a:lnTo>
                <a:lnTo>
                  <a:pt x="6858" y="24485"/>
                </a:lnTo>
                <a:lnTo>
                  <a:pt x="6858" y="25781"/>
                </a:lnTo>
                <a:lnTo>
                  <a:pt x="6184" y="25120"/>
                </a:lnTo>
                <a:lnTo>
                  <a:pt x="6858" y="24485"/>
                </a:lnTo>
                <a:lnTo>
                  <a:pt x="6858" y="20713"/>
                </a:lnTo>
                <a:lnTo>
                  <a:pt x="6858" y="8788"/>
                </a:lnTo>
                <a:lnTo>
                  <a:pt x="13119" y="14655"/>
                </a:lnTo>
                <a:lnTo>
                  <a:pt x="13119" y="10579"/>
                </a:lnTo>
                <a:lnTo>
                  <a:pt x="8610" y="6223"/>
                </a:lnTo>
                <a:lnTo>
                  <a:pt x="21856" y="6223"/>
                </a:lnTo>
                <a:lnTo>
                  <a:pt x="21856" y="0"/>
                </a:lnTo>
                <a:lnTo>
                  <a:pt x="6858" y="0"/>
                </a:lnTo>
                <a:lnTo>
                  <a:pt x="6858" y="3175"/>
                </a:lnTo>
                <a:lnTo>
                  <a:pt x="6858" y="4521"/>
                </a:lnTo>
                <a:lnTo>
                  <a:pt x="6172" y="3860"/>
                </a:lnTo>
                <a:lnTo>
                  <a:pt x="6858" y="3175"/>
                </a:lnTo>
                <a:lnTo>
                  <a:pt x="6858" y="0"/>
                </a:lnTo>
                <a:lnTo>
                  <a:pt x="4749" y="0"/>
                </a:lnTo>
                <a:lnTo>
                  <a:pt x="4749" y="22733"/>
                </a:lnTo>
                <a:lnTo>
                  <a:pt x="4267" y="23202"/>
                </a:lnTo>
                <a:lnTo>
                  <a:pt x="3810" y="22733"/>
                </a:lnTo>
                <a:lnTo>
                  <a:pt x="4749" y="22733"/>
                </a:lnTo>
                <a:lnTo>
                  <a:pt x="4749" y="0"/>
                </a:lnTo>
                <a:lnTo>
                  <a:pt x="4127" y="0"/>
                </a:lnTo>
                <a:lnTo>
                  <a:pt x="4127" y="6223"/>
                </a:lnTo>
                <a:lnTo>
                  <a:pt x="3810" y="6223"/>
                </a:lnTo>
                <a:lnTo>
                  <a:pt x="3962" y="6070"/>
                </a:lnTo>
                <a:lnTo>
                  <a:pt x="4127" y="6223"/>
                </a:lnTo>
                <a:lnTo>
                  <a:pt x="4127" y="0"/>
                </a:lnTo>
                <a:lnTo>
                  <a:pt x="1524" y="0"/>
                </a:lnTo>
                <a:lnTo>
                  <a:pt x="0" y="1524"/>
                </a:lnTo>
                <a:lnTo>
                  <a:pt x="0" y="27432"/>
                </a:lnTo>
                <a:lnTo>
                  <a:pt x="1524" y="28956"/>
                </a:lnTo>
                <a:lnTo>
                  <a:pt x="27432" y="28956"/>
                </a:lnTo>
                <a:lnTo>
                  <a:pt x="28956" y="27432"/>
                </a:lnTo>
                <a:lnTo>
                  <a:pt x="28956" y="25781"/>
                </a:lnTo>
                <a:lnTo>
                  <a:pt x="28956" y="22733"/>
                </a:lnTo>
                <a:lnTo>
                  <a:pt x="28956" y="6223"/>
                </a:lnTo>
                <a:lnTo>
                  <a:pt x="28956" y="3175"/>
                </a:lnTo>
                <a:lnTo>
                  <a:pt x="28956" y="1524"/>
                </a:lnTo>
                <a:close/>
              </a:path>
            </a:pathLst>
          </a:custGeom>
          <a:solidFill>
            <a:srgbClr val="221F1F"/>
          </a:solidFill>
        </p:spPr>
        <p:txBody>
          <a:bodyPr wrap="square" lIns="0" tIns="0" rIns="0" bIns="0" rtlCol="0"/>
          <a:lstStyle/>
          <a:p>
            <a:endParaRPr/>
          </a:p>
        </p:txBody>
      </p:sp>
      <p:sp>
        <p:nvSpPr>
          <p:cNvPr id="138" name="object 138"/>
          <p:cNvSpPr/>
          <p:nvPr/>
        </p:nvSpPr>
        <p:spPr>
          <a:xfrm>
            <a:off x="6118860" y="6234683"/>
            <a:ext cx="29209" cy="29209"/>
          </a:xfrm>
          <a:custGeom>
            <a:avLst/>
            <a:gdLst/>
            <a:ahLst/>
            <a:cxnLst/>
            <a:rect l="l" t="t" r="r" b="b"/>
            <a:pathLst>
              <a:path w="29210" h="29210">
                <a:moveTo>
                  <a:pt x="28956" y="1524"/>
                </a:moveTo>
                <a:lnTo>
                  <a:pt x="27432" y="0"/>
                </a:lnTo>
                <a:lnTo>
                  <a:pt x="22860" y="0"/>
                </a:lnTo>
                <a:lnTo>
                  <a:pt x="22860" y="3175"/>
                </a:lnTo>
                <a:lnTo>
                  <a:pt x="22860" y="5334"/>
                </a:lnTo>
                <a:lnTo>
                  <a:pt x="22860" y="9906"/>
                </a:lnTo>
                <a:lnTo>
                  <a:pt x="22860" y="20574"/>
                </a:lnTo>
                <a:lnTo>
                  <a:pt x="22860" y="25146"/>
                </a:lnTo>
                <a:lnTo>
                  <a:pt x="22860" y="25781"/>
                </a:lnTo>
                <a:lnTo>
                  <a:pt x="22847" y="25133"/>
                </a:lnTo>
                <a:lnTo>
                  <a:pt x="22860" y="20574"/>
                </a:lnTo>
                <a:lnTo>
                  <a:pt x="20370" y="18084"/>
                </a:lnTo>
                <a:lnTo>
                  <a:pt x="20370" y="22656"/>
                </a:lnTo>
                <a:lnTo>
                  <a:pt x="10109" y="22656"/>
                </a:lnTo>
                <a:lnTo>
                  <a:pt x="15240" y="17526"/>
                </a:lnTo>
                <a:lnTo>
                  <a:pt x="20370" y="22656"/>
                </a:lnTo>
                <a:lnTo>
                  <a:pt x="20370" y="18084"/>
                </a:lnTo>
                <a:lnTo>
                  <a:pt x="17526" y="15240"/>
                </a:lnTo>
                <a:lnTo>
                  <a:pt x="22860" y="9906"/>
                </a:lnTo>
                <a:lnTo>
                  <a:pt x="22860" y="5334"/>
                </a:lnTo>
                <a:lnTo>
                  <a:pt x="22847" y="3175"/>
                </a:lnTo>
                <a:lnTo>
                  <a:pt x="22860" y="0"/>
                </a:lnTo>
                <a:lnTo>
                  <a:pt x="21971" y="0"/>
                </a:lnTo>
                <a:lnTo>
                  <a:pt x="21971" y="6223"/>
                </a:lnTo>
                <a:lnTo>
                  <a:pt x="15240" y="12954"/>
                </a:lnTo>
                <a:lnTo>
                  <a:pt x="12954" y="10668"/>
                </a:lnTo>
                <a:lnTo>
                  <a:pt x="12954" y="15240"/>
                </a:lnTo>
                <a:lnTo>
                  <a:pt x="6858" y="21336"/>
                </a:lnTo>
                <a:lnTo>
                  <a:pt x="6858" y="9144"/>
                </a:lnTo>
                <a:lnTo>
                  <a:pt x="12954" y="15240"/>
                </a:lnTo>
                <a:lnTo>
                  <a:pt x="12954" y="10668"/>
                </a:lnTo>
                <a:lnTo>
                  <a:pt x="8509" y="6223"/>
                </a:lnTo>
                <a:lnTo>
                  <a:pt x="21971" y="6223"/>
                </a:lnTo>
                <a:lnTo>
                  <a:pt x="21971" y="0"/>
                </a:lnTo>
                <a:lnTo>
                  <a:pt x="6858" y="0"/>
                </a:lnTo>
                <a:lnTo>
                  <a:pt x="6858" y="3175"/>
                </a:lnTo>
                <a:lnTo>
                  <a:pt x="6858" y="4572"/>
                </a:lnTo>
                <a:lnTo>
                  <a:pt x="6159" y="3873"/>
                </a:lnTo>
                <a:lnTo>
                  <a:pt x="6858" y="3175"/>
                </a:lnTo>
                <a:lnTo>
                  <a:pt x="6858" y="0"/>
                </a:lnTo>
                <a:lnTo>
                  <a:pt x="5461" y="0"/>
                </a:lnTo>
                <a:lnTo>
                  <a:pt x="5461" y="22733"/>
                </a:lnTo>
                <a:lnTo>
                  <a:pt x="4635" y="23558"/>
                </a:lnTo>
                <a:lnTo>
                  <a:pt x="3810" y="22733"/>
                </a:lnTo>
                <a:lnTo>
                  <a:pt x="5461" y="22733"/>
                </a:lnTo>
                <a:lnTo>
                  <a:pt x="5461" y="0"/>
                </a:lnTo>
                <a:lnTo>
                  <a:pt x="3937" y="0"/>
                </a:lnTo>
                <a:lnTo>
                  <a:pt x="3937" y="6223"/>
                </a:lnTo>
                <a:lnTo>
                  <a:pt x="3810" y="6223"/>
                </a:lnTo>
                <a:lnTo>
                  <a:pt x="3937" y="6223"/>
                </a:lnTo>
                <a:lnTo>
                  <a:pt x="3937" y="0"/>
                </a:lnTo>
                <a:lnTo>
                  <a:pt x="1524" y="0"/>
                </a:lnTo>
                <a:lnTo>
                  <a:pt x="0" y="1524"/>
                </a:lnTo>
                <a:lnTo>
                  <a:pt x="0" y="28194"/>
                </a:lnTo>
                <a:lnTo>
                  <a:pt x="1524" y="28956"/>
                </a:lnTo>
                <a:lnTo>
                  <a:pt x="27432" y="28956"/>
                </a:lnTo>
                <a:lnTo>
                  <a:pt x="28956" y="28194"/>
                </a:lnTo>
                <a:lnTo>
                  <a:pt x="28956" y="25781"/>
                </a:lnTo>
                <a:lnTo>
                  <a:pt x="28956" y="22733"/>
                </a:lnTo>
                <a:lnTo>
                  <a:pt x="28956" y="6223"/>
                </a:lnTo>
                <a:lnTo>
                  <a:pt x="28956" y="3175"/>
                </a:lnTo>
                <a:lnTo>
                  <a:pt x="28956" y="1524"/>
                </a:lnTo>
                <a:close/>
              </a:path>
            </a:pathLst>
          </a:custGeom>
          <a:solidFill>
            <a:srgbClr val="221F1F"/>
          </a:solidFill>
        </p:spPr>
        <p:txBody>
          <a:bodyPr wrap="square" lIns="0" tIns="0" rIns="0" bIns="0" rtlCol="0"/>
          <a:lstStyle/>
          <a:p>
            <a:endParaRPr/>
          </a:p>
        </p:txBody>
      </p:sp>
      <p:sp>
        <p:nvSpPr>
          <p:cNvPr id="139" name="object 139"/>
          <p:cNvSpPr/>
          <p:nvPr/>
        </p:nvSpPr>
        <p:spPr>
          <a:xfrm>
            <a:off x="6118860" y="6115811"/>
            <a:ext cx="29209" cy="27940"/>
          </a:xfrm>
          <a:custGeom>
            <a:avLst/>
            <a:gdLst/>
            <a:ahLst/>
            <a:cxnLst/>
            <a:rect l="l" t="t" r="r" b="b"/>
            <a:pathLst>
              <a:path w="29210" h="27939">
                <a:moveTo>
                  <a:pt x="28956" y="762"/>
                </a:moveTo>
                <a:lnTo>
                  <a:pt x="27432" y="0"/>
                </a:lnTo>
                <a:lnTo>
                  <a:pt x="22860" y="0"/>
                </a:lnTo>
                <a:lnTo>
                  <a:pt x="22860" y="2921"/>
                </a:lnTo>
                <a:lnTo>
                  <a:pt x="22860" y="3810"/>
                </a:lnTo>
                <a:lnTo>
                  <a:pt x="22860" y="8382"/>
                </a:lnTo>
                <a:lnTo>
                  <a:pt x="22860" y="19050"/>
                </a:lnTo>
                <a:lnTo>
                  <a:pt x="22860" y="23622"/>
                </a:lnTo>
                <a:lnTo>
                  <a:pt x="22860" y="24511"/>
                </a:lnTo>
                <a:lnTo>
                  <a:pt x="22847" y="23609"/>
                </a:lnTo>
                <a:lnTo>
                  <a:pt x="22860" y="19050"/>
                </a:lnTo>
                <a:lnTo>
                  <a:pt x="20777" y="16967"/>
                </a:lnTo>
                <a:lnTo>
                  <a:pt x="20777" y="21539"/>
                </a:lnTo>
                <a:lnTo>
                  <a:pt x="9702" y="21539"/>
                </a:lnTo>
                <a:lnTo>
                  <a:pt x="15240" y="16002"/>
                </a:lnTo>
                <a:lnTo>
                  <a:pt x="20777" y="21539"/>
                </a:lnTo>
                <a:lnTo>
                  <a:pt x="20777" y="16967"/>
                </a:lnTo>
                <a:lnTo>
                  <a:pt x="17526" y="13716"/>
                </a:lnTo>
                <a:lnTo>
                  <a:pt x="22860" y="8382"/>
                </a:lnTo>
                <a:lnTo>
                  <a:pt x="22860" y="3810"/>
                </a:lnTo>
                <a:lnTo>
                  <a:pt x="22847" y="2997"/>
                </a:lnTo>
                <a:lnTo>
                  <a:pt x="20701" y="2997"/>
                </a:lnTo>
                <a:lnTo>
                  <a:pt x="20701" y="5969"/>
                </a:lnTo>
                <a:lnTo>
                  <a:pt x="15240" y="11430"/>
                </a:lnTo>
                <a:lnTo>
                  <a:pt x="12954" y="9144"/>
                </a:lnTo>
                <a:lnTo>
                  <a:pt x="12954" y="13716"/>
                </a:lnTo>
                <a:lnTo>
                  <a:pt x="6858" y="19812"/>
                </a:lnTo>
                <a:lnTo>
                  <a:pt x="6858" y="24384"/>
                </a:lnTo>
                <a:lnTo>
                  <a:pt x="6858" y="24511"/>
                </a:lnTo>
                <a:lnTo>
                  <a:pt x="6858" y="24384"/>
                </a:lnTo>
                <a:lnTo>
                  <a:pt x="6858" y="19812"/>
                </a:lnTo>
                <a:lnTo>
                  <a:pt x="6858" y="7620"/>
                </a:lnTo>
                <a:lnTo>
                  <a:pt x="12954" y="13716"/>
                </a:lnTo>
                <a:lnTo>
                  <a:pt x="12954" y="9144"/>
                </a:lnTo>
                <a:lnTo>
                  <a:pt x="9779" y="5969"/>
                </a:lnTo>
                <a:lnTo>
                  <a:pt x="20701" y="5969"/>
                </a:lnTo>
                <a:lnTo>
                  <a:pt x="20701" y="2997"/>
                </a:lnTo>
                <a:lnTo>
                  <a:pt x="6858" y="2997"/>
                </a:lnTo>
                <a:lnTo>
                  <a:pt x="22860" y="2921"/>
                </a:lnTo>
                <a:lnTo>
                  <a:pt x="22860" y="0"/>
                </a:lnTo>
                <a:lnTo>
                  <a:pt x="5207" y="0"/>
                </a:lnTo>
                <a:lnTo>
                  <a:pt x="5207" y="5969"/>
                </a:lnTo>
                <a:lnTo>
                  <a:pt x="5207" y="21463"/>
                </a:lnTo>
                <a:lnTo>
                  <a:pt x="4508" y="22161"/>
                </a:lnTo>
                <a:lnTo>
                  <a:pt x="3810" y="21463"/>
                </a:lnTo>
                <a:lnTo>
                  <a:pt x="5207" y="21463"/>
                </a:lnTo>
                <a:lnTo>
                  <a:pt x="5207" y="5969"/>
                </a:lnTo>
                <a:lnTo>
                  <a:pt x="3810" y="5969"/>
                </a:lnTo>
                <a:lnTo>
                  <a:pt x="4508" y="5270"/>
                </a:lnTo>
                <a:lnTo>
                  <a:pt x="5207" y="5969"/>
                </a:lnTo>
                <a:lnTo>
                  <a:pt x="5207" y="0"/>
                </a:lnTo>
                <a:lnTo>
                  <a:pt x="1524" y="0"/>
                </a:lnTo>
                <a:lnTo>
                  <a:pt x="0" y="762"/>
                </a:lnTo>
                <a:lnTo>
                  <a:pt x="0" y="25908"/>
                </a:lnTo>
                <a:lnTo>
                  <a:pt x="1524" y="27432"/>
                </a:lnTo>
                <a:lnTo>
                  <a:pt x="27432" y="27432"/>
                </a:lnTo>
                <a:lnTo>
                  <a:pt x="28956" y="25908"/>
                </a:lnTo>
                <a:lnTo>
                  <a:pt x="28956" y="24511"/>
                </a:lnTo>
                <a:lnTo>
                  <a:pt x="28956" y="21463"/>
                </a:lnTo>
                <a:lnTo>
                  <a:pt x="28956" y="5969"/>
                </a:lnTo>
                <a:lnTo>
                  <a:pt x="28956" y="2921"/>
                </a:lnTo>
                <a:lnTo>
                  <a:pt x="28956" y="762"/>
                </a:lnTo>
                <a:close/>
              </a:path>
            </a:pathLst>
          </a:custGeom>
          <a:solidFill>
            <a:srgbClr val="221F1F"/>
          </a:solidFill>
        </p:spPr>
        <p:txBody>
          <a:bodyPr wrap="square" lIns="0" tIns="0" rIns="0" bIns="0" rtlCol="0"/>
          <a:lstStyle/>
          <a:p>
            <a:endParaRPr/>
          </a:p>
        </p:txBody>
      </p:sp>
      <p:sp>
        <p:nvSpPr>
          <p:cNvPr id="140" name="object 140"/>
          <p:cNvSpPr/>
          <p:nvPr/>
        </p:nvSpPr>
        <p:spPr>
          <a:xfrm>
            <a:off x="6118860" y="5990843"/>
            <a:ext cx="29209" cy="29209"/>
          </a:xfrm>
          <a:custGeom>
            <a:avLst/>
            <a:gdLst/>
            <a:ahLst/>
            <a:cxnLst/>
            <a:rect l="l" t="t" r="r" b="b"/>
            <a:pathLst>
              <a:path w="29210" h="29210">
                <a:moveTo>
                  <a:pt x="28956" y="1524"/>
                </a:moveTo>
                <a:lnTo>
                  <a:pt x="27432" y="0"/>
                </a:lnTo>
                <a:lnTo>
                  <a:pt x="22860" y="0"/>
                </a:lnTo>
                <a:lnTo>
                  <a:pt x="22860" y="3175"/>
                </a:lnTo>
                <a:lnTo>
                  <a:pt x="22860" y="5257"/>
                </a:lnTo>
                <a:lnTo>
                  <a:pt x="22860" y="9499"/>
                </a:lnTo>
                <a:lnTo>
                  <a:pt x="22860" y="19977"/>
                </a:lnTo>
                <a:lnTo>
                  <a:pt x="22860" y="23774"/>
                </a:lnTo>
                <a:lnTo>
                  <a:pt x="22860" y="25781"/>
                </a:lnTo>
                <a:lnTo>
                  <a:pt x="22847" y="23761"/>
                </a:lnTo>
                <a:lnTo>
                  <a:pt x="22860" y="19977"/>
                </a:lnTo>
                <a:lnTo>
                  <a:pt x="21666" y="18834"/>
                </a:lnTo>
                <a:lnTo>
                  <a:pt x="21666" y="22656"/>
                </a:lnTo>
                <a:lnTo>
                  <a:pt x="8801" y="22656"/>
                </a:lnTo>
                <a:lnTo>
                  <a:pt x="15240" y="16637"/>
                </a:lnTo>
                <a:lnTo>
                  <a:pt x="21666" y="22656"/>
                </a:lnTo>
                <a:lnTo>
                  <a:pt x="21666" y="18834"/>
                </a:lnTo>
                <a:lnTo>
                  <a:pt x="17348" y="14655"/>
                </a:lnTo>
                <a:lnTo>
                  <a:pt x="22860" y="9499"/>
                </a:lnTo>
                <a:lnTo>
                  <a:pt x="22860" y="5257"/>
                </a:lnTo>
                <a:lnTo>
                  <a:pt x="22847" y="3175"/>
                </a:lnTo>
                <a:lnTo>
                  <a:pt x="22860" y="0"/>
                </a:lnTo>
                <a:lnTo>
                  <a:pt x="21856" y="0"/>
                </a:lnTo>
                <a:lnTo>
                  <a:pt x="21856" y="6223"/>
                </a:lnTo>
                <a:lnTo>
                  <a:pt x="15240" y="12623"/>
                </a:lnTo>
                <a:lnTo>
                  <a:pt x="13119" y="10579"/>
                </a:lnTo>
                <a:lnTo>
                  <a:pt x="13119" y="14655"/>
                </a:lnTo>
                <a:lnTo>
                  <a:pt x="6858" y="20713"/>
                </a:lnTo>
                <a:lnTo>
                  <a:pt x="6858" y="24485"/>
                </a:lnTo>
                <a:lnTo>
                  <a:pt x="6858" y="25781"/>
                </a:lnTo>
                <a:lnTo>
                  <a:pt x="6184" y="25120"/>
                </a:lnTo>
                <a:lnTo>
                  <a:pt x="6858" y="24485"/>
                </a:lnTo>
                <a:lnTo>
                  <a:pt x="6858" y="20713"/>
                </a:lnTo>
                <a:lnTo>
                  <a:pt x="6858" y="8788"/>
                </a:lnTo>
                <a:lnTo>
                  <a:pt x="13119" y="14655"/>
                </a:lnTo>
                <a:lnTo>
                  <a:pt x="13119" y="10579"/>
                </a:lnTo>
                <a:lnTo>
                  <a:pt x="8610" y="6223"/>
                </a:lnTo>
                <a:lnTo>
                  <a:pt x="21856" y="6223"/>
                </a:lnTo>
                <a:lnTo>
                  <a:pt x="21856" y="0"/>
                </a:lnTo>
                <a:lnTo>
                  <a:pt x="6858" y="0"/>
                </a:lnTo>
                <a:lnTo>
                  <a:pt x="6858" y="3175"/>
                </a:lnTo>
                <a:lnTo>
                  <a:pt x="6858" y="4521"/>
                </a:lnTo>
                <a:lnTo>
                  <a:pt x="6172" y="3860"/>
                </a:lnTo>
                <a:lnTo>
                  <a:pt x="6858" y="3175"/>
                </a:lnTo>
                <a:lnTo>
                  <a:pt x="6858" y="0"/>
                </a:lnTo>
                <a:lnTo>
                  <a:pt x="4749" y="0"/>
                </a:lnTo>
                <a:lnTo>
                  <a:pt x="4749" y="22733"/>
                </a:lnTo>
                <a:lnTo>
                  <a:pt x="4267" y="23202"/>
                </a:lnTo>
                <a:lnTo>
                  <a:pt x="3810" y="22733"/>
                </a:lnTo>
                <a:lnTo>
                  <a:pt x="4749" y="22733"/>
                </a:lnTo>
                <a:lnTo>
                  <a:pt x="4749" y="0"/>
                </a:lnTo>
                <a:lnTo>
                  <a:pt x="4127" y="0"/>
                </a:lnTo>
                <a:lnTo>
                  <a:pt x="4127" y="6223"/>
                </a:lnTo>
                <a:lnTo>
                  <a:pt x="3810" y="6223"/>
                </a:lnTo>
                <a:lnTo>
                  <a:pt x="3962" y="6070"/>
                </a:lnTo>
                <a:lnTo>
                  <a:pt x="4127" y="6223"/>
                </a:lnTo>
                <a:lnTo>
                  <a:pt x="4127" y="0"/>
                </a:lnTo>
                <a:lnTo>
                  <a:pt x="1524" y="0"/>
                </a:lnTo>
                <a:lnTo>
                  <a:pt x="0" y="1524"/>
                </a:lnTo>
                <a:lnTo>
                  <a:pt x="0" y="27432"/>
                </a:lnTo>
                <a:lnTo>
                  <a:pt x="1524" y="28956"/>
                </a:lnTo>
                <a:lnTo>
                  <a:pt x="27432" y="28956"/>
                </a:lnTo>
                <a:lnTo>
                  <a:pt x="28956" y="27432"/>
                </a:lnTo>
                <a:lnTo>
                  <a:pt x="28956" y="25781"/>
                </a:lnTo>
                <a:lnTo>
                  <a:pt x="28956" y="22733"/>
                </a:lnTo>
                <a:lnTo>
                  <a:pt x="28956" y="6223"/>
                </a:lnTo>
                <a:lnTo>
                  <a:pt x="28956" y="3175"/>
                </a:lnTo>
                <a:lnTo>
                  <a:pt x="28956" y="1524"/>
                </a:lnTo>
                <a:close/>
              </a:path>
            </a:pathLst>
          </a:custGeom>
          <a:solidFill>
            <a:srgbClr val="221F1F"/>
          </a:solidFill>
        </p:spPr>
        <p:txBody>
          <a:bodyPr wrap="square" lIns="0" tIns="0" rIns="0" bIns="0" rtlCol="0"/>
          <a:lstStyle/>
          <a:p>
            <a:endParaRPr/>
          </a:p>
        </p:txBody>
      </p:sp>
      <p:sp>
        <p:nvSpPr>
          <p:cNvPr id="141" name="object 141"/>
          <p:cNvSpPr/>
          <p:nvPr/>
        </p:nvSpPr>
        <p:spPr>
          <a:xfrm>
            <a:off x="6118860" y="5867399"/>
            <a:ext cx="29209" cy="29209"/>
          </a:xfrm>
          <a:custGeom>
            <a:avLst/>
            <a:gdLst/>
            <a:ahLst/>
            <a:cxnLst/>
            <a:rect l="l" t="t" r="r" b="b"/>
            <a:pathLst>
              <a:path w="29210" h="29210">
                <a:moveTo>
                  <a:pt x="28956" y="1524"/>
                </a:moveTo>
                <a:lnTo>
                  <a:pt x="27432" y="0"/>
                </a:lnTo>
                <a:lnTo>
                  <a:pt x="22860" y="0"/>
                </a:lnTo>
                <a:lnTo>
                  <a:pt x="22860" y="3175"/>
                </a:lnTo>
                <a:lnTo>
                  <a:pt x="22860" y="3810"/>
                </a:lnTo>
                <a:lnTo>
                  <a:pt x="22860" y="8382"/>
                </a:lnTo>
                <a:lnTo>
                  <a:pt x="22860" y="19050"/>
                </a:lnTo>
                <a:lnTo>
                  <a:pt x="22860" y="23622"/>
                </a:lnTo>
                <a:lnTo>
                  <a:pt x="22860" y="25781"/>
                </a:lnTo>
                <a:lnTo>
                  <a:pt x="22847" y="23609"/>
                </a:lnTo>
                <a:lnTo>
                  <a:pt x="22860" y="19050"/>
                </a:lnTo>
                <a:lnTo>
                  <a:pt x="21894" y="18084"/>
                </a:lnTo>
                <a:lnTo>
                  <a:pt x="21894" y="22656"/>
                </a:lnTo>
                <a:lnTo>
                  <a:pt x="8585" y="22656"/>
                </a:lnTo>
                <a:lnTo>
                  <a:pt x="15240" y="16002"/>
                </a:lnTo>
                <a:lnTo>
                  <a:pt x="21894" y="22656"/>
                </a:lnTo>
                <a:lnTo>
                  <a:pt x="21894" y="18084"/>
                </a:lnTo>
                <a:lnTo>
                  <a:pt x="17526" y="13716"/>
                </a:lnTo>
                <a:lnTo>
                  <a:pt x="22860" y="8382"/>
                </a:lnTo>
                <a:lnTo>
                  <a:pt x="22860" y="3810"/>
                </a:lnTo>
                <a:lnTo>
                  <a:pt x="22847" y="3175"/>
                </a:lnTo>
                <a:lnTo>
                  <a:pt x="22860" y="0"/>
                </a:lnTo>
                <a:lnTo>
                  <a:pt x="19685" y="0"/>
                </a:lnTo>
                <a:lnTo>
                  <a:pt x="19685" y="6985"/>
                </a:lnTo>
                <a:lnTo>
                  <a:pt x="15240" y="11430"/>
                </a:lnTo>
                <a:lnTo>
                  <a:pt x="12954" y="9144"/>
                </a:lnTo>
                <a:lnTo>
                  <a:pt x="12954" y="13716"/>
                </a:lnTo>
                <a:lnTo>
                  <a:pt x="6858" y="19812"/>
                </a:lnTo>
                <a:lnTo>
                  <a:pt x="6858" y="24384"/>
                </a:lnTo>
                <a:lnTo>
                  <a:pt x="6858" y="25781"/>
                </a:lnTo>
                <a:lnTo>
                  <a:pt x="6159" y="25082"/>
                </a:lnTo>
                <a:lnTo>
                  <a:pt x="6858" y="24384"/>
                </a:lnTo>
                <a:lnTo>
                  <a:pt x="6858" y="19812"/>
                </a:lnTo>
                <a:lnTo>
                  <a:pt x="6858" y="7620"/>
                </a:lnTo>
                <a:lnTo>
                  <a:pt x="12954" y="13716"/>
                </a:lnTo>
                <a:lnTo>
                  <a:pt x="12954" y="9144"/>
                </a:lnTo>
                <a:lnTo>
                  <a:pt x="10795" y="6985"/>
                </a:lnTo>
                <a:lnTo>
                  <a:pt x="19685" y="6985"/>
                </a:lnTo>
                <a:lnTo>
                  <a:pt x="19685" y="0"/>
                </a:lnTo>
                <a:lnTo>
                  <a:pt x="6223" y="0"/>
                </a:lnTo>
                <a:lnTo>
                  <a:pt x="6223" y="6985"/>
                </a:lnTo>
                <a:lnTo>
                  <a:pt x="3937" y="6985"/>
                </a:lnTo>
                <a:lnTo>
                  <a:pt x="3937" y="22733"/>
                </a:lnTo>
                <a:lnTo>
                  <a:pt x="3810" y="22733"/>
                </a:lnTo>
                <a:lnTo>
                  <a:pt x="3937" y="22733"/>
                </a:lnTo>
                <a:lnTo>
                  <a:pt x="3937" y="6985"/>
                </a:lnTo>
                <a:lnTo>
                  <a:pt x="3810" y="6985"/>
                </a:lnTo>
                <a:lnTo>
                  <a:pt x="4876" y="5651"/>
                </a:lnTo>
                <a:lnTo>
                  <a:pt x="6223" y="6985"/>
                </a:lnTo>
                <a:lnTo>
                  <a:pt x="6223" y="0"/>
                </a:lnTo>
                <a:lnTo>
                  <a:pt x="1524" y="0"/>
                </a:lnTo>
                <a:lnTo>
                  <a:pt x="0" y="1524"/>
                </a:lnTo>
                <a:lnTo>
                  <a:pt x="0" y="28194"/>
                </a:lnTo>
                <a:lnTo>
                  <a:pt x="1524" y="28956"/>
                </a:lnTo>
                <a:lnTo>
                  <a:pt x="27432" y="28956"/>
                </a:lnTo>
                <a:lnTo>
                  <a:pt x="28956" y="28194"/>
                </a:lnTo>
                <a:lnTo>
                  <a:pt x="28956" y="25781"/>
                </a:lnTo>
                <a:lnTo>
                  <a:pt x="28956" y="22733"/>
                </a:lnTo>
                <a:lnTo>
                  <a:pt x="28956" y="6985"/>
                </a:lnTo>
                <a:lnTo>
                  <a:pt x="28956" y="3175"/>
                </a:lnTo>
                <a:lnTo>
                  <a:pt x="28956" y="1524"/>
                </a:lnTo>
                <a:close/>
              </a:path>
            </a:pathLst>
          </a:custGeom>
          <a:solidFill>
            <a:srgbClr val="221F1F"/>
          </a:solidFill>
        </p:spPr>
        <p:txBody>
          <a:bodyPr wrap="square" lIns="0" tIns="0" rIns="0" bIns="0" rtlCol="0"/>
          <a:lstStyle/>
          <a:p>
            <a:endParaRPr/>
          </a:p>
        </p:txBody>
      </p:sp>
      <p:sp>
        <p:nvSpPr>
          <p:cNvPr id="142" name="object 142"/>
          <p:cNvSpPr/>
          <p:nvPr/>
        </p:nvSpPr>
        <p:spPr>
          <a:xfrm>
            <a:off x="6118860" y="5743955"/>
            <a:ext cx="29209" cy="27940"/>
          </a:xfrm>
          <a:custGeom>
            <a:avLst/>
            <a:gdLst/>
            <a:ahLst/>
            <a:cxnLst/>
            <a:rect l="l" t="t" r="r" b="b"/>
            <a:pathLst>
              <a:path w="29210" h="27939">
                <a:moveTo>
                  <a:pt x="28956" y="762"/>
                </a:moveTo>
                <a:lnTo>
                  <a:pt x="27432" y="0"/>
                </a:lnTo>
                <a:lnTo>
                  <a:pt x="22860" y="0"/>
                </a:lnTo>
                <a:lnTo>
                  <a:pt x="22860" y="2921"/>
                </a:lnTo>
                <a:lnTo>
                  <a:pt x="22860" y="3810"/>
                </a:lnTo>
                <a:lnTo>
                  <a:pt x="22860" y="8382"/>
                </a:lnTo>
                <a:lnTo>
                  <a:pt x="22860" y="19050"/>
                </a:lnTo>
                <a:lnTo>
                  <a:pt x="22860" y="23622"/>
                </a:lnTo>
                <a:lnTo>
                  <a:pt x="22860" y="24511"/>
                </a:lnTo>
                <a:lnTo>
                  <a:pt x="22847" y="23609"/>
                </a:lnTo>
                <a:lnTo>
                  <a:pt x="22860" y="19050"/>
                </a:lnTo>
                <a:lnTo>
                  <a:pt x="20040" y="16230"/>
                </a:lnTo>
                <a:lnTo>
                  <a:pt x="20040" y="20802"/>
                </a:lnTo>
                <a:lnTo>
                  <a:pt x="10439" y="20802"/>
                </a:lnTo>
                <a:lnTo>
                  <a:pt x="15240" y="16002"/>
                </a:lnTo>
                <a:lnTo>
                  <a:pt x="20040" y="20802"/>
                </a:lnTo>
                <a:lnTo>
                  <a:pt x="20040" y="16230"/>
                </a:lnTo>
                <a:lnTo>
                  <a:pt x="17526" y="13716"/>
                </a:lnTo>
                <a:lnTo>
                  <a:pt x="22860" y="8382"/>
                </a:lnTo>
                <a:lnTo>
                  <a:pt x="22860" y="3810"/>
                </a:lnTo>
                <a:lnTo>
                  <a:pt x="22847" y="2997"/>
                </a:lnTo>
                <a:lnTo>
                  <a:pt x="20701" y="2997"/>
                </a:lnTo>
                <a:lnTo>
                  <a:pt x="20701" y="5969"/>
                </a:lnTo>
                <a:lnTo>
                  <a:pt x="15240" y="11430"/>
                </a:lnTo>
                <a:lnTo>
                  <a:pt x="12954" y="9144"/>
                </a:lnTo>
                <a:lnTo>
                  <a:pt x="12954" y="13716"/>
                </a:lnTo>
                <a:lnTo>
                  <a:pt x="6858" y="19812"/>
                </a:lnTo>
                <a:lnTo>
                  <a:pt x="6858" y="24384"/>
                </a:lnTo>
                <a:lnTo>
                  <a:pt x="6858" y="24511"/>
                </a:lnTo>
                <a:lnTo>
                  <a:pt x="6858" y="24384"/>
                </a:lnTo>
                <a:lnTo>
                  <a:pt x="6858" y="19812"/>
                </a:lnTo>
                <a:lnTo>
                  <a:pt x="6858" y="7620"/>
                </a:lnTo>
                <a:lnTo>
                  <a:pt x="12954" y="13716"/>
                </a:lnTo>
                <a:lnTo>
                  <a:pt x="12954" y="9144"/>
                </a:lnTo>
                <a:lnTo>
                  <a:pt x="9779" y="5969"/>
                </a:lnTo>
                <a:lnTo>
                  <a:pt x="20701" y="5969"/>
                </a:lnTo>
                <a:lnTo>
                  <a:pt x="20701" y="2997"/>
                </a:lnTo>
                <a:lnTo>
                  <a:pt x="6858" y="2997"/>
                </a:lnTo>
                <a:lnTo>
                  <a:pt x="22860" y="2921"/>
                </a:lnTo>
                <a:lnTo>
                  <a:pt x="22860" y="0"/>
                </a:lnTo>
                <a:lnTo>
                  <a:pt x="5969" y="0"/>
                </a:lnTo>
                <a:lnTo>
                  <a:pt x="5969" y="20701"/>
                </a:lnTo>
                <a:lnTo>
                  <a:pt x="4762" y="21907"/>
                </a:lnTo>
                <a:lnTo>
                  <a:pt x="3810" y="20701"/>
                </a:lnTo>
                <a:lnTo>
                  <a:pt x="5969" y="20701"/>
                </a:lnTo>
                <a:lnTo>
                  <a:pt x="5969" y="0"/>
                </a:lnTo>
                <a:lnTo>
                  <a:pt x="5207" y="0"/>
                </a:lnTo>
                <a:lnTo>
                  <a:pt x="5207" y="5969"/>
                </a:lnTo>
                <a:lnTo>
                  <a:pt x="3810" y="5969"/>
                </a:lnTo>
                <a:lnTo>
                  <a:pt x="4508" y="5270"/>
                </a:lnTo>
                <a:lnTo>
                  <a:pt x="5207" y="5969"/>
                </a:lnTo>
                <a:lnTo>
                  <a:pt x="5207" y="0"/>
                </a:lnTo>
                <a:lnTo>
                  <a:pt x="1524" y="0"/>
                </a:lnTo>
                <a:lnTo>
                  <a:pt x="0" y="762"/>
                </a:lnTo>
                <a:lnTo>
                  <a:pt x="0" y="25908"/>
                </a:lnTo>
                <a:lnTo>
                  <a:pt x="1524" y="27432"/>
                </a:lnTo>
                <a:lnTo>
                  <a:pt x="27432" y="27432"/>
                </a:lnTo>
                <a:lnTo>
                  <a:pt x="28956" y="25908"/>
                </a:lnTo>
                <a:lnTo>
                  <a:pt x="28956" y="24511"/>
                </a:lnTo>
                <a:lnTo>
                  <a:pt x="28956" y="20701"/>
                </a:lnTo>
                <a:lnTo>
                  <a:pt x="28956" y="5969"/>
                </a:lnTo>
                <a:lnTo>
                  <a:pt x="28956" y="2921"/>
                </a:lnTo>
                <a:lnTo>
                  <a:pt x="28956" y="762"/>
                </a:lnTo>
                <a:close/>
              </a:path>
            </a:pathLst>
          </a:custGeom>
          <a:solidFill>
            <a:srgbClr val="221F1F"/>
          </a:solidFill>
        </p:spPr>
        <p:txBody>
          <a:bodyPr wrap="square" lIns="0" tIns="0" rIns="0" bIns="0" rtlCol="0"/>
          <a:lstStyle/>
          <a:p>
            <a:endParaRPr/>
          </a:p>
        </p:txBody>
      </p:sp>
      <p:sp>
        <p:nvSpPr>
          <p:cNvPr id="143" name="object 143"/>
          <p:cNvSpPr/>
          <p:nvPr/>
        </p:nvSpPr>
        <p:spPr>
          <a:xfrm>
            <a:off x="4730496" y="8104631"/>
            <a:ext cx="27940" cy="27940"/>
          </a:xfrm>
          <a:custGeom>
            <a:avLst/>
            <a:gdLst/>
            <a:ahLst/>
            <a:cxnLst/>
            <a:rect l="l" t="t" r="r" b="b"/>
            <a:pathLst>
              <a:path w="27939" h="27940">
                <a:moveTo>
                  <a:pt x="27432" y="1524"/>
                </a:moveTo>
                <a:lnTo>
                  <a:pt x="26035" y="0"/>
                </a:lnTo>
                <a:lnTo>
                  <a:pt x="21717" y="0"/>
                </a:lnTo>
                <a:lnTo>
                  <a:pt x="21717" y="2921"/>
                </a:lnTo>
                <a:lnTo>
                  <a:pt x="21717" y="4953"/>
                </a:lnTo>
                <a:lnTo>
                  <a:pt x="21717" y="9525"/>
                </a:lnTo>
                <a:lnTo>
                  <a:pt x="21717" y="19824"/>
                </a:lnTo>
                <a:lnTo>
                  <a:pt x="21717" y="24130"/>
                </a:lnTo>
                <a:lnTo>
                  <a:pt x="21717" y="24511"/>
                </a:lnTo>
                <a:lnTo>
                  <a:pt x="21640" y="24053"/>
                </a:lnTo>
                <a:lnTo>
                  <a:pt x="21717" y="19824"/>
                </a:lnTo>
                <a:lnTo>
                  <a:pt x="18948" y="17246"/>
                </a:lnTo>
                <a:lnTo>
                  <a:pt x="18948" y="21539"/>
                </a:lnTo>
                <a:lnTo>
                  <a:pt x="9702" y="21539"/>
                </a:lnTo>
                <a:lnTo>
                  <a:pt x="14173" y="17068"/>
                </a:lnTo>
                <a:lnTo>
                  <a:pt x="18948" y="21539"/>
                </a:lnTo>
                <a:lnTo>
                  <a:pt x="18948" y="17246"/>
                </a:lnTo>
                <a:lnTo>
                  <a:pt x="16395" y="14846"/>
                </a:lnTo>
                <a:lnTo>
                  <a:pt x="21717" y="9525"/>
                </a:lnTo>
                <a:lnTo>
                  <a:pt x="21717" y="4953"/>
                </a:lnTo>
                <a:lnTo>
                  <a:pt x="21640" y="2997"/>
                </a:lnTo>
                <a:lnTo>
                  <a:pt x="20701" y="2997"/>
                </a:lnTo>
                <a:lnTo>
                  <a:pt x="20701" y="5969"/>
                </a:lnTo>
                <a:lnTo>
                  <a:pt x="14033" y="12636"/>
                </a:lnTo>
                <a:lnTo>
                  <a:pt x="11811" y="10553"/>
                </a:lnTo>
                <a:lnTo>
                  <a:pt x="11811" y="14859"/>
                </a:lnTo>
                <a:lnTo>
                  <a:pt x="6477" y="20193"/>
                </a:lnTo>
                <a:lnTo>
                  <a:pt x="6477" y="9855"/>
                </a:lnTo>
                <a:lnTo>
                  <a:pt x="11811" y="14859"/>
                </a:lnTo>
                <a:lnTo>
                  <a:pt x="11811" y="10553"/>
                </a:lnTo>
                <a:lnTo>
                  <a:pt x="6921" y="5969"/>
                </a:lnTo>
                <a:lnTo>
                  <a:pt x="20701" y="5969"/>
                </a:lnTo>
                <a:lnTo>
                  <a:pt x="20701" y="2997"/>
                </a:lnTo>
                <a:lnTo>
                  <a:pt x="6477" y="2997"/>
                </a:lnTo>
                <a:lnTo>
                  <a:pt x="21717" y="2921"/>
                </a:lnTo>
                <a:lnTo>
                  <a:pt x="21717" y="0"/>
                </a:lnTo>
                <a:lnTo>
                  <a:pt x="1397" y="0"/>
                </a:lnTo>
                <a:lnTo>
                  <a:pt x="0" y="1524"/>
                </a:lnTo>
                <a:lnTo>
                  <a:pt x="0" y="25908"/>
                </a:lnTo>
                <a:lnTo>
                  <a:pt x="1397" y="27432"/>
                </a:lnTo>
                <a:lnTo>
                  <a:pt x="3810" y="27432"/>
                </a:lnTo>
                <a:lnTo>
                  <a:pt x="26035" y="27432"/>
                </a:lnTo>
                <a:lnTo>
                  <a:pt x="27432" y="25908"/>
                </a:lnTo>
                <a:lnTo>
                  <a:pt x="27432" y="24511"/>
                </a:lnTo>
                <a:lnTo>
                  <a:pt x="27432" y="21463"/>
                </a:lnTo>
                <a:lnTo>
                  <a:pt x="27432" y="5969"/>
                </a:lnTo>
                <a:lnTo>
                  <a:pt x="27432" y="2921"/>
                </a:lnTo>
                <a:lnTo>
                  <a:pt x="27432" y="1524"/>
                </a:lnTo>
                <a:close/>
              </a:path>
            </a:pathLst>
          </a:custGeom>
          <a:solidFill>
            <a:srgbClr val="221F1F"/>
          </a:solidFill>
        </p:spPr>
        <p:txBody>
          <a:bodyPr wrap="square" lIns="0" tIns="0" rIns="0" bIns="0" rtlCol="0"/>
          <a:lstStyle/>
          <a:p>
            <a:endParaRPr/>
          </a:p>
        </p:txBody>
      </p:sp>
      <p:sp>
        <p:nvSpPr>
          <p:cNvPr id="144" name="object 144"/>
          <p:cNvSpPr/>
          <p:nvPr/>
        </p:nvSpPr>
        <p:spPr>
          <a:xfrm>
            <a:off x="2389632" y="5728715"/>
            <a:ext cx="29209" cy="2334895"/>
          </a:xfrm>
          <a:custGeom>
            <a:avLst/>
            <a:gdLst/>
            <a:ahLst/>
            <a:cxnLst/>
            <a:rect l="l" t="t" r="r" b="b"/>
            <a:pathLst>
              <a:path w="29210" h="2334895">
                <a:moveTo>
                  <a:pt x="28956" y="1524"/>
                </a:moveTo>
                <a:lnTo>
                  <a:pt x="27432" y="0"/>
                </a:lnTo>
                <a:lnTo>
                  <a:pt x="22098" y="0"/>
                </a:lnTo>
                <a:lnTo>
                  <a:pt x="22098" y="3048"/>
                </a:lnTo>
                <a:lnTo>
                  <a:pt x="22098" y="2331720"/>
                </a:lnTo>
                <a:lnTo>
                  <a:pt x="22085" y="2328672"/>
                </a:lnTo>
                <a:lnTo>
                  <a:pt x="6096" y="2328672"/>
                </a:lnTo>
                <a:lnTo>
                  <a:pt x="6096" y="6096"/>
                </a:lnTo>
                <a:lnTo>
                  <a:pt x="22085" y="6096"/>
                </a:lnTo>
                <a:lnTo>
                  <a:pt x="22085" y="3048"/>
                </a:lnTo>
                <a:lnTo>
                  <a:pt x="22098"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45" name="object 145"/>
          <p:cNvSpPr/>
          <p:nvPr/>
        </p:nvSpPr>
        <p:spPr>
          <a:xfrm>
            <a:off x="2657856" y="5728715"/>
            <a:ext cx="27940" cy="2334895"/>
          </a:xfrm>
          <a:custGeom>
            <a:avLst/>
            <a:gdLst/>
            <a:ahLst/>
            <a:cxnLst/>
            <a:rect l="l" t="t" r="r" b="b"/>
            <a:pathLst>
              <a:path w="27939" h="2334895">
                <a:moveTo>
                  <a:pt x="27432" y="1524"/>
                </a:moveTo>
                <a:lnTo>
                  <a:pt x="25908" y="0"/>
                </a:lnTo>
                <a:lnTo>
                  <a:pt x="21463" y="0"/>
                </a:lnTo>
                <a:lnTo>
                  <a:pt x="21463" y="6096"/>
                </a:lnTo>
                <a:lnTo>
                  <a:pt x="21463" y="2328672"/>
                </a:lnTo>
                <a:lnTo>
                  <a:pt x="5969" y="2328672"/>
                </a:lnTo>
                <a:lnTo>
                  <a:pt x="5969" y="6096"/>
                </a:lnTo>
                <a:lnTo>
                  <a:pt x="21463" y="6096"/>
                </a:lnTo>
                <a:lnTo>
                  <a:pt x="21463" y="0"/>
                </a:lnTo>
                <a:lnTo>
                  <a:pt x="762" y="0"/>
                </a:lnTo>
                <a:lnTo>
                  <a:pt x="0" y="1524"/>
                </a:lnTo>
                <a:lnTo>
                  <a:pt x="0" y="2333244"/>
                </a:lnTo>
                <a:lnTo>
                  <a:pt x="762" y="2334768"/>
                </a:lnTo>
                <a:lnTo>
                  <a:pt x="25908" y="2334768"/>
                </a:lnTo>
                <a:lnTo>
                  <a:pt x="27432" y="2333244"/>
                </a:lnTo>
                <a:lnTo>
                  <a:pt x="27432" y="2331720"/>
                </a:lnTo>
                <a:lnTo>
                  <a:pt x="27432" y="2328672"/>
                </a:lnTo>
                <a:lnTo>
                  <a:pt x="27432" y="6096"/>
                </a:lnTo>
                <a:lnTo>
                  <a:pt x="27432" y="3048"/>
                </a:lnTo>
                <a:lnTo>
                  <a:pt x="27432" y="1524"/>
                </a:lnTo>
                <a:close/>
              </a:path>
            </a:pathLst>
          </a:custGeom>
          <a:solidFill>
            <a:srgbClr val="221F1F"/>
          </a:solidFill>
        </p:spPr>
        <p:txBody>
          <a:bodyPr wrap="square" lIns="0" tIns="0" rIns="0" bIns="0" rtlCol="0"/>
          <a:lstStyle/>
          <a:p>
            <a:endParaRPr/>
          </a:p>
        </p:txBody>
      </p:sp>
      <p:sp>
        <p:nvSpPr>
          <p:cNvPr id="146" name="object 146"/>
          <p:cNvSpPr/>
          <p:nvPr/>
        </p:nvSpPr>
        <p:spPr>
          <a:xfrm>
            <a:off x="2924556" y="5728715"/>
            <a:ext cx="29209" cy="2334895"/>
          </a:xfrm>
          <a:custGeom>
            <a:avLst/>
            <a:gdLst/>
            <a:ahLst/>
            <a:cxnLst/>
            <a:rect l="l" t="t" r="r" b="b"/>
            <a:pathLst>
              <a:path w="29210" h="2334895">
                <a:moveTo>
                  <a:pt x="28956" y="1524"/>
                </a:moveTo>
                <a:lnTo>
                  <a:pt x="27432" y="0"/>
                </a:lnTo>
                <a:lnTo>
                  <a:pt x="22098" y="0"/>
                </a:lnTo>
                <a:lnTo>
                  <a:pt x="22098" y="3048"/>
                </a:lnTo>
                <a:lnTo>
                  <a:pt x="22098" y="2331720"/>
                </a:lnTo>
                <a:lnTo>
                  <a:pt x="22085" y="2328672"/>
                </a:lnTo>
                <a:lnTo>
                  <a:pt x="6096" y="2328672"/>
                </a:lnTo>
                <a:lnTo>
                  <a:pt x="6096" y="6096"/>
                </a:lnTo>
                <a:lnTo>
                  <a:pt x="22085" y="6096"/>
                </a:lnTo>
                <a:lnTo>
                  <a:pt x="22085" y="3048"/>
                </a:lnTo>
                <a:lnTo>
                  <a:pt x="22098"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47" name="object 147"/>
          <p:cNvSpPr/>
          <p:nvPr/>
        </p:nvSpPr>
        <p:spPr>
          <a:xfrm>
            <a:off x="3192780" y="5728715"/>
            <a:ext cx="27940" cy="2334895"/>
          </a:xfrm>
          <a:custGeom>
            <a:avLst/>
            <a:gdLst/>
            <a:ahLst/>
            <a:cxnLst/>
            <a:rect l="l" t="t" r="r" b="b"/>
            <a:pathLst>
              <a:path w="27939" h="2334895">
                <a:moveTo>
                  <a:pt x="27432" y="1524"/>
                </a:moveTo>
                <a:lnTo>
                  <a:pt x="25908" y="0"/>
                </a:lnTo>
                <a:lnTo>
                  <a:pt x="21463" y="0"/>
                </a:lnTo>
                <a:lnTo>
                  <a:pt x="21463" y="6096"/>
                </a:lnTo>
                <a:lnTo>
                  <a:pt x="21463" y="2328672"/>
                </a:lnTo>
                <a:lnTo>
                  <a:pt x="5969" y="2328672"/>
                </a:lnTo>
                <a:lnTo>
                  <a:pt x="5969" y="6096"/>
                </a:lnTo>
                <a:lnTo>
                  <a:pt x="21463" y="6096"/>
                </a:lnTo>
                <a:lnTo>
                  <a:pt x="21463" y="0"/>
                </a:lnTo>
                <a:lnTo>
                  <a:pt x="762" y="0"/>
                </a:lnTo>
                <a:lnTo>
                  <a:pt x="0" y="1524"/>
                </a:lnTo>
                <a:lnTo>
                  <a:pt x="0" y="2333244"/>
                </a:lnTo>
                <a:lnTo>
                  <a:pt x="762" y="2334768"/>
                </a:lnTo>
                <a:lnTo>
                  <a:pt x="25908" y="2334768"/>
                </a:lnTo>
                <a:lnTo>
                  <a:pt x="27432" y="2333244"/>
                </a:lnTo>
                <a:lnTo>
                  <a:pt x="27432" y="2331720"/>
                </a:lnTo>
                <a:lnTo>
                  <a:pt x="27432" y="2328672"/>
                </a:lnTo>
                <a:lnTo>
                  <a:pt x="27432" y="6096"/>
                </a:lnTo>
                <a:lnTo>
                  <a:pt x="27432" y="3048"/>
                </a:lnTo>
                <a:lnTo>
                  <a:pt x="27432" y="1524"/>
                </a:lnTo>
                <a:close/>
              </a:path>
            </a:pathLst>
          </a:custGeom>
          <a:solidFill>
            <a:srgbClr val="221F1F"/>
          </a:solidFill>
        </p:spPr>
        <p:txBody>
          <a:bodyPr wrap="square" lIns="0" tIns="0" rIns="0" bIns="0" rtlCol="0"/>
          <a:lstStyle/>
          <a:p>
            <a:endParaRPr/>
          </a:p>
        </p:txBody>
      </p:sp>
      <p:sp>
        <p:nvSpPr>
          <p:cNvPr id="148" name="object 148"/>
          <p:cNvSpPr/>
          <p:nvPr/>
        </p:nvSpPr>
        <p:spPr>
          <a:xfrm>
            <a:off x="3448812" y="5728715"/>
            <a:ext cx="29209" cy="2334895"/>
          </a:xfrm>
          <a:custGeom>
            <a:avLst/>
            <a:gdLst/>
            <a:ahLst/>
            <a:cxnLst/>
            <a:rect l="l" t="t" r="r" b="b"/>
            <a:pathLst>
              <a:path w="29210" h="2334895">
                <a:moveTo>
                  <a:pt x="28956" y="1524"/>
                </a:moveTo>
                <a:lnTo>
                  <a:pt x="27432" y="0"/>
                </a:lnTo>
                <a:lnTo>
                  <a:pt x="22733" y="0"/>
                </a:lnTo>
                <a:lnTo>
                  <a:pt x="22733" y="3048"/>
                </a:lnTo>
                <a:lnTo>
                  <a:pt x="22733" y="2331720"/>
                </a:lnTo>
                <a:lnTo>
                  <a:pt x="22656" y="2328672"/>
                </a:lnTo>
                <a:lnTo>
                  <a:pt x="6223" y="2328672"/>
                </a:lnTo>
                <a:lnTo>
                  <a:pt x="6223" y="6096"/>
                </a:lnTo>
                <a:lnTo>
                  <a:pt x="22656" y="6096"/>
                </a:lnTo>
                <a:lnTo>
                  <a:pt x="22656" y="3048"/>
                </a:lnTo>
                <a:lnTo>
                  <a:pt x="22733"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49" name="object 149"/>
          <p:cNvSpPr/>
          <p:nvPr/>
        </p:nvSpPr>
        <p:spPr>
          <a:xfrm>
            <a:off x="3706368" y="5728715"/>
            <a:ext cx="27940" cy="2334895"/>
          </a:xfrm>
          <a:custGeom>
            <a:avLst/>
            <a:gdLst/>
            <a:ahLst/>
            <a:cxnLst/>
            <a:rect l="l" t="t" r="r" b="b"/>
            <a:pathLst>
              <a:path w="27939" h="2334895">
                <a:moveTo>
                  <a:pt x="27432" y="1524"/>
                </a:moveTo>
                <a:lnTo>
                  <a:pt x="26670" y="0"/>
                </a:lnTo>
                <a:lnTo>
                  <a:pt x="21463" y="0"/>
                </a:lnTo>
                <a:lnTo>
                  <a:pt x="21463" y="6096"/>
                </a:lnTo>
                <a:lnTo>
                  <a:pt x="21463" y="2328672"/>
                </a:lnTo>
                <a:lnTo>
                  <a:pt x="5969" y="2328672"/>
                </a:lnTo>
                <a:lnTo>
                  <a:pt x="5969" y="6096"/>
                </a:lnTo>
                <a:lnTo>
                  <a:pt x="21463" y="6096"/>
                </a:lnTo>
                <a:lnTo>
                  <a:pt x="21463" y="0"/>
                </a:lnTo>
                <a:lnTo>
                  <a:pt x="1524" y="0"/>
                </a:lnTo>
                <a:lnTo>
                  <a:pt x="0" y="1524"/>
                </a:lnTo>
                <a:lnTo>
                  <a:pt x="0" y="2333244"/>
                </a:lnTo>
                <a:lnTo>
                  <a:pt x="1524" y="2334768"/>
                </a:lnTo>
                <a:lnTo>
                  <a:pt x="26670" y="2334768"/>
                </a:lnTo>
                <a:lnTo>
                  <a:pt x="27432" y="2333244"/>
                </a:lnTo>
                <a:lnTo>
                  <a:pt x="27432" y="2331720"/>
                </a:lnTo>
                <a:lnTo>
                  <a:pt x="27432" y="2328672"/>
                </a:lnTo>
                <a:lnTo>
                  <a:pt x="27432" y="6096"/>
                </a:lnTo>
                <a:lnTo>
                  <a:pt x="27432" y="3048"/>
                </a:lnTo>
                <a:lnTo>
                  <a:pt x="27432" y="1524"/>
                </a:lnTo>
                <a:close/>
              </a:path>
            </a:pathLst>
          </a:custGeom>
          <a:solidFill>
            <a:srgbClr val="221F1F"/>
          </a:solidFill>
        </p:spPr>
        <p:txBody>
          <a:bodyPr wrap="square" lIns="0" tIns="0" rIns="0" bIns="0" rtlCol="0"/>
          <a:lstStyle/>
          <a:p>
            <a:endParaRPr/>
          </a:p>
        </p:txBody>
      </p:sp>
      <p:sp>
        <p:nvSpPr>
          <p:cNvPr id="150" name="object 150"/>
          <p:cNvSpPr/>
          <p:nvPr/>
        </p:nvSpPr>
        <p:spPr>
          <a:xfrm>
            <a:off x="398373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1" name="object 151"/>
          <p:cNvSpPr/>
          <p:nvPr/>
        </p:nvSpPr>
        <p:spPr>
          <a:xfrm>
            <a:off x="4247388" y="5728715"/>
            <a:ext cx="27940" cy="2334895"/>
          </a:xfrm>
          <a:custGeom>
            <a:avLst/>
            <a:gdLst/>
            <a:ahLst/>
            <a:cxnLst/>
            <a:rect l="l" t="t" r="r" b="b"/>
            <a:pathLst>
              <a:path w="27939" h="2334895">
                <a:moveTo>
                  <a:pt x="27432" y="1524"/>
                </a:moveTo>
                <a:lnTo>
                  <a:pt x="25908" y="0"/>
                </a:lnTo>
                <a:lnTo>
                  <a:pt x="21463" y="0"/>
                </a:lnTo>
                <a:lnTo>
                  <a:pt x="21463" y="6096"/>
                </a:lnTo>
                <a:lnTo>
                  <a:pt x="21463" y="2328672"/>
                </a:lnTo>
                <a:lnTo>
                  <a:pt x="5969" y="2328672"/>
                </a:lnTo>
                <a:lnTo>
                  <a:pt x="5969" y="6096"/>
                </a:lnTo>
                <a:lnTo>
                  <a:pt x="21463" y="6096"/>
                </a:lnTo>
                <a:lnTo>
                  <a:pt x="21463" y="0"/>
                </a:lnTo>
                <a:lnTo>
                  <a:pt x="762" y="0"/>
                </a:lnTo>
                <a:lnTo>
                  <a:pt x="0" y="1524"/>
                </a:lnTo>
                <a:lnTo>
                  <a:pt x="0" y="2333244"/>
                </a:lnTo>
                <a:lnTo>
                  <a:pt x="762" y="2334768"/>
                </a:lnTo>
                <a:lnTo>
                  <a:pt x="25908" y="2334768"/>
                </a:lnTo>
                <a:lnTo>
                  <a:pt x="27432" y="2333244"/>
                </a:lnTo>
                <a:lnTo>
                  <a:pt x="27432" y="2331720"/>
                </a:lnTo>
                <a:lnTo>
                  <a:pt x="27432" y="2328672"/>
                </a:lnTo>
                <a:lnTo>
                  <a:pt x="27432" y="6096"/>
                </a:lnTo>
                <a:lnTo>
                  <a:pt x="27432" y="3048"/>
                </a:lnTo>
                <a:lnTo>
                  <a:pt x="27432" y="1524"/>
                </a:lnTo>
                <a:close/>
              </a:path>
            </a:pathLst>
          </a:custGeom>
          <a:solidFill>
            <a:srgbClr val="221F1F"/>
          </a:solidFill>
        </p:spPr>
        <p:txBody>
          <a:bodyPr wrap="square" lIns="0" tIns="0" rIns="0" bIns="0" rtlCol="0"/>
          <a:lstStyle/>
          <a:p>
            <a:endParaRPr/>
          </a:p>
        </p:txBody>
      </p:sp>
      <p:sp>
        <p:nvSpPr>
          <p:cNvPr id="152" name="object 152"/>
          <p:cNvSpPr/>
          <p:nvPr/>
        </p:nvSpPr>
        <p:spPr>
          <a:xfrm>
            <a:off x="451713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3" name="object 153"/>
          <p:cNvSpPr/>
          <p:nvPr/>
        </p:nvSpPr>
        <p:spPr>
          <a:xfrm>
            <a:off x="4779264" y="5728715"/>
            <a:ext cx="29209" cy="2334895"/>
          </a:xfrm>
          <a:custGeom>
            <a:avLst/>
            <a:gdLst/>
            <a:ahLst/>
            <a:cxnLst/>
            <a:rect l="l" t="t" r="r" b="b"/>
            <a:pathLst>
              <a:path w="29210" h="2334895">
                <a:moveTo>
                  <a:pt x="28956" y="1524"/>
                </a:moveTo>
                <a:lnTo>
                  <a:pt x="27432" y="0"/>
                </a:lnTo>
                <a:lnTo>
                  <a:pt x="22733" y="0"/>
                </a:lnTo>
                <a:lnTo>
                  <a:pt x="22733" y="3048"/>
                </a:lnTo>
                <a:lnTo>
                  <a:pt x="22733" y="2331720"/>
                </a:lnTo>
                <a:lnTo>
                  <a:pt x="22656" y="2328672"/>
                </a:lnTo>
                <a:lnTo>
                  <a:pt x="6223" y="2328672"/>
                </a:lnTo>
                <a:lnTo>
                  <a:pt x="6223" y="6096"/>
                </a:lnTo>
                <a:lnTo>
                  <a:pt x="22656" y="6096"/>
                </a:lnTo>
                <a:lnTo>
                  <a:pt x="22656" y="3048"/>
                </a:lnTo>
                <a:lnTo>
                  <a:pt x="22733" y="0"/>
                </a:lnTo>
                <a:lnTo>
                  <a:pt x="762" y="0"/>
                </a:lnTo>
                <a:lnTo>
                  <a:pt x="0" y="1524"/>
                </a:lnTo>
                <a:lnTo>
                  <a:pt x="0" y="2333244"/>
                </a:lnTo>
                <a:lnTo>
                  <a:pt x="762"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4" name="object 154"/>
          <p:cNvSpPr/>
          <p:nvPr/>
        </p:nvSpPr>
        <p:spPr>
          <a:xfrm>
            <a:off x="504291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5" name="object 155"/>
          <p:cNvSpPr/>
          <p:nvPr/>
        </p:nvSpPr>
        <p:spPr>
          <a:xfrm>
            <a:off x="530961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6" name="object 156"/>
          <p:cNvSpPr/>
          <p:nvPr/>
        </p:nvSpPr>
        <p:spPr>
          <a:xfrm>
            <a:off x="557631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7" name="object 157"/>
          <p:cNvSpPr/>
          <p:nvPr/>
        </p:nvSpPr>
        <p:spPr>
          <a:xfrm>
            <a:off x="5843016" y="5728715"/>
            <a:ext cx="29209" cy="2334895"/>
          </a:xfrm>
          <a:custGeom>
            <a:avLst/>
            <a:gdLst/>
            <a:ahLst/>
            <a:cxnLst/>
            <a:rect l="l" t="t" r="r" b="b"/>
            <a:pathLst>
              <a:path w="29210" h="2334895">
                <a:moveTo>
                  <a:pt x="28956" y="1524"/>
                </a:moveTo>
                <a:lnTo>
                  <a:pt x="27432" y="0"/>
                </a:lnTo>
                <a:lnTo>
                  <a:pt x="22860" y="0"/>
                </a:lnTo>
                <a:lnTo>
                  <a:pt x="22860" y="6096"/>
                </a:lnTo>
                <a:lnTo>
                  <a:pt x="22860" y="2328672"/>
                </a:lnTo>
                <a:lnTo>
                  <a:pt x="6858" y="2328672"/>
                </a:lnTo>
                <a:lnTo>
                  <a:pt x="6858" y="6096"/>
                </a:lnTo>
                <a:lnTo>
                  <a:pt x="22860" y="6096"/>
                </a:lnTo>
                <a:lnTo>
                  <a:pt x="22860" y="0"/>
                </a:lnTo>
                <a:lnTo>
                  <a:pt x="1524" y="0"/>
                </a:lnTo>
                <a:lnTo>
                  <a:pt x="0" y="1524"/>
                </a:lnTo>
                <a:lnTo>
                  <a:pt x="0" y="2333244"/>
                </a:lnTo>
                <a:lnTo>
                  <a:pt x="1524" y="2334768"/>
                </a:lnTo>
                <a:lnTo>
                  <a:pt x="27432" y="2334768"/>
                </a:lnTo>
                <a:lnTo>
                  <a:pt x="28956" y="2333244"/>
                </a:lnTo>
                <a:lnTo>
                  <a:pt x="28956" y="2331720"/>
                </a:lnTo>
                <a:lnTo>
                  <a:pt x="28956" y="232867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58" name="object 158"/>
          <p:cNvSpPr/>
          <p:nvPr/>
        </p:nvSpPr>
        <p:spPr>
          <a:xfrm>
            <a:off x="6099048" y="5728715"/>
            <a:ext cx="27940" cy="2334895"/>
          </a:xfrm>
          <a:custGeom>
            <a:avLst/>
            <a:gdLst/>
            <a:ahLst/>
            <a:cxnLst/>
            <a:rect l="l" t="t" r="r" b="b"/>
            <a:pathLst>
              <a:path w="27939" h="2334895">
                <a:moveTo>
                  <a:pt x="27432" y="1524"/>
                </a:moveTo>
                <a:lnTo>
                  <a:pt x="25908" y="0"/>
                </a:lnTo>
                <a:lnTo>
                  <a:pt x="21463" y="0"/>
                </a:lnTo>
                <a:lnTo>
                  <a:pt x="21463" y="6096"/>
                </a:lnTo>
                <a:lnTo>
                  <a:pt x="21463" y="2328672"/>
                </a:lnTo>
                <a:lnTo>
                  <a:pt x="5969" y="2328672"/>
                </a:lnTo>
                <a:lnTo>
                  <a:pt x="5969" y="6096"/>
                </a:lnTo>
                <a:lnTo>
                  <a:pt x="21463" y="6096"/>
                </a:lnTo>
                <a:lnTo>
                  <a:pt x="21463" y="0"/>
                </a:lnTo>
                <a:lnTo>
                  <a:pt x="1524" y="0"/>
                </a:lnTo>
                <a:lnTo>
                  <a:pt x="0" y="1524"/>
                </a:lnTo>
                <a:lnTo>
                  <a:pt x="0" y="2333244"/>
                </a:lnTo>
                <a:lnTo>
                  <a:pt x="1524" y="2334768"/>
                </a:lnTo>
                <a:lnTo>
                  <a:pt x="25908" y="2334768"/>
                </a:lnTo>
                <a:lnTo>
                  <a:pt x="27432" y="2333244"/>
                </a:lnTo>
                <a:lnTo>
                  <a:pt x="27432" y="2331720"/>
                </a:lnTo>
                <a:lnTo>
                  <a:pt x="27432" y="2328672"/>
                </a:lnTo>
                <a:lnTo>
                  <a:pt x="27432" y="6096"/>
                </a:lnTo>
                <a:lnTo>
                  <a:pt x="27432" y="3048"/>
                </a:lnTo>
                <a:lnTo>
                  <a:pt x="27432" y="1524"/>
                </a:lnTo>
                <a:close/>
              </a:path>
            </a:pathLst>
          </a:custGeom>
          <a:solidFill>
            <a:srgbClr val="221F1F"/>
          </a:solidFill>
        </p:spPr>
        <p:txBody>
          <a:bodyPr wrap="square" lIns="0" tIns="0" rIns="0" bIns="0" rtlCol="0"/>
          <a:lstStyle/>
          <a:p>
            <a:endParaRPr/>
          </a:p>
        </p:txBody>
      </p:sp>
      <p:grpSp>
        <p:nvGrpSpPr>
          <p:cNvPr id="159" name="object 159"/>
          <p:cNvGrpSpPr/>
          <p:nvPr/>
        </p:nvGrpSpPr>
        <p:grpSpPr>
          <a:xfrm>
            <a:off x="2084832" y="5728715"/>
            <a:ext cx="4079875" cy="2420620"/>
            <a:chOff x="2084832" y="5728715"/>
            <a:chExt cx="4079875" cy="2420620"/>
          </a:xfrm>
        </p:grpSpPr>
        <p:sp>
          <p:nvSpPr>
            <p:cNvPr id="160" name="object 160"/>
            <p:cNvSpPr/>
            <p:nvPr/>
          </p:nvSpPr>
          <p:spPr>
            <a:xfrm>
              <a:off x="2122932" y="5728715"/>
              <a:ext cx="29209" cy="2324100"/>
            </a:xfrm>
            <a:custGeom>
              <a:avLst/>
              <a:gdLst/>
              <a:ahLst/>
              <a:cxnLst/>
              <a:rect l="l" t="t" r="r" b="b"/>
              <a:pathLst>
                <a:path w="29210" h="2324100">
                  <a:moveTo>
                    <a:pt x="28956" y="1524"/>
                  </a:moveTo>
                  <a:lnTo>
                    <a:pt x="27432" y="0"/>
                  </a:lnTo>
                  <a:lnTo>
                    <a:pt x="22098" y="0"/>
                  </a:lnTo>
                  <a:lnTo>
                    <a:pt x="22098" y="3048"/>
                  </a:lnTo>
                  <a:lnTo>
                    <a:pt x="22098" y="2320290"/>
                  </a:lnTo>
                  <a:lnTo>
                    <a:pt x="22085" y="2317242"/>
                  </a:lnTo>
                  <a:lnTo>
                    <a:pt x="6096" y="2317242"/>
                  </a:lnTo>
                  <a:lnTo>
                    <a:pt x="6096" y="6096"/>
                  </a:lnTo>
                  <a:lnTo>
                    <a:pt x="22085" y="6096"/>
                  </a:lnTo>
                  <a:lnTo>
                    <a:pt x="22085" y="3048"/>
                  </a:lnTo>
                  <a:lnTo>
                    <a:pt x="22098" y="0"/>
                  </a:lnTo>
                  <a:lnTo>
                    <a:pt x="1524" y="0"/>
                  </a:lnTo>
                  <a:lnTo>
                    <a:pt x="0" y="1524"/>
                  </a:lnTo>
                  <a:lnTo>
                    <a:pt x="0" y="2322576"/>
                  </a:lnTo>
                  <a:lnTo>
                    <a:pt x="1524" y="2324100"/>
                  </a:lnTo>
                  <a:lnTo>
                    <a:pt x="27432" y="2324100"/>
                  </a:lnTo>
                  <a:lnTo>
                    <a:pt x="28956" y="2322576"/>
                  </a:lnTo>
                  <a:lnTo>
                    <a:pt x="28956" y="2320290"/>
                  </a:lnTo>
                  <a:lnTo>
                    <a:pt x="28956" y="2317242"/>
                  </a:lnTo>
                  <a:lnTo>
                    <a:pt x="28956" y="6096"/>
                  </a:lnTo>
                  <a:lnTo>
                    <a:pt x="28956" y="3048"/>
                  </a:lnTo>
                  <a:lnTo>
                    <a:pt x="28956" y="1524"/>
                  </a:lnTo>
                  <a:close/>
                </a:path>
              </a:pathLst>
            </a:custGeom>
            <a:solidFill>
              <a:srgbClr val="221F1F"/>
            </a:solidFill>
          </p:spPr>
          <p:txBody>
            <a:bodyPr wrap="square" lIns="0" tIns="0" rIns="0" bIns="0" rtlCol="0"/>
            <a:lstStyle/>
            <a:p>
              <a:endParaRPr/>
            </a:p>
          </p:txBody>
        </p:sp>
        <p:sp>
          <p:nvSpPr>
            <p:cNvPr id="161" name="object 161"/>
            <p:cNvSpPr/>
            <p:nvPr/>
          </p:nvSpPr>
          <p:spPr>
            <a:xfrm>
              <a:off x="2125980" y="6726935"/>
              <a:ext cx="1290955" cy="90170"/>
            </a:xfrm>
            <a:custGeom>
              <a:avLst/>
              <a:gdLst/>
              <a:ahLst/>
              <a:cxnLst/>
              <a:rect l="l" t="t" r="r" b="b"/>
              <a:pathLst>
                <a:path w="1290954" h="90170">
                  <a:moveTo>
                    <a:pt x="0" y="0"/>
                  </a:moveTo>
                  <a:lnTo>
                    <a:pt x="0" y="89915"/>
                  </a:lnTo>
                  <a:lnTo>
                    <a:pt x="1229106" y="89915"/>
                  </a:lnTo>
                  <a:lnTo>
                    <a:pt x="1244346" y="70103"/>
                  </a:lnTo>
                  <a:lnTo>
                    <a:pt x="1259586" y="48767"/>
                  </a:lnTo>
                  <a:lnTo>
                    <a:pt x="1267968" y="38099"/>
                  </a:lnTo>
                  <a:lnTo>
                    <a:pt x="1275588" y="27431"/>
                  </a:lnTo>
                  <a:lnTo>
                    <a:pt x="1283208" y="18287"/>
                  </a:lnTo>
                  <a:lnTo>
                    <a:pt x="1290828" y="8381"/>
                  </a:lnTo>
                  <a:lnTo>
                    <a:pt x="0" y="0"/>
                  </a:lnTo>
                  <a:close/>
                </a:path>
              </a:pathLst>
            </a:custGeom>
            <a:solidFill>
              <a:srgbClr val="FFFFFF"/>
            </a:solidFill>
          </p:spPr>
          <p:txBody>
            <a:bodyPr wrap="square" lIns="0" tIns="0" rIns="0" bIns="0" rtlCol="0"/>
            <a:lstStyle/>
            <a:p>
              <a:endParaRPr/>
            </a:p>
          </p:txBody>
        </p:sp>
        <p:sp>
          <p:nvSpPr>
            <p:cNvPr id="162" name="object 162"/>
            <p:cNvSpPr/>
            <p:nvPr/>
          </p:nvSpPr>
          <p:spPr>
            <a:xfrm>
              <a:off x="2122932" y="6723887"/>
              <a:ext cx="1238885" cy="96520"/>
            </a:xfrm>
            <a:custGeom>
              <a:avLst/>
              <a:gdLst/>
              <a:ahLst/>
              <a:cxnLst/>
              <a:rect l="l" t="t" r="r" b="b"/>
              <a:pathLst>
                <a:path w="1238885" h="96520">
                  <a:moveTo>
                    <a:pt x="1238567" y="91186"/>
                  </a:moveTo>
                  <a:lnTo>
                    <a:pt x="1231290" y="91186"/>
                  </a:lnTo>
                  <a:lnTo>
                    <a:pt x="1231290" y="89916"/>
                  </a:lnTo>
                  <a:lnTo>
                    <a:pt x="6096" y="89916"/>
                  </a:lnTo>
                  <a:lnTo>
                    <a:pt x="6096" y="6096"/>
                  </a:lnTo>
                  <a:lnTo>
                    <a:pt x="3048" y="6096"/>
                  </a:lnTo>
                  <a:lnTo>
                    <a:pt x="6096" y="3048"/>
                  </a:lnTo>
                  <a:lnTo>
                    <a:pt x="472059" y="3048"/>
                  </a:lnTo>
                  <a:lnTo>
                    <a:pt x="1524" y="0"/>
                  </a:lnTo>
                  <a:lnTo>
                    <a:pt x="0" y="1524"/>
                  </a:lnTo>
                  <a:lnTo>
                    <a:pt x="0" y="95250"/>
                  </a:lnTo>
                  <a:lnTo>
                    <a:pt x="1524" y="96012"/>
                  </a:lnTo>
                  <a:lnTo>
                    <a:pt x="1235202" y="96012"/>
                  </a:lnTo>
                  <a:lnTo>
                    <a:pt x="1237615" y="92964"/>
                  </a:lnTo>
                  <a:lnTo>
                    <a:pt x="6096" y="92964"/>
                  </a:lnTo>
                  <a:lnTo>
                    <a:pt x="6096" y="92456"/>
                  </a:lnTo>
                  <a:lnTo>
                    <a:pt x="1238567" y="92456"/>
                  </a:lnTo>
                  <a:lnTo>
                    <a:pt x="1238567" y="91186"/>
                  </a:lnTo>
                  <a:close/>
                </a:path>
              </a:pathLst>
            </a:custGeom>
            <a:solidFill>
              <a:srgbClr val="221F1F"/>
            </a:solidFill>
          </p:spPr>
          <p:txBody>
            <a:bodyPr wrap="square" lIns="0" tIns="0" rIns="0" bIns="0" rtlCol="0"/>
            <a:lstStyle/>
            <a:p>
              <a:endParaRPr/>
            </a:p>
          </p:txBody>
        </p:sp>
        <p:pic>
          <p:nvPicPr>
            <p:cNvPr id="163" name="object 163"/>
            <p:cNvPicPr/>
            <p:nvPr/>
          </p:nvPicPr>
          <p:blipFill>
            <a:blip r:embed="rId9" cstate="print"/>
            <a:stretch>
              <a:fillRect/>
            </a:stretch>
          </p:blipFill>
          <p:spPr>
            <a:xfrm>
              <a:off x="3353562" y="6733793"/>
              <a:ext cx="67817" cy="81533"/>
            </a:xfrm>
            <a:prstGeom prst="rect">
              <a:avLst/>
            </a:prstGeom>
          </p:spPr>
        </p:pic>
        <p:sp>
          <p:nvSpPr>
            <p:cNvPr id="164" name="object 164"/>
            <p:cNvSpPr/>
            <p:nvPr/>
          </p:nvSpPr>
          <p:spPr>
            <a:xfrm>
              <a:off x="2125980" y="6726935"/>
              <a:ext cx="1294765" cy="11430"/>
            </a:xfrm>
            <a:custGeom>
              <a:avLst/>
              <a:gdLst/>
              <a:ahLst/>
              <a:cxnLst/>
              <a:rect l="l" t="t" r="r" b="b"/>
              <a:pathLst>
                <a:path w="1294764" h="11429">
                  <a:moveTo>
                    <a:pt x="1294638" y="6096"/>
                  </a:moveTo>
                  <a:lnTo>
                    <a:pt x="1293114" y="5334"/>
                  </a:lnTo>
                  <a:lnTo>
                    <a:pt x="469011" y="0"/>
                  </a:lnTo>
                  <a:lnTo>
                    <a:pt x="3048" y="0"/>
                  </a:lnTo>
                  <a:lnTo>
                    <a:pt x="0" y="3048"/>
                  </a:lnTo>
                  <a:lnTo>
                    <a:pt x="3048" y="3048"/>
                  </a:lnTo>
                  <a:lnTo>
                    <a:pt x="1285875" y="11430"/>
                  </a:lnTo>
                  <a:lnTo>
                    <a:pt x="1289304" y="6858"/>
                  </a:lnTo>
                  <a:lnTo>
                    <a:pt x="1294638" y="6858"/>
                  </a:lnTo>
                  <a:lnTo>
                    <a:pt x="1294638" y="6096"/>
                  </a:lnTo>
                  <a:close/>
                </a:path>
              </a:pathLst>
            </a:custGeom>
            <a:solidFill>
              <a:srgbClr val="221F1F"/>
            </a:solidFill>
          </p:spPr>
          <p:txBody>
            <a:bodyPr wrap="square" lIns="0" tIns="0" rIns="0" bIns="0" rtlCol="0"/>
            <a:lstStyle/>
            <a:p>
              <a:endParaRPr/>
            </a:p>
          </p:txBody>
        </p:sp>
        <p:sp>
          <p:nvSpPr>
            <p:cNvPr id="165" name="object 165"/>
            <p:cNvSpPr/>
            <p:nvPr/>
          </p:nvSpPr>
          <p:spPr>
            <a:xfrm>
              <a:off x="2125980" y="7121651"/>
              <a:ext cx="965200" cy="86995"/>
            </a:xfrm>
            <a:custGeom>
              <a:avLst/>
              <a:gdLst/>
              <a:ahLst/>
              <a:cxnLst/>
              <a:rect l="l" t="t" r="r" b="b"/>
              <a:pathLst>
                <a:path w="965200" h="86995">
                  <a:moveTo>
                    <a:pt x="0" y="0"/>
                  </a:moveTo>
                  <a:lnTo>
                    <a:pt x="0" y="86868"/>
                  </a:lnTo>
                  <a:lnTo>
                    <a:pt x="883158" y="86868"/>
                  </a:lnTo>
                  <a:lnTo>
                    <a:pt x="919734" y="52832"/>
                  </a:lnTo>
                  <a:lnTo>
                    <a:pt x="964691" y="8255"/>
                  </a:lnTo>
                  <a:lnTo>
                    <a:pt x="0" y="0"/>
                  </a:lnTo>
                  <a:close/>
                </a:path>
              </a:pathLst>
            </a:custGeom>
            <a:solidFill>
              <a:srgbClr val="FFFFFF"/>
            </a:solidFill>
          </p:spPr>
          <p:txBody>
            <a:bodyPr wrap="square" lIns="0" tIns="0" rIns="0" bIns="0" rtlCol="0"/>
            <a:lstStyle/>
            <a:p>
              <a:endParaRPr/>
            </a:p>
          </p:txBody>
        </p:sp>
        <p:sp>
          <p:nvSpPr>
            <p:cNvPr id="166" name="object 166"/>
            <p:cNvSpPr/>
            <p:nvPr/>
          </p:nvSpPr>
          <p:spPr>
            <a:xfrm>
              <a:off x="2122932" y="7118603"/>
              <a:ext cx="892175" cy="93345"/>
            </a:xfrm>
            <a:custGeom>
              <a:avLst/>
              <a:gdLst/>
              <a:ahLst/>
              <a:cxnLst/>
              <a:rect l="l" t="t" r="r" b="b"/>
              <a:pathLst>
                <a:path w="892175" h="93345">
                  <a:moveTo>
                    <a:pt x="892175" y="88138"/>
                  </a:moveTo>
                  <a:lnTo>
                    <a:pt x="884694" y="88138"/>
                  </a:lnTo>
                  <a:lnTo>
                    <a:pt x="884694" y="86868"/>
                  </a:lnTo>
                  <a:lnTo>
                    <a:pt x="6096" y="86868"/>
                  </a:lnTo>
                  <a:lnTo>
                    <a:pt x="6096" y="6096"/>
                  </a:lnTo>
                  <a:lnTo>
                    <a:pt x="3048" y="6096"/>
                  </a:lnTo>
                  <a:lnTo>
                    <a:pt x="6096" y="3048"/>
                  </a:lnTo>
                  <a:lnTo>
                    <a:pt x="353695" y="3048"/>
                  </a:lnTo>
                  <a:lnTo>
                    <a:pt x="2286" y="0"/>
                  </a:lnTo>
                  <a:lnTo>
                    <a:pt x="1524" y="762"/>
                  </a:lnTo>
                  <a:lnTo>
                    <a:pt x="762" y="762"/>
                  </a:lnTo>
                  <a:lnTo>
                    <a:pt x="0" y="1524"/>
                  </a:lnTo>
                  <a:lnTo>
                    <a:pt x="0" y="91440"/>
                  </a:lnTo>
                  <a:lnTo>
                    <a:pt x="1524" y="92964"/>
                  </a:lnTo>
                  <a:lnTo>
                    <a:pt x="888365" y="92964"/>
                  </a:lnTo>
                  <a:lnTo>
                    <a:pt x="888365" y="92202"/>
                  </a:lnTo>
                  <a:lnTo>
                    <a:pt x="890905" y="89916"/>
                  </a:lnTo>
                  <a:lnTo>
                    <a:pt x="6096" y="89916"/>
                  </a:lnTo>
                  <a:lnTo>
                    <a:pt x="6096" y="89408"/>
                  </a:lnTo>
                  <a:lnTo>
                    <a:pt x="892175" y="89408"/>
                  </a:lnTo>
                  <a:lnTo>
                    <a:pt x="892175" y="88138"/>
                  </a:lnTo>
                  <a:close/>
                </a:path>
              </a:pathLst>
            </a:custGeom>
            <a:solidFill>
              <a:srgbClr val="221F1F"/>
            </a:solidFill>
          </p:spPr>
          <p:txBody>
            <a:bodyPr wrap="square" lIns="0" tIns="0" rIns="0" bIns="0" rtlCol="0"/>
            <a:lstStyle/>
            <a:p>
              <a:endParaRPr/>
            </a:p>
          </p:txBody>
        </p:sp>
        <p:pic>
          <p:nvPicPr>
            <p:cNvPr id="167" name="object 167"/>
            <p:cNvPicPr/>
            <p:nvPr/>
          </p:nvPicPr>
          <p:blipFill>
            <a:blip r:embed="rId10" cstate="print"/>
            <a:stretch>
              <a:fillRect/>
            </a:stretch>
          </p:blipFill>
          <p:spPr>
            <a:xfrm>
              <a:off x="3007487" y="7128382"/>
              <a:ext cx="87756" cy="77851"/>
            </a:xfrm>
            <a:prstGeom prst="rect">
              <a:avLst/>
            </a:prstGeom>
          </p:spPr>
        </p:pic>
        <p:sp>
          <p:nvSpPr>
            <p:cNvPr id="168" name="object 168"/>
            <p:cNvSpPr/>
            <p:nvPr/>
          </p:nvSpPr>
          <p:spPr>
            <a:xfrm>
              <a:off x="2125980" y="7121651"/>
              <a:ext cx="969010" cy="12065"/>
            </a:xfrm>
            <a:custGeom>
              <a:avLst/>
              <a:gdLst/>
              <a:ahLst/>
              <a:cxnLst/>
              <a:rect l="l" t="t" r="r" b="b"/>
              <a:pathLst>
                <a:path w="969010" h="12065">
                  <a:moveTo>
                    <a:pt x="968502" y="5969"/>
                  </a:moveTo>
                  <a:lnTo>
                    <a:pt x="966978" y="5207"/>
                  </a:lnTo>
                  <a:lnTo>
                    <a:pt x="350647" y="0"/>
                  </a:lnTo>
                  <a:lnTo>
                    <a:pt x="3048" y="0"/>
                  </a:lnTo>
                  <a:lnTo>
                    <a:pt x="0" y="3048"/>
                  </a:lnTo>
                  <a:lnTo>
                    <a:pt x="3048" y="3048"/>
                  </a:lnTo>
                  <a:lnTo>
                    <a:pt x="958088" y="11938"/>
                  </a:lnTo>
                  <a:lnTo>
                    <a:pt x="963168" y="6731"/>
                  </a:lnTo>
                  <a:lnTo>
                    <a:pt x="968502" y="6731"/>
                  </a:lnTo>
                  <a:lnTo>
                    <a:pt x="968502" y="5969"/>
                  </a:lnTo>
                  <a:close/>
                </a:path>
              </a:pathLst>
            </a:custGeom>
            <a:solidFill>
              <a:srgbClr val="221F1F"/>
            </a:solidFill>
          </p:spPr>
          <p:txBody>
            <a:bodyPr wrap="square" lIns="0" tIns="0" rIns="0" bIns="0" rtlCol="0"/>
            <a:lstStyle/>
            <a:p>
              <a:endParaRPr/>
            </a:p>
          </p:txBody>
        </p:sp>
        <p:sp>
          <p:nvSpPr>
            <p:cNvPr id="169" name="object 169"/>
            <p:cNvSpPr/>
            <p:nvPr/>
          </p:nvSpPr>
          <p:spPr>
            <a:xfrm>
              <a:off x="2125980" y="7219187"/>
              <a:ext cx="861060" cy="88900"/>
            </a:xfrm>
            <a:custGeom>
              <a:avLst/>
              <a:gdLst/>
              <a:ahLst/>
              <a:cxnLst/>
              <a:rect l="l" t="t" r="r" b="b"/>
              <a:pathLst>
                <a:path w="861060" h="88900">
                  <a:moveTo>
                    <a:pt x="0" y="0"/>
                  </a:moveTo>
                  <a:lnTo>
                    <a:pt x="0" y="88391"/>
                  </a:lnTo>
                  <a:lnTo>
                    <a:pt x="762127" y="88391"/>
                  </a:lnTo>
                  <a:lnTo>
                    <a:pt x="801624" y="58419"/>
                  </a:lnTo>
                  <a:lnTo>
                    <a:pt x="831341" y="33781"/>
                  </a:lnTo>
                  <a:lnTo>
                    <a:pt x="861060" y="8508"/>
                  </a:lnTo>
                  <a:lnTo>
                    <a:pt x="0" y="0"/>
                  </a:lnTo>
                  <a:close/>
                </a:path>
              </a:pathLst>
            </a:custGeom>
            <a:solidFill>
              <a:srgbClr val="FFFFFF"/>
            </a:solidFill>
          </p:spPr>
          <p:txBody>
            <a:bodyPr wrap="square" lIns="0" tIns="0" rIns="0" bIns="0" rtlCol="0"/>
            <a:lstStyle/>
            <a:p>
              <a:endParaRPr/>
            </a:p>
          </p:txBody>
        </p:sp>
        <p:sp>
          <p:nvSpPr>
            <p:cNvPr id="170" name="object 170"/>
            <p:cNvSpPr/>
            <p:nvPr/>
          </p:nvSpPr>
          <p:spPr>
            <a:xfrm>
              <a:off x="2122932" y="7216139"/>
              <a:ext cx="772795" cy="93345"/>
            </a:xfrm>
            <a:custGeom>
              <a:avLst/>
              <a:gdLst/>
              <a:ahLst/>
              <a:cxnLst/>
              <a:rect l="l" t="t" r="r" b="b"/>
              <a:pathLst>
                <a:path w="772794" h="93345">
                  <a:moveTo>
                    <a:pt x="772541" y="88138"/>
                  </a:moveTo>
                  <a:lnTo>
                    <a:pt x="764324" y="88138"/>
                  </a:lnTo>
                  <a:lnTo>
                    <a:pt x="764324" y="86868"/>
                  </a:lnTo>
                  <a:lnTo>
                    <a:pt x="6096" y="86868"/>
                  </a:lnTo>
                  <a:lnTo>
                    <a:pt x="6096" y="6096"/>
                  </a:lnTo>
                  <a:lnTo>
                    <a:pt x="3048" y="6096"/>
                  </a:lnTo>
                  <a:lnTo>
                    <a:pt x="6096" y="3048"/>
                  </a:lnTo>
                  <a:lnTo>
                    <a:pt x="316738" y="3048"/>
                  </a:lnTo>
                  <a:lnTo>
                    <a:pt x="3048" y="0"/>
                  </a:lnTo>
                  <a:lnTo>
                    <a:pt x="1524" y="0"/>
                  </a:lnTo>
                  <a:lnTo>
                    <a:pt x="0" y="1524"/>
                  </a:lnTo>
                  <a:lnTo>
                    <a:pt x="0" y="91440"/>
                  </a:lnTo>
                  <a:lnTo>
                    <a:pt x="1524" y="92964"/>
                  </a:lnTo>
                  <a:lnTo>
                    <a:pt x="767969" y="92964"/>
                  </a:lnTo>
                  <a:lnTo>
                    <a:pt x="767969" y="92202"/>
                  </a:lnTo>
                  <a:lnTo>
                    <a:pt x="771017" y="89916"/>
                  </a:lnTo>
                  <a:lnTo>
                    <a:pt x="6096" y="89916"/>
                  </a:lnTo>
                  <a:lnTo>
                    <a:pt x="6096" y="89408"/>
                  </a:lnTo>
                  <a:lnTo>
                    <a:pt x="772541" y="89408"/>
                  </a:lnTo>
                  <a:lnTo>
                    <a:pt x="772541" y="88138"/>
                  </a:lnTo>
                  <a:close/>
                </a:path>
              </a:pathLst>
            </a:custGeom>
            <a:solidFill>
              <a:srgbClr val="221F1F"/>
            </a:solidFill>
          </p:spPr>
          <p:txBody>
            <a:bodyPr wrap="square" lIns="0" tIns="0" rIns="0" bIns="0" rtlCol="0"/>
            <a:lstStyle/>
            <a:p>
              <a:endParaRPr/>
            </a:p>
          </p:txBody>
        </p:sp>
        <p:pic>
          <p:nvPicPr>
            <p:cNvPr id="171" name="object 171"/>
            <p:cNvPicPr/>
            <p:nvPr/>
          </p:nvPicPr>
          <p:blipFill>
            <a:blip r:embed="rId11" cstate="print"/>
            <a:stretch>
              <a:fillRect/>
            </a:stretch>
          </p:blipFill>
          <p:spPr>
            <a:xfrm>
              <a:off x="2887091" y="7225156"/>
              <a:ext cx="104521" cy="78612"/>
            </a:xfrm>
            <a:prstGeom prst="rect">
              <a:avLst/>
            </a:prstGeom>
          </p:spPr>
        </p:pic>
        <p:sp>
          <p:nvSpPr>
            <p:cNvPr id="172" name="object 172"/>
            <p:cNvSpPr/>
            <p:nvPr/>
          </p:nvSpPr>
          <p:spPr>
            <a:xfrm>
              <a:off x="2125980" y="7219187"/>
              <a:ext cx="864869" cy="11430"/>
            </a:xfrm>
            <a:custGeom>
              <a:avLst/>
              <a:gdLst/>
              <a:ahLst/>
              <a:cxnLst/>
              <a:rect l="l" t="t" r="r" b="b"/>
              <a:pathLst>
                <a:path w="864869" h="11429">
                  <a:moveTo>
                    <a:pt x="864870" y="5969"/>
                  </a:moveTo>
                  <a:lnTo>
                    <a:pt x="863346" y="5207"/>
                  </a:lnTo>
                  <a:lnTo>
                    <a:pt x="313690" y="0"/>
                  </a:lnTo>
                  <a:lnTo>
                    <a:pt x="3048" y="0"/>
                  </a:lnTo>
                  <a:lnTo>
                    <a:pt x="0" y="3048"/>
                  </a:lnTo>
                  <a:lnTo>
                    <a:pt x="3048" y="3048"/>
                  </a:lnTo>
                  <a:lnTo>
                    <a:pt x="854075" y="11176"/>
                  </a:lnTo>
                  <a:lnTo>
                    <a:pt x="860298" y="5969"/>
                  </a:lnTo>
                  <a:lnTo>
                    <a:pt x="864870" y="5969"/>
                  </a:lnTo>
                  <a:close/>
                </a:path>
              </a:pathLst>
            </a:custGeom>
            <a:solidFill>
              <a:srgbClr val="221F1F"/>
            </a:solidFill>
          </p:spPr>
          <p:txBody>
            <a:bodyPr wrap="square" lIns="0" tIns="0" rIns="0" bIns="0" rtlCol="0"/>
            <a:lstStyle/>
            <a:p>
              <a:endParaRPr/>
            </a:p>
          </p:txBody>
        </p:sp>
        <p:sp>
          <p:nvSpPr>
            <p:cNvPr id="173" name="object 173"/>
            <p:cNvSpPr/>
            <p:nvPr/>
          </p:nvSpPr>
          <p:spPr>
            <a:xfrm>
              <a:off x="2125980" y="7018019"/>
              <a:ext cx="1061085" cy="93345"/>
            </a:xfrm>
            <a:custGeom>
              <a:avLst/>
              <a:gdLst/>
              <a:ahLst/>
              <a:cxnLst/>
              <a:rect l="l" t="t" r="r" b="b"/>
              <a:pathLst>
                <a:path w="1061085" h="93345">
                  <a:moveTo>
                    <a:pt x="0" y="0"/>
                  </a:moveTo>
                  <a:lnTo>
                    <a:pt x="0" y="92963"/>
                  </a:lnTo>
                  <a:lnTo>
                    <a:pt x="982980" y="92963"/>
                  </a:lnTo>
                  <a:lnTo>
                    <a:pt x="1018032" y="56387"/>
                  </a:lnTo>
                  <a:lnTo>
                    <a:pt x="1043178" y="27431"/>
                  </a:lnTo>
                  <a:lnTo>
                    <a:pt x="1060704" y="8381"/>
                  </a:lnTo>
                  <a:lnTo>
                    <a:pt x="0" y="0"/>
                  </a:lnTo>
                  <a:close/>
                </a:path>
              </a:pathLst>
            </a:custGeom>
            <a:solidFill>
              <a:srgbClr val="FFFFFF"/>
            </a:solidFill>
          </p:spPr>
          <p:txBody>
            <a:bodyPr wrap="square" lIns="0" tIns="0" rIns="0" bIns="0" rtlCol="0"/>
            <a:lstStyle/>
            <a:p>
              <a:endParaRPr/>
            </a:p>
          </p:txBody>
        </p:sp>
        <p:sp>
          <p:nvSpPr>
            <p:cNvPr id="174" name="object 174"/>
            <p:cNvSpPr/>
            <p:nvPr/>
          </p:nvSpPr>
          <p:spPr>
            <a:xfrm>
              <a:off x="2122932" y="7014971"/>
              <a:ext cx="991235" cy="99060"/>
            </a:xfrm>
            <a:custGeom>
              <a:avLst/>
              <a:gdLst/>
              <a:ahLst/>
              <a:cxnLst/>
              <a:rect l="l" t="t" r="r" b="b"/>
              <a:pathLst>
                <a:path w="991235" h="99059">
                  <a:moveTo>
                    <a:pt x="990981" y="93472"/>
                  </a:moveTo>
                  <a:lnTo>
                    <a:pt x="984554" y="93472"/>
                  </a:lnTo>
                  <a:lnTo>
                    <a:pt x="984554" y="92202"/>
                  </a:lnTo>
                  <a:lnTo>
                    <a:pt x="6096" y="92202"/>
                  </a:lnTo>
                  <a:lnTo>
                    <a:pt x="6096" y="6096"/>
                  </a:lnTo>
                  <a:lnTo>
                    <a:pt x="3048" y="6096"/>
                  </a:lnTo>
                  <a:lnTo>
                    <a:pt x="6096" y="3048"/>
                  </a:lnTo>
                  <a:lnTo>
                    <a:pt x="387731" y="3048"/>
                  </a:lnTo>
                  <a:lnTo>
                    <a:pt x="1524" y="0"/>
                  </a:lnTo>
                  <a:lnTo>
                    <a:pt x="0" y="1524"/>
                  </a:lnTo>
                  <a:lnTo>
                    <a:pt x="0" y="97536"/>
                  </a:lnTo>
                  <a:lnTo>
                    <a:pt x="1524" y="99060"/>
                  </a:lnTo>
                  <a:lnTo>
                    <a:pt x="987552" y="99060"/>
                  </a:lnTo>
                  <a:lnTo>
                    <a:pt x="988314" y="98298"/>
                  </a:lnTo>
                  <a:lnTo>
                    <a:pt x="988314" y="97536"/>
                  </a:lnTo>
                  <a:lnTo>
                    <a:pt x="989711" y="96012"/>
                  </a:lnTo>
                  <a:lnTo>
                    <a:pt x="990981" y="96012"/>
                  </a:lnTo>
                  <a:lnTo>
                    <a:pt x="990981" y="93472"/>
                  </a:lnTo>
                  <a:close/>
                </a:path>
              </a:pathLst>
            </a:custGeom>
            <a:solidFill>
              <a:srgbClr val="221F1F"/>
            </a:solidFill>
          </p:spPr>
          <p:txBody>
            <a:bodyPr wrap="square" lIns="0" tIns="0" rIns="0" bIns="0" rtlCol="0"/>
            <a:lstStyle/>
            <a:p>
              <a:endParaRPr/>
            </a:p>
          </p:txBody>
        </p:sp>
        <p:pic>
          <p:nvPicPr>
            <p:cNvPr id="175" name="object 175"/>
            <p:cNvPicPr/>
            <p:nvPr/>
          </p:nvPicPr>
          <p:blipFill>
            <a:blip r:embed="rId12" cstate="print"/>
            <a:stretch>
              <a:fillRect/>
            </a:stretch>
          </p:blipFill>
          <p:spPr>
            <a:xfrm>
              <a:off x="3106674" y="7024115"/>
              <a:ext cx="83057" cy="84581"/>
            </a:xfrm>
            <a:prstGeom prst="rect">
              <a:avLst/>
            </a:prstGeom>
          </p:spPr>
        </p:pic>
        <p:sp>
          <p:nvSpPr>
            <p:cNvPr id="176" name="object 176"/>
            <p:cNvSpPr/>
            <p:nvPr/>
          </p:nvSpPr>
          <p:spPr>
            <a:xfrm>
              <a:off x="2125980" y="7018019"/>
              <a:ext cx="1062990" cy="11430"/>
            </a:xfrm>
            <a:custGeom>
              <a:avLst/>
              <a:gdLst/>
              <a:ahLst/>
              <a:cxnLst/>
              <a:rect l="l" t="t" r="r" b="b"/>
              <a:pathLst>
                <a:path w="1062989" h="11429">
                  <a:moveTo>
                    <a:pt x="1062990" y="6096"/>
                  </a:moveTo>
                  <a:lnTo>
                    <a:pt x="1061466" y="5334"/>
                  </a:lnTo>
                  <a:lnTo>
                    <a:pt x="384683" y="0"/>
                  </a:lnTo>
                  <a:lnTo>
                    <a:pt x="3048" y="0"/>
                  </a:lnTo>
                  <a:lnTo>
                    <a:pt x="0" y="3048"/>
                  </a:lnTo>
                  <a:lnTo>
                    <a:pt x="3048" y="3048"/>
                  </a:lnTo>
                  <a:lnTo>
                    <a:pt x="1053211" y="11430"/>
                  </a:lnTo>
                  <a:lnTo>
                    <a:pt x="1057656" y="6096"/>
                  </a:lnTo>
                  <a:lnTo>
                    <a:pt x="1062990" y="6096"/>
                  </a:lnTo>
                  <a:close/>
                </a:path>
              </a:pathLst>
            </a:custGeom>
            <a:solidFill>
              <a:srgbClr val="221F1F"/>
            </a:solidFill>
          </p:spPr>
          <p:txBody>
            <a:bodyPr wrap="square" lIns="0" tIns="0" rIns="0" bIns="0" rtlCol="0"/>
            <a:lstStyle/>
            <a:p>
              <a:endParaRPr/>
            </a:p>
          </p:txBody>
        </p:sp>
        <p:sp>
          <p:nvSpPr>
            <p:cNvPr id="177" name="object 177"/>
            <p:cNvSpPr/>
            <p:nvPr/>
          </p:nvSpPr>
          <p:spPr>
            <a:xfrm>
              <a:off x="2125980" y="7316723"/>
              <a:ext cx="737870" cy="88900"/>
            </a:xfrm>
            <a:custGeom>
              <a:avLst/>
              <a:gdLst/>
              <a:ahLst/>
              <a:cxnLst/>
              <a:rect l="l" t="t" r="r" b="b"/>
              <a:pathLst>
                <a:path w="737869" h="88900">
                  <a:moveTo>
                    <a:pt x="0" y="0"/>
                  </a:moveTo>
                  <a:lnTo>
                    <a:pt x="0" y="88392"/>
                  </a:lnTo>
                  <a:lnTo>
                    <a:pt x="593598" y="88392"/>
                  </a:lnTo>
                  <a:lnTo>
                    <a:pt x="637794" y="66929"/>
                  </a:lnTo>
                  <a:lnTo>
                    <a:pt x="681990" y="42291"/>
                  </a:lnTo>
                  <a:lnTo>
                    <a:pt x="715518" y="21463"/>
                  </a:lnTo>
                  <a:lnTo>
                    <a:pt x="737616" y="6858"/>
                  </a:lnTo>
                  <a:lnTo>
                    <a:pt x="0" y="0"/>
                  </a:lnTo>
                  <a:close/>
                </a:path>
              </a:pathLst>
            </a:custGeom>
            <a:solidFill>
              <a:srgbClr val="FFFFFF"/>
            </a:solidFill>
          </p:spPr>
          <p:txBody>
            <a:bodyPr wrap="square" lIns="0" tIns="0" rIns="0" bIns="0" rtlCol="0"/>
            <a:lstStyle/>
            <a:p>
              <a:endParaRPr/>
            </a:p>
          </p:txBody>
        </p:sp>
        <p:sp>
          <p:nvSpPr>
            <p:cNvPr id="178" name="object 178"/>
            <p:cNvSpPr/>
            <p:nvPr/>
          </p:nvSpPr>
          <p:spPr>
            <a:xfrm>
              <a:off x="2122932" y="7315199"/>
              <a:ext cx="606425" cy="93345"/>
            </a:xfrm>
            <a:custGeom>
              <a:avLst/>
              <a:gdLst/>
              <a:ahLst/>
              <a:cxnLst/>
              <a:rect l="l" t="t" r="r" b="b"/>
              <a:pathLst>
                <a:path w="606425" h="93345">
                  <a:moveTo>
                    <a:pt x="605815" y="87376"/>
                  </a:moveTo>
                  <a:lnTo>
                    <a:pt x="595376" y="87376"/>
                  </a:lnTo>
                  <a:lnTo>
                    <a:pt x="595376" y="86106"/>
                  </a:lnTo>
                  <a:lnTo>
                    <a:pt x="6096" y="86106"/>
                  </a:lnTo>
                  <a:lnTo>
                    <a:pt x="6096" y="6096"/>
                  </a:lnTo>
                  <a:lnTo>
                    <a:pt x="3048" y="6096"/>
                  </a:lnTo>
                  <a:lnTo>
                    <a:pt x="6096" y="3048"/>
                  </a:lnTo>
                  <a:lnTo>
                    <a:pt x="330835" y="3048"/>
                  </a:lnTo>
                  <a:lnTo>
                    <a:pt x="3048" y="0"/>
                  </a:lnTo>
                  <a:lnTo>
                    <a:pt x="1524" y="0"/>
                  </a:lnTo>
                  <a:lnTo>
                    <a:pt x="762" y="762"/>
                  </a:lnTo>
                  <a:lnTo>
                    <a:pt x="0" y="2286"/>
                  </a:lnTo>
                  <a:lnTo>
                    <a:pt x="0" y="91440"/>
                  </a:lnTo>
                  <a:lnTo>
                    <a:pt x="1524" y="92964"/>
                  </a:lnTo>
                  <a:lnTo>
                    <a:pt x="597408" y="92964"/>
                  </a:lnTo>
                  <a:lnTo>
                    <a:pt x="598170" y="92202"/>
                  </a:lnTo>
                  <a:lnTo>
                    <a:pt x="603123" y="89916"/>
                  </a:lnTo>
                  <a:lnTo>
                    <a:pt x="605815" y="89916"/>
                  </a:lnTo>
                  <a:lnTo>
                    <a:pt x="605815" y="87376"/>
                  </a:lnTo>
                  <a:close/>
                </a:path>
              </a:pathLst>
            </a:custGeom>
            <a:solidFill>
              <a:srgbClr val="221F1F"/>
            </a:solidFill>
          </p:spPr>
          <p:txBody>
            <a:bodyPr wrap="square" lIns="0" tIns="0" rIns="0" bIns="0" rtlCol="0"/>
            <a:lstStyle/>
            <a:p>
              <a:endParaRPr/>
            </a:p>
          </p:txBody>
        </p:sp>
        <p:pic>
          <p:nvPicPr>
            <p:cNvPr id="179" name="object 179"/>
            <p:cNvPicPr/>
            <p:nvPr/>
          </p:nvPicPr>
          <p:blipFill>
            <a:blip r:embed="rId13" cstate="print"/>
            <a:stretch>
              <a:fillRect/>
            </a:stretch>
          </p:blipFill>
          <p:spPr>
            <a:xfrm>
              <a:off x="2718054" y="7322692"/>
              <a:ext cx="148590" cy="79375"/>
            </a:xfrm>
            <a:prstGeom prst="rect">
              <a:avLst/>
            </a:prstGeom>
          </p:spPr>
        </p:pic>
        <p:sp>
          <p:nvSpPr>
            <p:cNvPr id="180" name="object 180"/>
            <p:cNvSpPr/>
            <p:nvPr/>
          </p:nvSpPr>
          <p:spPr>
            <a:xfrm>
              <a:off x="2125980" y="7318247"/>
              <a:ext cx="740410" cy="10160"/>
            </a:xfrm>
            <a:custGeom>
              <a:avLst/>
              <a:gdLst/>
              <a:ahLst/>
              <a:cxnLst/>
              <a:rect l="l" t="t" r="r" b="b"/>
              <a:pathLst>
                <a:path w="740410" h="10159">
                  <a:moveTo>
                    <a:pt x="739902" y="4445"/>
                  </a:moveTo>
                  <a:lnTo>
                    <a:pt x="738378" y="3810"/>
                  </a:lnTo>
                  <a:lnTo>
                    <a:pt x="327787" y="0"/>
                  </a:lnTo>
                  <a:lnTo>
                    <a:pt x="3048" y="0"/>
                  </a:lnTo>
                  <a:lnTo>
                    <a:pt x="0" y="3048"/>
                  </a:lnTo>
                  <a:lnTo>
                    <a:pt x="3048" y="3048"/>
                  </a:lnTo>
                  <a:lnTo>
                    <a:pt x="727329" y="9652"/>
                  </a:lnTo>
                  <a:lnTo>
                    <a:pt x="735330" y="4445"/>
                  </a:lnTo>
                  <a:lnTo>
                    <a:pt x="739902" y="4445"/>
                  </a:lnTo>
                  <a:close/>
                </a:path>
              </a:pathLst>
            </a:custGeom>
            <a:solidFill>
              <a:srgbClr val="221F1F"/>
            </a:solidFill>
          </p:spPr>
          <p:txBody>
            <a:bodyPr wrap="square" lIns="0" tIns="0" rIns="0" bIns="0" rtlCol="0"/>
            <a:lstStyle/>
            <a:p>
              <a:endParaRPr/>
            </a:p>
          </p:txBody>
        </p:sp>
        <p:sp>
          <p:nvSpPr>
            <p:cNvPr id="181" name="object 181"/>
            <p:cNvSpPr/>
            <p:nvPr/>
          </p:nvSpPr>
          <p:spPr>
            <a:xfrm>
              <a:off x="2124456" y="5731763"/>
              <a:ext cx="2550160" cy="86995"/>
            </a:xfrm>
            <a:custGeom>
              <a:avLst/>
              <a:gdLst/>
              <a:ahLst/>
              <a:cxnLst/>
              <a:rect l="l" t="t" r="r" b="b"/>
              <a:pathLst>
                <a:path w="2550160" h="86995">
                  <a:moveTo>
                    <a:pt x="0" y="0"/>
                  </a:moveTo>
                  <a:lnTo>
                    <a:pt x="0" y="86868"/>
                  </a:lnTo>
                  <a:lnTo>
                    <a:pt x="2491740" y="86868"/>
                  </a:lnTo>
                  <a:lnTo>
                    <a:pt x="2519172" y="48006"/>
                  </a:lnTo>
                  <a:lnTo>
                    <a:pt x="2545080" y="9144"/>
                  </a:lnTo>
                  <a:lnTo>
                    <a:pt x="2549652" y="1524"/>
                  </a:lnTo>
                  <a:lnTo>
                    <a:pt x="0" y="0"/>
                  </a:lnTo>
                  <a:close/>
                </a:path>
              </a:pathLst>
            </a:custGeom>
            <a:solidFill>
              <a:srgbClr val="FFFFFF"/>
            </a:solidFill>
          </p:spPr>
          <p:txBody>
            <a:bodyPr wrap="square" lIns="0" tIns="0" rIns="0" bIns="0" rtlCol="0"/>
            <a:lstStyle/>
            <a:p>
              <a:endParaRPr/>
            </a:p>
          </p:txBody>
        </p:sp>
        <p:sp>
          <p:nvSpPr>
            <p:cNvPr id="182" name="object 182"/>
            <p:cNvSpPr/>
            <p:nvPr/>
          </p:nvSpPr>
          <p:spPr>
            <a:xfrm>
              <a:off x="2122932" y="5728715"/>
              <a:ext cx="2555875" cy="93345"/>
            </a:xfrm>
            <a:custGeom>
              <a:avLst/>
              <a:gdLst/>
              <a:ahLst/>
              <a:cxnLst/>
              <a:rect l="l" t="t" r="r" b="b"/>
              <a:pathLst>
                <a:path w="2555875" h="93345">
                  <a:moveTo>
                    <a:pt x="2555748" y="3048"/>
                  </a:moveTo>
                  <a:lnTo>
                    <a:pt x="2554224" y="1524"/>
                  </a:lnTo>
                  <a:lnTo>
                    <a:pt x="1524" y="0"/>
                  </a:lnTo>
                  <a:lnTo>
                    <a:pt x="762" y="762"/>
                  </a:lnTo>
                  <a:lnTo>
                    <a:pt x="762" y="1524"/>
                  </a:lnTo>
                  <a:lnTo>
                    <a:pt x="0" y="2286"/>
                  </a:lnTo>
                  <a:lnTo>
                    <a:pt x="0" y="91440"/>
                  </a:lnTo>
                  <a:lnTo>
                    <a:pt x="1524" y="92964"/>
                  </a:lnTo>
                  <a:lnTo>
                    <a:pt x="2495550" y="92964"/>
                  </a:lnTo>
                  <a:lnTo>
                    <a:pt x="2497074" y="91440"/>
                  </a:lnTo>
                  <a:lnTo>
                    <a:pt x="2498217" y="89916"/>
                  </a:lnTo>
                  <a:lnTo>
                    <a:pt x="6096" y="89916"/>
                  </a:lnTo>
                  <a:lnTo>
                    <a:pt x="6096" y="89408"/>
                  </a:lnTo>
                  <a:lnTo>
                    <a:pt x="2499042" y="89408"/>
                  </a:lnTo>
                  <a:lnTo>
                    <a:pt x="2499042" y="88138"/>
                  </a:lnTo>
                  <a:lnTo>
                    <a:pt x="2491816" y="88138"/>
                  </a:lnTo>
                  <a:lnTo>
                    <a:pt x="2491816" y="86868"/>
                  </a:lnTo>
                  <a:lnTo>
                    <a:pt x="6096" y="86868"/>
                  </a:lnTo>
                  <a:lnTo>
                    <a:pt x="6096" y="6096"/>
                  </a:lnTo>
                  <a:lnTo>
                    <a:pt x="3048" y="6096"/>
                  </a:lnTo>
                  <a:lnTo>
                    <a:pt x="6096" y="3048"/>
                  </a:lnTo>
                  <a:lnTo>
                    <a:pt x="2555748" y="3048"/>
                  </a:lnTo>
                  <a:close/>
                </a:path>
              </a:pathLst>
            </a:custGeom>
            <a:solidFill>
              <a:srgbClr val="221F1F"/>
            </a:solidFill>
          </p:spPr>
          <p:txBody>
            <a:bodyPr wrap="square" lIns="0" tIns="0" rIns="0" bIns="0" rtlCol="0"/>
            <a:lstStyle/>
            <a:p>
              <a:endParaRPr/>
            </a:p>
          </p:txBody>
        </p:sp>
        <p:pic>
          <p:nvPicPr>
            <p:cNvPr id="183" name="object 183"/>
            <p:cNvPicPr/>
            <p:nvPr/>
          </p:nvPicPr>
          <p:blipFill>
            <a:blip r:embed="rId14" cstate="print"/>
            <a:stretch>
              <a:fillRect/>
            </a:stretch>
          </p:blipFill>
          <p:spPr>
            <a:xfrm>
              <a:off x="4614672" y="5731763"/>
              <a:ext cx="64008" cy="84582"/>
            </a:xfrm>
            <a:prstGeom prst="rect">
              <a:avLst/>
            </a:prstGeom>
          </p:spPr>
        </p:pic>
        <p:sp>
          <p:nvSpPr>
            <p:cNvPr id="184" name="object 184"/>
            <p:cNvSpPr/>
            <p:nvPr/>
          </p:nvSpPr>
          <p:spPr>
            <a:xfrm>
              <a:off x="2125980" y="5731763"/>
              <a:ext cx="2547620" cy="5080"/>
            </a:xfrm>
            <a:custGeom>
              <a:avLst/>
              <a:gdLst/>
              <a:ahLst/>
              <a:cxnLst/>
              <a:rect l="l" t="t" r="r" b="b"/>
              <a:pathLst>
                <a:path w="2547620" h="5079">
                  <a:moveTo>
                    <a:pt x="2547366" y="0"/>
                  </a:moveTo>
                  <a:lnTo>
                    <a:pt x="3048" y="0"/>
                  </a:lnTo>
                  <a:lnTo>
                    <a:pt x="0" y="3048"/>
                  </a:lnTo>
                  <a:lnTo>
                    <a:pt x="3048" y="3048"/>
                  </a:lnTo>
                  <a:lnTo>
                    <a:pt x="2544318" y="4572"/>
                  </a:lnTo>
                  <a:lnTo>
                    <a:pt x="2547366" y="0"/>
                  </a:lnTo>
                  <a:close/>
                </a:path>
              </a:pathLst>
            </a:custGeom>
            <a:solidFill>
              <a:srgbClr val="221F1F"/>
            </a:solidFill>
          </p:spPr>
          <p:txBody>
            <a:bodyPr wrap="square" lIns="0" tIns="0" rIns="0" bIns="0" rtlCol="0"/>
            <a:lstStyle/>
            <a:p>
              <a:endParaRPr/>
            </a:p>
          </p:txBody>
        </p:sp>
        <p:sp>
          <p:nvSpPr>
            <p:cNvPr id="185" name="object 185"/>
            <p:cNvSpPr/>
            <p:nvPr/>
          </p:nvSpPr>
          <p:spPr>
            <a:xfrm>
              <a:off x="2125980" y="6525767"/>
              <a:ext cx="1489075" cy="88900"/>
            </a:xfrm>
            <a:custGeom>
              <a:avLst/>
              <a:gdLst/>
              <a:ahLst/>
              <a:cxnLst/>
              <a:rect l="l" t="t" r="r" b="b"/>
              <a:pathLst>
                <a:path w="1489075" h="88900">
                  <a:moveTo>
                    <a:pt x="0" y="0"/>
                  </a:moveTo>
                  <a:lnTo>
                    <a:pt x="0" y="88392"/>
                  </a:lnTo>
                  <a:lnTo>
                    <a:pt x="1396746" y="88392"/>
                  </a:lnTo>
                  <a:lnTo>
                    <a:pt x="1415034" y="70358"/>
                  </a:lnTo>
                  <a:lnTo>
                    <a:pt x="1442466" y="44196"/>
                  </a:lnTo>
                  <a:lnTo>
                    <a:pt x="1488948" y="3048"/>
                  </a:lnTo>
                  <a:lnTo>
                    <a:pt x="0" y="0"/>
                  </a:lnTo>
                  <a:close/>
                </a:path>
              </a:pathLst>
            </a:custGeom>
            <a:solidFill>
              <a:srgbClr val="FFFFFF"/>
            </a:solidFill>
          </p:spPr>
          <p:txBody>
            <a:bodyPr wrap="square" lIns="0" tIns="0" rIns="0" bIns="0" rtlCol="0"/>
            <a:lstStyle/>
            <a:p>
              <a:endParaRPr/>
            </a:p>
          </p:txBody>
        </p:sp>
        <p:sp>
          <p:nvSpPr>
            <p:cNvPr id="186" name="object 186"/>
            <p:cNvSpPr/>
            <p:nvPr/>
          </p:nvSpPr>
          <p:spPr>
            <a:xfrm>
              <a:off x="2122932" y="6521195"/>
              <a:ext cx="1492885" cy="97790"/>
            </a:xfrm>
            <a:custGeom>
              <a:avLst/>
              <a:gdLst/>
              <a:ahLst/>
              <a:cxnLst/>
              <a:rect l="l" t="t" r="r" b="b"/>
              <a:pathLst>
                <a:path w="1492885" h="97790">
                  <a:moveTo>
                    <a:pt x="1492758" y="3048"/>
                  </a:moveTo>
                  <a:lnTo>
                    <a:pt x="1524" y="0"/>
                  </a:lnTo>
                  <a:lnTo>
                    <a:pt x="0" y="1524"/>
                  </a:lnTo>
                  <a:lnTo>
                    <a:pt x="0" y="96012"/>
                  </a:lnTo>
                  <a:lnTo>
                    <a:pt x="1524" y="97536"/>
                  </a:lnTo>
                  <a:lnTo>
                    <a:pt x="1401318" y="97536"/>
                  </a:lnTo>
                  <a:lnTo>
                    <a:pt x="1405128" y="93726"/>
                  </a:lnTo>
                  <a:lnTo>
                    <a:pt x="6096" y="93726"/>
                  </a:lnTo>
                  <a:lnTo>
                    <a:pt x="6096" y="93218"/>
                  </a:lnTo>
                  <a:lnTo>
                    <a:pt x="1406271" y="93218"/>
                  </a:lnTo>
                  <a:lnTo>
                    <a:pt x="1406271" y="91948"/>
                  </a:lnTo>
                  <a:lnTo>
                    <a:pt x="1399082" y="91948"/>
                  </a:lnTo>
                  <a:lnTo>
                    <a:pt x="1399082" y="90678"/>
                  </a:lnTo>
                  <a:lnTo>
                    <a:pt x="6096" y="90678"/>
                  </a:lnTo>
                  <a:lnTo>
                    <a:pt x="6096" y="6096"/>
                  </a:lnTo>
                  <a:lnTo>
                    <a:pt x="3048" y="6096"/>
                  </a:lnTo>
                  <a:lnTo>
                    <a:pt x="6096" y="3048"/>
                  </a:lnTo>
                  <a:lnTo>
                    <a:pt x="1492758" y="3048"/>
                  </a:lnTo>
                  <a:close/>
                </a:path>
              </a:pathLst>
            </a:custGeom>
            <a:solidFill>
              <a:srgbClr val="221F1F"/>
            </a:solidFill>
          </p:spPr>
          <p:txBody>
            <a:bodyPr wrap="square" lIns="0" tIns="0" rIns="0" bIns="0" rtlCol="0"/>
            <a:lstStyle/>
            <a:p>
              <a:endParaRPr/>
            </a:p>
          </p:txBody>
        </p:sp>
        <p:pic>
          <p:nvPicPr>
            <p:cNvPr id="187" name="object 187"/>
            <p:cNvPicPr/>
            <p:nvPr/>
          </p:nvPicPr>
          <p:blipFill>
            <a:blip r:embed="rId15" cstate="print"/>
            <a:stretch>
              <a:fillRect/>
            </a:stretch>
          </p:blipFill>
          <p:spPr>
            <a:xfrm>
              <a:off x="3521202" y="6525005"/>
              <a:ext cx="98298" cy="88392"/>
            </a:xfrm>
            <a:prstGeom prst="rect">
              <a:avLst/>
            </a:prstGeom>
          </p:spPr>
        </p:pic>
        <p:sp>
          <p:nvSpPr>
            <p:cNvPr id="188" name="object 188"/>
            <p:cNvSpPr/>
            <p:nvPr/>
          </p:nvSpPr>
          <p:spPr>
            <a:xfrm>
              <a:off x="2125980" y="6524243"/>
              <a:ext cx="1492250" cy="6350"/>
            </a:xfrm>
            <a:custGeom>
              <a:avLst/>
              <a:gdLst/>
              <a:ahLst/>
              <a:cxnLst/>
              <a:rect l="l" t="t" r="r" b="b"/>
              <a:pathLst>
                <a:path w="1492250" h="6350">
                  <a:moveTo>
                    <a:pt x="1491996" y="762"/>
                  </a:moveTo>
                  <a:lnTo>
                    <a:pt x="1491234" y="0"/>
                  </a:lnTo>
                  <a:lnTo>
                    <a:pt x="3048" y="0"/>
                  </a:lnTo>
                  <a:lnTo>
                    <a:pt x="0" y="3048"/>
                  </a:lnTo>
                  <a:lnTo>
                    <a:pt x="3048" y="3048"/>
                  </a:lnTo>
                  <a:lnTo>
                    <a:pt x="1481074" y="6096"/>
                  </a:lnTo>
                  <a:lnTo>
                    <a:pt x="1487424" y="762"/>
                  </a:lnTo>
                  <a:lnTo>
                    <a:pt x="1491996" y="762"/>
                  </a:lnTo>
                  <a:close/>
                </a:path>
              </a:pathLst>
            </a:custGeom>
            <a:solidFill>
              <a:srgbClr val="221F1F"/>
            </a:solidFill>
          </p:spPr>
          <p:txBody>
            <a:bodyPr wrap="square" lIns="0" tIns="0" rIns="0" bIns="0" rtlCol="0"/>
            <a:lstStyle/>
            <a:p>
              <a:endParaRPr/>
            </a:p>
          </p:txBody>
        </p:sp>
        <p:sp>
          <p:nvSpPr>
            <p:cNvPr id="189" name="object 189"/>
            <p:cNvSpPr/>
            <p:nvPr/>
          </p:nvSpPr>
          <p:spPr>
            <a:xfrm>
              <a:off x="2124456" y="5929883"/>
              <a:ext cx="2395855" cy="90170"/>
            </a:xfrm>
            <a:custGeom>
              <a:avLst/>
              <a:gdLst/>
              <a:ahLst/>
              <a:cxnLst/>
              <a:rect l="l" t="t" r="r" b="b"/>
              <a:pathLst>
                <a:path w="2395854" h="90170">
                  <a:moveTo>
                    <a:pt x="0" y="0"/>
                  </a:moveTo>
                  <a:lnTo>
                    <a:pt x="0" y="89916"/>
                  </a:lnTo>
                  <a:lnTo>
                    <a:pt x="2317242" y="89916"/>
                  </a:lnTo>
                  <a:lnTo>
                    <a:pt x="2371344" y="34798"/>
                  </a:lnTo>
                  <a:lnTo>
                    <a:pt x="2395728" y="6858"/>
                  </a:lnTo>
                  <a:lnTo>
                    <a:pt x="0" y="0"/>
                  </a:lnTo>
                  <a:close/>
                </a:path>
              </a:pathLst>
            </a:custGeom>
            <a:solidFill>
              <a:srgbClr val="FFFFFF"/>
            </a:solidFill>
          </p:spPr>
          <p:txBody>
            <a:bodyPr wrap="square" lIns="0" tIns="0" rIns="0" bIns="0" rtlCol="0"/>
            <a:lstStyle/>
            <a:p>
              <a:endParaRPr/>
            </a:p>
          </p:txBody>
        </p:sp>
        <p:sp>
          <p:nvSpPr>
            <p:cNvPr id="190" name="object 190"/>
            <p:cNvSpPr/>
            <p:nvPr/>
          </p:nvSpPr>
          <p:spPr>
            <a:xfrm>
              <a:off x="2122932" y="5926835"/>
              <a:ext cx="2325370" cy="96520"/>
            </a:xfrm>
            <a:custGeom>
              <a:avLst/>
              <a:gdLst/>
              <a:ahLst/>
              <a:cxnLst/>
              <a:rect l="l" t="t" r="r" b="b"/>
              <a:pathLst>
                <a:path w="2325370" h="96520">
                  <a:moveTo>
                    <a:pt x="2325179" y="91186"/>
                  </a:moveTo>
                  <a:lnTo>
                    <a:pt x="2317369" y="91186"/>
                  </a:lnTo>
                  <a:lnTo>
                    <a:pt x="2317369" y="89916"/>
                  </a:lnTo>
                  <a:lnTo>
                    <a:pt x="6858" y="89916"/>
                  </a:lnTo>
                  <a:lnTo>
                    <a:pt x="6858" y="6096"/>
                  </a:lnTo>
                  <a:lnTo>
                    <a:pt x="3048" y="6096"/>
                  </a:lnTo>
                  <a:lnTo>
                    <a:pt x="6858" y="3048"/>
                  </a:lnTo>
                  <a:lnTo>
                    <a:pt x="1066673" y="3048"/>
                  </a:lnTo>
                  <a:lnTo>
                    <a:pt x="1524" y="0"/>
                  </a:lnTo>
                  <a:lnTo>
                    <a:pt x="762" y="762"/>
                  </a:lnTo>
                  <a:lnTo>
                    <a:pt x="762" y="1524"/>
                  </a:lnTo>
                  <a:lnTo>
                    <a:pt x="0" y="2286"/>
                  </a:lnTo>
                  <a:lnTo>
                    <a:pt x="0" y="94488"/>
                  </a:lnTo>
                  <a:lnTo>
                    <a:pt x="1524" y="96012"/>
                  </a:lnTo>
                  <a:lnTo>
                    <a:pt x="2320290" y="96012"/>
                  </a:lnTo>
                  <a:lnTo>
                    <a:pt x="2321052" y="95250"/>
                  </a:lnTo>
                  <a:lnTo>
                    <a:pt x="2321814" y="95250"/>
                  </a:lnTo>
                  <a:lnTo>
                    <a:pt x="2324100" y="92964"/>
                  </a:lnTo>
                  <a:lnTo>
                    <a:pt x="6858" y="92964"/>
                  </a:lnTo>
                  <a:lnTo>
                    <a:pt x="6858" y="92456"/>
                  </a:lnTo>
                  <a:lnTo>
                    <a:pt x="2325179" y="92456"/>
                  </a:lnTo>
                  <a:lnTo>
                    <a:pt x="2325179" y="91186"/>
                  </a:lnTo>
                  <a:close/>
                </a:path>
              </a:pathLst>
            </a:custGeom>
            <a:solidFill>
              <a:srgbClr val="221F1F"/>
            </a:solidFill>
          </p:spPr>
          <p:txBody>
            <a:bodyPr wrap="square" lIns="0" tIns="0" rIns="0" bIns="0" rtlCol="0"/>
            <a:lstStyle/>
            <a:p>
              <a:endParaRPr/>
            </a:p>
          </p:txBody>
        </p:sp>
        <p:pic>
          <p:nvPicPr>
            <p:cNvPr id="191" name="object 191"/>
            <p:cNvPicPr/>
            <p:nvPr/>
          </p:nvPicPr>
          <p:blipFill>
            <a:blip r:embed="rId16" cstate="print"/>
            <a:stretch>
              <a:fillRect/>
            </a:stretch>
          </p:blipFill>
          <p:spPr>
            <a:xfrm>
              <a:off x="4440174" y="5935090"/>
              <a:ext cx="84581" cy="82423"/>
            </a:xfrm>
            <a:prstGeom prst="rect">
              <a:avLst/>
            </a:prstGeom>
          </p:spPr>
        </p:pic>
        <p:sp>
          <p:nvSpPr>
            <p:cNvPr id="192" name="object 192"/>
            <p:cNvSpPr/>
            <p:nvPr/>
          </p:nvSpPr>
          <p:spPr>
            <a:xfrm>
              <a:off x="2125980" y="5929883"/>
              <a:ext cx="2397760" cy="10160"/>
            </a:xfrm>
            <a:custGeom>
              <a:avLst/>
              <a:gdLst/>
              <a:ahLst/>
              <a:cxnLst/>
              <a:rect l="l" t="t" r="r" b="b"/>
              <a:pathLst>
                <a:path w="2397760" h="10160">
                  <a:moveTo>
                    <a:pt x="2397633" y="5207"/>
                  </a:moveTo>
                  <a:lnTo>
                    <a:pt x="2396490" y="3810"/>
                  </a:lnTo>
                  <a:lnTo>
                    <a:pt x="1063625" y="0"/>
                  </a:lnTo>
                  <a:lnTo>
                    <a:pt x="3810" y="0"/>
                  </a:lnTo>
                  <a:lnTo>
                    <a:pt x="0" y="3048"/>
                  </a:lnTo>
                  <a:lnTo>
                    <a:pt x="3810" y="3048"/>
                  </a:lnTo>
                  <a:lnTo>
                    <a:pt x="2388489" y="9779"/>
                  </a:lnTo>
                  <a:lnTo>
                    <a:pt x="2392680" y="5207"/>
                  </a:lnTo>
                  <a:lnTo>
                    <a:pt x="2397633" y="5207"/>
                  </a:lnTo>
                  <a:close/>
                </a:path>
              </a:pathLst>
            </a:custGeom>
            <a:solidFill>
              <a:srgbClr val="221F1F"/>
            </a:solidFill>
          </p:spPr>
          <p:txBody>
            <a:bodyPr wrap="square" lIns="0" tIns="0" rIns="0" bIns="0" rtlCol="0"/>
            <a:lstStyle/>
            <a:p>
              <a:endParaRPr/>
            </a:p>
          </p:txBody>
        </p:sp>
        <p:sp>
          <p:nvSpPr>
            <p:cNvPr id="193" name="object 193"/>
            <p:cNvSpPr/>
            <p:nvPr/>
          </p:nvSpPr>
          <p:spPr>
            <a:xfrm>
              <a:off x="2125980" y="6132575"/>
              <a:ext cx="2174875" cy="90170"/>
            </a:xfrm>
            <a:custGeom>
              <a:avLst/>
              <a:gdLst/>
              <a:ahLst/>
              <a:cxnLst/>
              <a:rect l="l" t="t" r="r" b="b"/>
              <a:pathLst>
                <a:path w="2174875" h="90170">
                  <a:moveTo>
                    <a:pt x="0" y="0"/>
                  </a:moveTo>
                  <a:lnTo>
                    <a:pt x="0" y="89916"/>
                  </a:lnTo>
                  <a:lnTo>
                    <a:pt x="2023872" y="89916"/>
                  </a:lnTo>
                  <a:lnTo>
                    <a:pt x="2065020" y="71755"/>
                  </a:lnTo>
                  <a:lnTo>
                    <a:pt x="2109978" y="48387"/>
                  </a:lnTo>
                  <a:lnTo>
                    <a:pt x="2142744" y="28701"/>
                  </a:lnTo>
                  <a:lnTo>
                    <a:pt x="2174748" y="7493"/>
                  </a:lnTo>
                  <a:lnTo>
                    <a:pt x="0" y="0"/>
                  </a:lnTo>
                  <a:close/>
                </a:path>
              </a:pathLst>
            </a:custGeom>
            <a:solidFill>
              <a:srgbClr val="FFFFFF"/>
            </a:solidFill>
          </p:spPr>
          <p:txBody>
            <a:bodyPr wrap="square" lIns="0" tIns="0" rIns="0" bIns="0" rtlCol="0"/>
            <a:lstStyle/>
            <a:p>
              <a:endParaRPr/>
            </a:p>
          </p:txBody>
        </p:sp>
        <p:sp>
          <p:nvSpPr>
            <p:cNvPr id="194" name="object 194"/>
            <p:cNvSpPr/>
            <p:nvPr/>
          </p:nvSpPr>
          <p:spPr>
            <a:xfrm>
              <a:off x="2122932" y="6128003"/>
              <a:ext cx="2182495" cy="97790"/>
            </a:xfrm>
            <a:custGeom>
              <a:avLst/>
              <a:gdLst/>
              <a:ahLst/>
              <a:cxnLst/>
              <a:rect l="l" t="t" r="r" b="b"/>
              <a:pathLst>
                <a:path w="2182495" h="97789">
                  <a:moveTo>
                    <a:pt x="2182368" y="10033"/>
                  </a:moveTo>
                  <a:lnTo>
                    <a:pt x="2181606" y="8509"/>
                  </a:lnTo>
                  <a:lnTo>
                    <a:pt x="2180844" y="7620"/>
                  </a:lnTo>
                  <a:lnTo>
                    <a:pt x="2179332" y="7620"/>
                  </a:lnTo>
                  <a:lnTo>
                    <a:pt x="2179332" y="13906"/>
                  </a:lnTo>
                  <a:lnTo>
                    <a:pt x="2168817" y="13906"/>
                  </a:lnTo>
                  <a:lnTo>
                    <a:pt x="2145792" y="29972"/>
                  </a:lnTo>
                  <a:lnTo>
                    <a:pt x="2113026" y="49911"/>
                  </a:lnTo>
                  <a:lnTo>
                    <a:pt x="2068068" y="73787"/>
                  </a:lnTo>
                  <a:lnTo>
                    <a:pt x="2032254" y="89027"/>
                  </a:lnTo>
                  <a:lnTo>
                    <a:pt x="2029968" y="90678"/>
                  </a:lnTo>
                  <a:lnTo>
                    <a:pt x="2027809" y="91401"/>
                  </a:lnTo>
                  <a:lnTo>
                    <a:pt x="2027809" y="90678"/>
                  </a:lnTo>
                  <a:lnTo>
                    <a:pt x="6858" y="90678"/>
                  </a:lnTo>
                  <a:lnTo>
                    <a:pt x="6858" y="6096"/>
                  </a:lnTo>
                  <a:lnTo>
                    <a:pt x="2169033" y="13843"/>
                  </a:lnTo>
                  <a:lnTo>
                    <a:pt x="2179307" y="13843"/>
                  </a:lnTo>
                  <a:lnTo>
                    <a:pt x="2179332" y="7620"/>
                  </a:lnTo>
                  <a:lnTo>
                    <a:pt x="2177796" y="7620"/>
                  </a:lnTo>
                  <a:lnTo>
                    <a:pt x="872617" y="3048"/>
                  </a:lnTo>
                  <a:lnTo>
                    <a:pt x="1524" y="0"/>
                  </a:lnTo>
                  <a:lnTo>
                    <a:pt x="1524" y="762"/>
                  </a:lnTo>
                  <a:lnTo>
                    <a:pt x="0" y="2286"/>
                  </a:lnTo>
                  <a:lnTo>
                    <a:pt x="0" y="96012"/>
                  </a:lnTo>
                  <a:lnTo>
                    <a:pt x="1524" y="97536"/>
                  </a:lnTo>
                  <a:lnTo>
                    <a:pt x="2029206" y="97536"/>
                  </a:lnTo>
                  <a:lnTo>
                    <a:pt x="2029968" y="96774"/>
                  </a:lnTo>
                  <a:lnTo>
                    <a:pt x="2036318" y="94488"/>
                  </a:lnTo>
                  <a:lnTo>
                    <a:pt x="2039226" y="94488"/>
                  </a:lnTo>
                  <a:lnTo>
                    <a:pt x="2039226" y="91948"/>
                  </a:lnTo>
                  <a:lnTo>
                    <a:pt x="2027809" y="91948"/>
                  </a:lnTo>
                  <a:lnTo>
                    <a:pt x="2027809" y="91440"/>
                  </a:lnTo>
                  <a:lnTo>
                    <a:pt x="2043303" y="91440"/>
                  </a:lnTo>
                  <a:lnTo>
                    <a:pt x="2071116" y="79121"/>
                  </a:lnTo>
                  <a:lnTo>
                    <a:pt x="2116074" y="55245"/>
                  </a:lnTo>
                  <a:lnTo>
                    <a:pt x="2148840" y="35306"/>
                  </a:lnTo>
                  <a:lnTo>
                    <a:pt x="2179612" y="13906"/>
                  </a:lnTo>
                  <a:lnTo>
                    <a:pt x="2179739" y="13906"/>
                  </a:lnTo>
                  <a:lnTo>
                    <a:pt x="2180844" y="13081"/>
                  </a:lnTo>
                  <a:lnTo>
                    <a:pt x="2179675" y="13868"/>
                  </a:lnTo>
                  <a:lnTo>
                    <a:pt x="2181441" y="12636"/>
                  </a:lnTo>
                  <a:lnTo>
                    <a:pt x="2180844" y="13081"/>
                  </a:lnTo>
                  <a:lnTo>
                    <a:pt x="2181745" y="12636"/>
                  </a:lnTo>
                  <a:lnTo>
                    <a:pt x="2182368" y="12319"/>
                  </a:lnTo>
                  <a:lnTo>
                    <a:pt x="2182368" y="10033"/>
                  </a:lnTo>
                  <a:close/>
                </a:path>
              </a:pathLst>
            </a:custGeom>
            <a:solidFill>
              <a:srgbClr val="221F1F"/>
            </a:solidFill>
          </p:spPr>
          <p:txBody>
            <a:bodyPr wrap="square" lIns="0" tIns="0" rIns="0" bIns="0" rtlCol="0"/>
            <a:lstStyle/>
            <a:p>
              <a:endParaRPr/>
            </a:p>
          </p:txBody>
        </p:sp>
        <p:sp>
          <p:nvSpPr>
            <p:cNvPr id="195" name="object 195"/>
            <p:cNvSpPr/>
            <p:nvPr/>
          </p:nvSpPr>
          <p:spPr>
            <a:xfrm>
              <a:off x="2124456" y="6030467"/>
              <a:ext cx="2298700" cy="90170"/>
            </a:xfrm>
            <a:custGeom>
              <a:avLst/>
              <a:gdLst/>
              <a:ahLst/>
              <a:cxnLst/>
              <a:rect l="l" t="t" r="r" b="b"/>
              <a:pathLst>
                <a:path w="2298700" h="90170">
                  <a:moveTo>
                    <a:pt x="0" y="0"/>
                  </a:moveTo>
                  <a:lnTo>
                    <a:pt x="762" y="89916"/>
                  </a:lnTo>
                  <a:lnTo>
                    <a:pt x="2201418" y="89916"/>
                  </a:lnTo>
                  <a:lnTo>
                    <a:pt x="2231898" y="66294"/>
                  </a:lnTo>
                  <a:lnTo>
                    <a:pt x="2260854" y="41910"/>
                  </a:lnTo>
                  <a:lnTo>
                    <a:pt x="2298192" y="7620"/>
                  </a:lnTo>
                  <a:lnTo>
                    <a:pt x="0" y="0"/>
                  </a:lnTo>
                  <a:close/>
                </a:path>
              </a:pathLst>
            </a:custGeom>
            <a:solidFill>
              <a:srgbClr val="FFFFFF"/>
            </a:solidFill>
          </p:spPr>
          <p:txBody>
            <a:bodyPr wrap="square" lIns="0" tIns="0" rIns="0" bIns="0" rtlCol="0"/>
            <a:lstStyle/>
            <a:p>
              <a:endParaRPr/>
            </a:p>
          </p:txBody>
        </p:sp>
        <p:sp>
          <p:nvSpPr>
            <p:cNvPr id="196" name="object 196"/>
            <p:cNvSpPr/>
            <p:nvPr/>
          </p:nvSpPr>
          <p:spPr>
            <a:xfrm>
              <a:off x="2122932" y="6027419"/>
              <a:ext cx="2209165" cy="97790"/>
            </a:xfrm>
            <a:custGeom>
              <a:avLst/>
              <a:gdLst/>
              <a:ahLst/>
              <a:cxnLst/>
              <a:rect l="l" t="t" r="r" b="b"/>
              <a:pathLst>
                <a:path w="2209165" h="97789">
                  <a:moveTo>
                    <a:pt x="2208847" y="92710"/>
                  </a:moveTo>
                  <a:lnTo>
                    <a:pt x="2200922" y="92710"/>
                  </a:lnTo>
                  <a:lnTo>
                    <a:pt x="2200922" y="91440"/>
                  </a:lnTo>
                  <a:lnTo>
                    <a:pt x="6858" y="91440"/>
                  </a:lnTo>
                  <a:lnTo>
                    <a:pt x="6858" y="6985"/>
                  </a:lnTo>
                  <a:lnTo>
                    <a:pt x="3048" y="6858"/>
                  </a:lnTo>
                  <a:lnTo>
                    <a:pt x="6858" y="3810"/>
                  </a:lnTo>
                  <a:lnTo>
                    <a:pt x="1046226" y="3810"/>
                  </a:lnTo>
                  <a:lnTo>
                    <a:pt x="2286" y="0"/>
                  </a:lnTo>
                  <a:lnTo>
                    <a:pt x="1524" y="762"/>
                  </a:lnTo>
                  <a:lnTo>
                    <a:pt x="1524" y="1524"/>
                  </a:lnTo>
                  <a:lnTo>
                    <a:pt x="762" y="1524"/>
                  </a:lnTo>
                  <a:lnTo>
                    <a:pt x="0" y="2286"/>
                  </a:lnTo>
                  <a:lnTo>
                    <a:pt x="0" y="96012"/>
                  </a:lnTo>
                  <a:lnTo>
                    <a:pt x="1524" y="97536"/>
                  </a:lnTo>
                  <a:lnTo>
                    <a:pt x="2203831" y="97536"/>
                  </a:lnTo>
                  <a:lnTo>
                    <a:pt x="2207387" y="94488"/>
                  </a:lnTo>
                  <a:lnTo>
                    <a:pt x="6858" y="94488"/>
                  </a:lnTo>
                  <a:lnTo>
                    <a:pt x="6858" y="93980"/>
                  </a:lnTo>
                  <a:lnTo>
                    <a:pt x="2208847" y="93980"/>
                  </a:lnTo>
                  <a:lnTo>
                    <a:pt x="2208847" y="92710"/>
                  </a:lnTo>
                  <a:close/>
                </a:path>
              </a:pathLst>
            </a:custGeom>
            <a:solidFill>
              <a:srgbClr val="221F1F"/>
            </a:solidFill>
          </p:spPr>
          <p:txBody>
            <a:bodyPr wrap="square" lIns="0" tIns="0" rIns="0" bIns="0" rtlCol="0"/>
            <a:lstStyle/>
            <a:p>
              <a:endParaRPr/>
            </a:p>
          </p:txBody>
        </p:sp>
        <p:pic>
          <p:nvPicPr>
            <p:cNvPr id="197" name="object 197"/>
            <p:cNvPicPr/>
            <p:nvPr/>
          </p:nvPicPr>
          <p:blipFill>
            <a:blip r:embed="rId17" cstate="print"/>
            <a:stretch>
              <a:fillRect/>
            </a:stretch>
          </p:blipFill>
          <p:spPr>
            <a:xfrm>
              <a:off x="4323714" y="6036690"/>
              <a:ext cx="101981" cy="82931"/>
            </a:xfrm>
            <a:prstGeom prst="rect">
              <a:avLst/>
            </a:prstGeom>
          </p:spPr>
        </p:pic>
        <p:sp>
          <p:nvSpPr>
            <p:cNvPr id="198" name="object 198"/>
            <p:cNvSpPr/>
            <p:nvPr/>
          </p:nvSpPr>
          <p:spPr>
            <a:xfrm>
              <a:off x="2125980" y="6031229"/>
              <a:ext cx="2299335" cy="10795"/>
            </a:xfrm>
            <a:custGeom>
              <a:avLst/>
              <a:gdLst/>
              <a:ahLst/>
              <a:cxnLst/>
              <a:rect l="l" t="t" r="r" b="b"/>
              <a:pathLst>
                <a:path w="2299335" h="10795">
                  <a:moveTo>
                    <a:pt x="2298954" y="5461"/>
                  </a:moveTo>
                  <a:lnTo>
                    <a:pt x="2297430" y="4699"/>
                  </a:lnTo>
                  <a:lnTo>
                    <a:pt x="1043178" y="0"/>
                  </a:lnTo>
                  <a:lnTo>
                    <a:pt x="3810" y="0"/>
                  </a:lnTo>
                  <a:lnTo>
                    <a:pt x="0" y="3048"/>
                  </a:lnTo>
                  <a:lnTo>
                    <a:pt x="3810" y="3175"/>
                  </a:lnTo>
                  <a:lnTo>
                    <a:pt x="2288540" y="10795"/>
                  </a:lnTo>
                  <a:lnTo>
                    <a:pt x="2294382" y="5461"/>
                  </a:lnTo>
                  <a:lnTo>
                    <a:pt x="2298954" y="5461"/>
                  </a:lnTo>
                  <a:close/>
                </a:path>
              </a:pathLst>
            </a:custGeom>
            <a:solidFill>
              <a:srgbClr val="221F1F"/>
            </a:solidFill>
          </p:spPr>
          <p:txBody>
            <a:bodyPr wrap="square" lIns="0" tIns="0" rIns="0" bIns="0" rtlCol="0"/>
            <a:lstStyle/>
            <a:p>
              <a:endParaRPr/>
            </a:p>
          </p:txBody>
        </p:sp>
        <p:sp>
          <p:nvSpPr>
            <p:cNvPr id="199" name="object 199"/>
            <p:cNvSpPr/>
            <p:nvPr/>
          </p:nvSpPr>
          <p:spPr>
            <a:xfrm>
              <a:off x="2124456" y="5829299"/>
              <a:ext cx="2482850" cy="90170"/>
            </a:xfrm>
            <a:custGeom>
              <a:avLst/>
              <a:gdLst/>
              <a:ahLst/>
              <a:cxnLst/>
              <a:rect l="l" t="t" r="r" b="b"/>
              <a:pathLst>
                <a:path w="2482850" h="90170">
                  <a:moveTo>
                    <a:pt x="0" y="0"/>
                  </a:moveTo>
                  <a:lnTo>
                    <a:pt x="0" y="89916"/>
                  </a:lnTo>
                  <a:lnTo>
                    <a:pt x="2410968" y="89916"/>
                  </a:lnTo>
                  <a:lnTo>
                    <a:pt x="2461260" y="28956"/>
                  </a:lnTo>
                  <a:lnTo>
                    <a:pt x="2482596" y="762"/>
                  </a:lnTo>
                  <a:lnTo>
                    <a:pt x="0" y="0"/>
                  </a:lnTo>
                  <a:close/>
                </a:path>
              </a:pathLst>
            </a:custGeom>
            <a:solidFill>
              <a:srgbClr val="FFFFFF"/>
            </a:solidFill>
          </p:spPr>
          <p:txBody>
            <a:bodyPr wrap="square" lIns="0" tIns="0" rIns="0" bIns="0" rtlCol="0"/>
            <a:lstStyle/>
            <a:p>
              <a:endParaRPr/>
            </a:p>
          </p:txBody>
        </p:sp>
        <p:sp>
          <p:nvSpPr>
            <p:cNvPr id="200" name="object 200"/>
            <p:cNvSpPr/>
            <p:nvPr/>
          </p:nvSpPr>
          <p:spPr>
            <a:xfrm>
              <a:off x="2122932" y="5826251"/>
              <a:ext cx="2487930" cy="96520"/>
            </a:xfrm>
            <a:custGeom>
              <a:avLst/>
              <a:gdLst/>
              <a:ahLst/>
              <a:cxnLst/>
              <a:rect l="l" t="t" r="r" b="b"/>
              <a:pathLst>
                <a:path w="2487929" h="96520">
                  <a:moveTo>
                    <a:pt x="2487930" y="2286"/>
                  </a:moveTo>
                  <a:lnTo>
                    <a:pt x="2486406" y="762"/>
                  </a:lnTo>
                  <a:lnTo>
                    <a:pt x="1524" y="0"/>
                  </a:lnTo>
                  <a:lnTo>
                    <a:pt x="0" y="762"/>
                  </a:lnTo>
                  <a:lnTo>
                    <a:pt x="0" y="95250"/>
                  </a:lnTo>
                  <a:lnTo>
                    <a:pt x="1524" y="96012"/>
                  </a:lnTo>
                  <a:lnTo>
                    <a:pt x="2415540" y="96012"/>
                  </a:lnTo>
                  <a:lnTo>
                    <a:pt x="2415540" y="95250"/>
                  </a:lnTo>
                  <a:lnTo>
                    <a:pt x="2417572" y="92964"/>
                  </a:lnTo>
                  <a:lnTo>
                    <a:pt x="6858" y="92964"/>
                  </a:lnTo>
                  <a:lnTo>
                    <a:pt x="6858" y="92456"/>
                  </a:lnTo>
                  <a:lnTo>
                    <a:pt x="2418524" y="92456"/>
                  </a:lnTo>
                  <a:lnTo>
                    <a:pt x="2418524" y="91186"/>
                  </a:lnTo>
                  <a:lnTo>
                    <a:pt x="2411704" y="91186"/>
                  </a:lnTo>
                  <a:lnTo>
                    <a:pt x="2411704" y="89916"/>
                  </a:lnTo>
                  <a:lnTo>
                    <a:pt x="6858" y="89916"/>
                  </a:lnTo>
                  <a:lnTo>
                    <a:pt x="6096" y="6096"/>
                  </a:lnTo>
                  <a:lnTo>
                    <a:pt x="3048" y="6096"/>
                  </a:lnTo>
                  <a:lnTo>
                    <a:pt x="6096" y="3048"/>
                  </a:lnTo>
                  <a:lnTo>
                    <a:pt x="2481961" y="3048"/>
                  </a:lnTo>
                  <a:lnTo>
                    <a:pt x="2482596" y="2286"/>
                  </a:lnTo>
                  <a:lnTo>
                    <a:pt x="2487930" y="2286"/>
                  </a:lnTo>
                  <a:close/>
                </a:path>
              </a:pathLst>
            </a:custGeom>
            <a:solidFill>
              <a:srgbClr val="221F1F"/>
            </a:solidFill>
          </p:spPr>
          <p:txBody>
            <a:bodyPr wrap="square" lIns="0" tIns="0" rIns="0" bIns="0" rtlCol="0"/>
            <a:lstStyle/>
            <a:p>
              <a:endParaRPr/>
            </a:p>
          </p:txBody>
        </p:sp>
        <p:pic>
          <p:nvPicPr>
            <p:cNvPr id="201" name="object 201"/>
            <p:cNvPicPr/>
            <p:nvPr/>
          </p:nvPicPr>
          <p:blipFill>
            <a:blip r:embed="rId18" cstate="print"/>
            <a:stretch>
              <a:fillRect/>
            </a:stretch>
          </p:blipFill>
          <p:spPr>
            <a:xfrm>
              <a:off x="4533900" y="5828537"/>
              <a:ext cx="77724" cy="89153"/>
            </a:xfrm>
            <a:prstGeom prst="rect">
              <a:avLst/>
            </a:prstGeom>
          </p:spPr>
        </p:pic>
        <p:sp>
          <p:nvSpPr>
            <p:cNvPr id="202" name="object 202"/>
            <p:cNvSpPr/>
            <p:nvPr/>
          </p:nvSpPr>
          <p:spPr>
            <a:xfrm>
              <a:off x="2125980" y="5829299"/>
              <a:ext cx="2479040" cy="3810"/>
            </a:xfrm>
            <a:custGeom>
              <a:avLst/>
              <a:gdLst/>
              <a:ahLst/>
              <a:cxnLst/>
              <a:rect l="l" t="t" r="r" b="b"/>
              <a:pathLst>
                <a:path w="2479040" h="3810">
                  <a:moveTo>
                    <a:pt x="2478913" y="0"/>
                  </a:moveTo>
                  <a:lnTo>
                    <a:pt x="3048" y="0"/>
                  </a:lnTo>
                  <a:lnTo>
                    <a:pt x="0" y="3048"/>
                  </a:lnTo>
                  <a:lnTo>
                    <a:pt x="3048" y="3048"/>
                  </a:lnTo>
                  <a:lnTo>
                    <a:pt x="2476119" y="3810"/>
                  </a:lnTo>
                  <a:lnTo>
                    <a:pt x="2478913" y="0"/>
                  </a:lnTo>
                  <a:close/>
                </a:path>
              </a:pathLst>
            </a:custGeom>
            <a:solidFill>
              <a:srgbClr val="221F1F"/>
            </a:solidFill>
          </p:spPr>
          <p:txBody>
            <a:bodyPr wrap="square" lIns="0" tIns="0" rIns="0" bIns="0" rtlCol="0"/>
            <a:lstStyle/>
            <a:p>
              <a:endParaRPr/>
            </a:p>
          </p:txBody>
        </p:sp>
        <p:sp>
          <p:nvSpPr>
            <p:cNvPr id="203" name="object 203"/>
            <p:cNvSpPr/>
            <p:nvPr/>
          </p:nvSpPr>
          <p:spPr>
            <a:xfrm>
              <a:off x="2125980" y="7414259"/>
              <a:ext cx="565785" cy="93345"/>
            </a:xfrm>
            <a:custGeom>
              <a:avLst/>
              <a:gdLst/>
              <a:ahLst/>
              <a:cxnLst/>
              <a:rect l="l" t="t" r="r" b="b"/>
              <a:pathLst>
                <a:path w="565785" h="93345">
                  <a:moveTo>
                    <a:pt x="0" y="0"/>
                  </a:moveTo>
                  <a:lnTo>
                    <a:pt x="0" y="91440"/>
                  </a:lnTo>
                  <a:lnTo>
                    <a:pt x="32004" y="92964"/>
                  </a:lnTo>
                  <a:lnTo>
                    <a:pt x="48006" y="92964"/>
                  </a:lnTo>
                  <a:lnTo>
                    <a:pt x="64769" y="92202"/>
                  </a:lnTo>
                  <a:lnTo>
                    <a:pt x="118872" y="89154"/>
                  </a:lnTo>
                  <a:lnTo>
                    <a:pt x="159258" y="84582"/>
                  </a:lnTo>
                  <a:lnTo>
                    <a:pt x="203454" y="78486"/>
                  </a:lnTo>
                  <a:lnTo>
                    <a:pt x="280416" y="65532"/>
                  </a:lnTo>
                  <a:lnTo>
                    <a:pt x="371094" y="48768"/>
                  </a:lnTo>
                  <a:lnTo>
                    <a:pt x="480059" y="26670"/>
                  </a:lnTo>
                  <a:lnTo>
                    <a:pt x="528828" y="13716"/>
                  </a:lnTo>
                  <a:lnTo>
                    <a:pt x="565404" y="1524"/>
                  </a:lnTo>
                  <a:lnTo>
                    <a:pt x="0" y="0"/>
                  </a:lnTo>
                  <a:close/>
                </a:path>
              </a:pathLst>
            </a:custGeom>
            <a:solidFill>
              <a:srgbClr val="FFFFFF"/>
            </a:solidFill>
          </p:spPr>
          <p:txBody>
            <a:bodyPr wrap="square" lIns="0" tIns="0" rIns="0" bIns="0" rtlCol="0"/>
            <a:lstStyle/>
            <a:p>
              <a:endParaRPr/>
            </a:p>
          </p:txBody>
        </p:sp>
        <p:sp>
          <p:nvSpPr>
            <p:cNvPr id="204" name="object 204"/>
            <p:cNvSpPr/>
            <p:nvPr/>
          </p:nvSpPr>
          <p:spPr>
            <a:xfrm>
              <a:off x="2122932" y="7411211"/>
              <a:ext cx="571500" cy="99060"/>
            </a:xfrm>
            <a:custGeom>
              <a:avLst/>
              <a:gdLst/>
              <a:ahLst/>
              <a:cxnLst/>
              <a:rect l="l" t="t" r="r" b="b"/>
              <a:pathLst>
                <a:path w="571500" h="99059">
                  <a:moveTo>
                    <a:pt x="571500" y="3810"/>
                  </a:moveTo>
                  <a:lnTo>
                    <a:pt x="570738" y="2286"/>
                  </a:lnTo>
                  <a:lnTo>
                    <a:pt x="569976" y="1524"/>
                  </a:lnTo>
                  <a:lnTo>
                    <a:pt x="566928" y="1524"/>
                  </a:lnTo>
                  <a:lnTo>
                    <a:pt x="549148" y="1485"/>
                  </a:lnTo>
                  <a:lnTo>
                    <a:pt x="549148" y="7620"/>
                  </a:lnTo>
                  <a:lnTo>
                    <a:pt x="482346" y="26670"/>
                  </a:lnTo>
                  <a:lnTo>
                    <a:pt x="374142" y="48768"/>
                  </a:lnTo>
                  <a:lnTo>
                    <a:pt x="256032" y="70866"/>
                  </a:lnTo>
                  <a:lnTo>
                    <a:pt x="206502" y="78486"/>
                  </a:lnTo>
                  <a:lnTo>
                    <a:pt x="161544" y="84582"/>
                  </a:lnTo>
                  <a:lnTo>
                    <a:pt x="121920" y="89154"/>
                  </a:lnTo>
                  <a:lnTo>
                    <a:pt x="67818" y="92202"/>
                  </a:lnTo>
                  <a:lnTo>
                    <a:pt x="53848" y="92837"/>
                  </a:lnTo>
                  <a:lnTo>
                    <a:pt x="19253" y="92837"/>
                  </a:lnTo>
                  <a:lnTo>
                    <a:pt x="19253" y="91567"/>
                  </a:lnTo>
                  <a:lnTo>
                    <a:pt x="6096" y="91567"/>
                  </a:lnTo>
                  <a:lnTo>
                    <a:pt x="6096" y="91440"/>
                  </a:lnTo>
                  <a:lnTo>
                    <a:pt x="6096" y="6096"/>
                  </a:lnTo>
                  <a:lnTo>
                    <a:pt x="549148" y="7620"/>
                  </a:lnTo>
                  <a:lnTo>
                    <a:pt x="549148" y="1485"/>
                  </a:lnTo>
                  <a:lnTo>
                    <a:pt x="2286" y="0"/>
                  </a:lnTo>
                  <a:lnTo>
                    <a:pt x="1524" y="762"/>
                  </a:lnTo>
                  <a:lnTo>
                    <a:pt x="762" y="762"/>
                  </a:lnTo>
                  <a:lnTo>
                    <a:pt x="762" y="1524"/>
                  </a:lnTo>
                  <a:lnTo>
                    <a:pt x="0" y="2286"/>
                  </a:lnTo>
                  <a:lnTo>
                    <a:pt x="0" y="96012"/>
                  </a:lnTo>
                  <a:lnTo>
                    <a:pt x="1524" y="97536"/>
                  </a:lnTo>
                  <a:lnTo>
                    <a:pt x="35052" y="99060"/>
                  </a:lnTo>
                  <a:lnTo>
                    <a:pt x="67818" y="99060"/>
                  </a:lnTo>
                  <a:lnTo>
                    <a:pt x="122682" y="95250"/>
                  </a:lnTo>
                  <a:lnTo>
                    <a:pt x="129286" y="94488"/>
                  </a:lnTo>
                  <a:lnTo>
                    <a:pt x="6096" y="94488"/>
                  </a:lnTo>
                  <a:lnTo>
                    <a:pt x="6096" y="94107"/>
                  </a:lnTo>
                  <a:lnTo>
                    <a:pt x="138087" y="94107"/>
                  </a:lnTo>
                  <a:lnTo>
                    <a:pt x="138087" y="92964"/>
                  </a:lnTo>
                  <a:lnTo>
                    <a:pt x="142494" y="92964"/>
                  </a:lnTo>
                  <a:lnTo>
                    <a:pt x="207264" y="84582"/>
                  </a:lnTo>
                  <a:lnTo>
                    <a:pt x="256794" y="76962"/>
                  </a:lnTo>
                  <a:lnTo>
                    <a:pt x="312420" y="67056"/>
                  </a:lnTo>
                  <a:lnTo>
                    <a:pt x="374904" y="54864"/>
                  </a:lnTo>
                  <a:lnTo>
                    <a:pt x="445008" y="40386"/>
                  </a:lnTo>
                  <a:lnTo>
                    <a:pt x="483870" y="32766"/>
                  </a:lnTo>
                  <a:lnTo>
                    <a:pt x="532638" y="19812"/>
                  </a:lnTo>
                  <a:lnTo>
                    <a:pt x="569214" y="7620"/>
                  </a:lnTo>
                  <a:lnTo>
                    <a:pt x="570738" y="6858"/>
                  </a:lnTo>
                  <a:lnTo>
                    <a:pt x="571500" y="5334"/>
                  </a:lnTo>
                  <a:lnTo>
                    <a:pt x="571500" y="3810"/>
                  </a:lnTo>
                  <a:close/>
                </a:path>
              </a:pathLst>
            </a:custGeom>
            <a:solidFill>
              <a:srgbClr val="221F1F"/>
            </a:solidFill>
          </p:spPr>
          <p:txBody>
            <a:bodyPr wrap="square" lIns="0" tIns="0" rIns="0" bIns="0" rtlCol="0"/>
            <a:lstStyle/>
            <a:p>
              <a:endParaRPr/>
            </a:p>
          </p:txBody>
        </p:sp>
        <p:sp>
          <p:nvSpPr>
            <p:cNvPr id="205" name="object 205"/>
            <p:cNvSpPr/>
            <p:nvPr/>
          </p:nvSpPr>
          <p:spPr>
            <a:xfrm>
              <a:off x="2125980" y="6925055"/>
              <a:ext cx="1141730" cy="82550"/>
            </a:xfrm>
            <a:custGeom>
              <a:avLst/>
              <a:gdLst/>
              <a:ahLst/>
              <a:cxnLst/>
              <a:rect l="l" t="t" r="r" b="b"/>
              <a:pathLst>
                <a:path w="1141729" h="82550">
                  <a:moveTo>
                    <a:pt x="0" y="0"/>
                  </a:moveTo>
                  <a:lnTo>
                    <a:pt x="0" y="82296"/>
                  </a:lnTo>
                  <a:lnTo>
                    <a:pt x="1075944" y="82296"/>
                  </a:lnTo>
                  <a:lnTo>
                    <a:pt x="1092708" y="63246"/>
                  </a:lnTo>
                  <a:lnTo>
                    <a:pt x="1108710" y="44196"/>
                  </a:lnTo>
                  <a:lnTo>
                    <a:pt x="1124712" y="24384"/>
                  </a:lnTo>
                  <a:lnTo>
                    <a:pt x="1141476" y="4572"/>
                  </a:lnTo>
                  <a:lnTo>
                    <a:pt x="0" y="0"/>
                  </a:lnTo>
                  <a:close/>
                </a:path>
              </a:pathLst>
            </a:custGeom>
            <a:solidFill>
              <a:srgbClr val="FFFFFF"/>
            </a:solidFill>
          </p:spPr>
          <p:txBody>
            <a:bodyPr wrap="square" lIns="0" tIns="0" rIns="0" bIns="0" rtlCol="0"/>
            <a:lstStyle/>
            <a:p>
              <a:endParaRPr/>
            </a:p>
          </p:txBody>
        </p:sp>
        <p:sp>
          <p:nvSpPr>
            <p:cNvPr id="206" name="object 206"/>
            <p:cNvSpPr/>
            <p:nvPr/>
          </p:nvSpPr>
          <p:spPr>
            <a:xfrm>
              <a:off x="2122932" y="6922007"/>
              <a:ext cx="1086485" cy="88900"/>
            </a:xfrm>
            <a:custGeom>
              <a:avLst/>
              <a:gdLst/>
              <a:ahLst/>
              <a:cxnLst/>
              <a:rect l="l" t="t" r="r" b="b"/>
              <a:pathLst>
                <a:path w="1086485" h="88900">
                  <a:moveTo>
                    <a:pt x="1086294" y="83566"/>
                  </a:moveTo>
                  <a:lnTo>
                    <a:pt x="1078331" y="83566"/>
                  </a:lnTo>
                  <a:lnTo>
                    <a:pt x="1078331" y="82296"/>
                  </a:lnTo>
                  <a:lnTo>
                    <a:pt x="6096" y="82296"/>
                  </a:lnTo>
                  <a:lnTo>
                    <a:pt x="6096" y="6096"/>
                  </a:lnTo>
                  <a:lnTo>
                    <a:pt x="3048" y="6096"/>
                  </a:lnTo>
                  <a:lnTo>
                    <a:pt x="6096" y="3048"/>
                  </a:lnTo>
                  <a:lnTo>
                    <a:pt x="764540" y="3048"/>
                  </a:lnTo>
                  <a:lnTo>
                    <a:pt x="1524" y="0"/>
                  </a:lnTo>
                  <a:lnTo>
                    <a:pt x="0" y="1524"/>
                  </a:lnTo>
                  <a:lnTo>
                    <a:pt x="0" y="86868"/>
                  </a:lnTo>
                  <a:lnTo>
                    <a:pt x="1524" y="88392"/>
                  </a:lnTo>
                  <a:lnTo>
                    <a:pt x="1082802" y="88392"/>
                  </a:lnTo>
                  <a:lnTo>
                    <a:pt x="1085342" y="85344"/>
                  </a:lnTo>
                  <a:lnTo>
                    <a:pt x="6096" y="85344"/>
                  </a:lnTo>
                  <a:lnTo>
                    <a:pt x="6096" y="84836"/>
                  </a:lnTo>
                  <a:lnTo>
                    <a:pt x="1086294" y="84836"/>
                  </a:lnTo>
                  <a:lnTo>
                    <a:pt x="1086294" y="83566"/>
                  </a:lnTo>
                  <a:close/>
                </a:path>
              </a:pathLst>
            </a:custGeom>
            <a:solidFill>
              <a:srgbClr val="221F1F"/>
            </a:solidFill>
          </p:spPr>
          <p:txBody>
            <a:bodyPr wrap="square" lIns="0" tIns="0" rIns="0" bIns="0" rtlCol="0"/>
            <a:lstStyle/>
            <a:p>
              <a:endParaRPr/>
            </a:p>
          </p:txBody>
        </p:sp>
        <p:pic>
          <p:nvPicPr>
            <p:cNvPr id="207" name="object 207"/>
            <p:cNvPicPr/>
            <p:nvPr/>
          </p:nvPicPr>
          <p:blipFill>
            <a:blip r:embed="rId19" cstate="print"/>
            <a:stretch>
              <a:fillRect/>
            </a:stretch>
          </p:blipFill>
          <p:spPr>
            <a:xfrm>
              <a:off x="3201162" y="6927341"/>
              <a:ext cx="70866" cy="77724"/>
            </a:xfrm>
            <a:prstGeom prst="rect">
              <a:avLst/>
            </a:prstGeom>
          </p:spPr>
        </p:pic>
        <p:sp>
          <p:nvSpPr>
            <p:cNvPr id="208" name="object 208"/>
            <p:cNvSpPr/>
            <p:nvPr/>
          </p:nvSpPr>
          <p:spPr>
            <a:xfrm>
              <a:off x="2125980" y="6925055"/>
              <a:ext cx="1145540" cy="7620"/>
            </a:xfrm>
            <a:custGeom>
              <a:avLst/>
              <a:gdLst/>
              <a:ahLst/>
              <a:cxnLst/>
              <a:rect l="l" t="t" r="r" b="b"/>
              <a:pathLst>
                <a:path w="1145539" h="7620">
                  <a:moveTo>
                    <a:pt x="1145286" y="1270"/>
                  </a:moveTo>
                  <a:lnTo>
                    <a:pt x="921397" y="1270"/>
                  </a:lnTo>
                  <a:lnTo>
                    <a:pt x="921397" y="0"/>
                  </a:lnTo>
                  <a:lnTo>
                    <a:pt x="3048" y="0"/>
                  </a:lnTo>
                  <a:lnTo>
                    <a:pt x="0" y="3048"/>
                  </a:lnTo>
                  <a:lnTo>
                    <a:pt x="3048" y="3048"/>
                  </a:lnTo>
                  <a:lnTo>
                    <a:pt x="3048" y="2540"/>
                  </a:lnTo>
                  <a:lnTo>
                    <a:pt x="506526" y="2540"/>
                  </a:lnTo>
                  <a:lnTo>
                    <a:pt x="506526" y="7620"/>
                  </a:lnTo>
                  <a:lnTo>
                    <a:pt x="1137818" y="7620"/>
                  </a:lnTo>
                  <a:lnTo>
                    <a:pt x="1137818" y="2540"/>
                  </a:lnTo>
                  <a:lnTo>
                    <a:pt x="1145286" y="2540"/>
                  </a:lnTo>
                  <a:lnTo>
                    <a:pt x="1145286" y="1270"/>
                  </a:lnTo>
                  <a:close/>
                </a:path>
              </a:pathLst>
            </a:custGeom>
            <a:solidFill>
              <a:srgbClr val="221F1F"/>
            </a:solidFill>
          </p:spPr>
          <p:txBody>
            <a:bodyPr wrap="square" lIns="0" tIns="0" rIns="0" bIns="0" rtlCol="0"/>
            <a:lstStyle/>
            <a:p>
              <a:endParaRPr/>
            </a:p>
          </p:txBody>
        </p:sp>
        <p:sp>
          <p:nvSpPr>
            <p:cNvPr id="209" name="object 209"/>
            <p:cNvSpPr/>
            <p:nvPr/>
          </p:nvSpPr>
          <p:spPr>
            <a:xfrm>
              <a:off x="2125980" y="6231635"/>
              <a:ext cx="1991995" cy="81280"/>
            </a:xfrm>
            <a:custGeom>
              <a:avLst/>
              <a:gdLst/>
              <a:ahLst/>
              <a:cxnLst/>
              <a:rect l="l" t="t" r="r" b="b"/>
              <a:pathLst>
                <a:path w="1991995" h="81279">
                  <a:moveTo>
                    <a:pt x="0" y="0"/>
                  </a:moveTo>
                  <a:lnTo>
                    <a:pt x="0" y="80772"/>
                  </a:lnTo>
                  <a:lnTo>
                    <a:pt x="1818258" y="80772"/>
                  </a:lnTo>
                  <a:lnTo>
                    <a:pt x="1840992" y="69215"/>
                  </a:lnTo>
                  <a:lnTo>
                    <a:pt x="1899666" y="42291"/>
                  </a:lnTo>
                  <a:lnTo>
                    <a:pt x="1991868" y="3048"/>
                  </a:lnTo>
                  <a:lnTo>
                    <a:pt x="0" y="0"/>
                  </a:lnTo>
                  <a:close/>
                </a:path>
              </a:pathLst>
            </a:custGeom>
            <a:solidFill>
              <a:srgbClr val="FFFFFF"/>
            </a:solidFill>
          </p:spPr>
          <p:txBody>
            <a:bodyPr wrap="square" lIns="0" tIns="0" rIns="0" bIns="0" rtlCol="0"/>
            <a:lstStyle/>
            <a:p>
              <a:endParaRPr/>
            </a:p>
          </p:txBody>
        </p:sp>
        <p:sp>
          <p:nvSpPr>
            <p:cNvPr id="210" name="object 210"/>
            <p:cNvSpPr/>
            <p:nvPr/>
          </p:nvSpPr>
          <p:spPr>
            <a:xfrm>
              <a:off x="2122932" y="6230111"/>
              <a:ext cx="1999614" cy="85725"/>
            </a:xfrm>
            <a:custGeom>
              <a:avLst/>
              <a:gdLst/>
              <a:ahLst/>
              <a:cxnLst/>
              <a:rect l="l" t="t" r="r" b="b"/>
              <a:pathLst>
                <a:path w="1999614" h="85725">
                  <a:moveTo>
                    <a:pt x="1999488" y="5334"/>
                  </a:moveTo>
                  <a:lnTo>
                    <a:pt x="1998726" y="3810"/>
                  </a:lnTo>
                  <a:lnTo>
                    <a:pt x="1997964" y="3048"/>
                  </a:lnTo>
                  <a:lnTo>
                    <a:pt x="1997202" y="2286"/>
                  </a:lnTo>
                  <a:lnTo>
                    <a:pt x="1980184" y="2273"/>
                  </a:lnTo>
                  <a:lnTo>
                    <a:pt x="1980184" y="9017"/>
                  </a:lnTo>
                  <a:lnTo>
                    <a:pt x="1913382" y="36957"/>
                  </a:lnTo>
                  <a:lnTo>
                    <a:pt x="1879092" y="52070"/>
                  </a:lnTo>
                  <a:lnTo>
                    <a:pt x="1844040" y="68707"/>
                  </a:lnTo>
                  <a:lnTo>
                    <a:pt x="1820545" y="79248"/>
                  </a:lnTo>
                  <a:lnTo>
                    <a:pt x="6858" y="79248"/>
                  </a:lnTo>
                  <a:lnTo>
                    <a:pt x="6858" y="6858"/>
                  </a:lnTo>
                  <a:lnTo>
                    <a:pt x="1980184" y="9017"/>
                  </a:lnTo>
                  <a:lnTo>
                    <a:pt x="1980184" y="2273"/>
                  </a:lnTo>
                  <a:lnTo>
                    <a:pt x="2286" y="0"/>
                  </a:lnTo>
                  <a:lnTo>
                    <a:pt x="0" y="2286"/>
                  </a:lnTo>
                  <a:lnTo>
                    <a:pt x="0" y="83820"/>
                  </a:lnTo>
                  <a:lnTo>
                    <a:pt x="1524" y="85344"/>
                  </a:lnTo>
                  <a:lnTo>
                    <a:pt x="1823593" y="85344"/>
                  </a:lnTo>
                  <a:lnTo>
                    <a:pt x="1829308" y="82296"/>
                  </a:lnTo>
                  <a:lnTo>
                    <a:pt x="1834896" y="79248"/>
                  </a:lnTo>
                  <a:lnTo>
                    <a:pt x="1916430" y="42291"/>
                  </a:lnTo>
                  <a:lnTo>
                    <a:pt x="1995424" y="9017"/>
                  </a:lnTo>
                  <a:lnTo>
                    <a:pt x="1995678" y="9017"/>
                  </a:lnTo>
                  <a:lnTo>
                    <a:pt x="1995678" y="8890"/>
                  </a:lnTo>
                  <a:lnTo>
                    <a:pt x="1997202" y="8255"/>
                  </a:lnTo>
                  <a:lnTo>
                    <a:pt x="1998726" y="8255"/>
                  </a:lnTo>
                  <a:lnTo>
                    <a:pt x="1999488" y="6858"/>
                  </a:lnTo>
                  <a:lnTo>
                    <a:pt x="1999488" y="5334"/>
                  </a:lnTo>
                  <a:close/>
                </a:path>
              </a:pathLst>
            </a:custGeom>
            <a:solidFill>
              <a:srgbClr val="221F1F"/>
            </a:solidFill>
          </p:spPr>
          <p:txBody>
            <a:bodyPr wrap="square" lIns="0" tIns="0" rIns="0" bIns="0" rtlCol="0"/>
            <a:lstStyle/>
            <a:p>
              <a:endParaRPr/>
            </a:p>
          </p:txBody>
        </p:sp>
        <p:sp>
          <p:nvSpPr>
            <p:cNvPr id="211" name="object 211"/>
            <p:cNvSpPr/>
            <p:nvPr/>
          </p:nvSpPr>
          <p:spPr>
            <a:xfrm>
              <a:off x="2125980" y="6827519"/>
              <a:ext cx="1216660" cy="86995"/>
            </a:xfrm>
            <a:custGeom>
              <a:avLst/>
              <a:gdLst/>
              <a:ahLst/>
              <a:cxnLst/>
              <a:rect l="l" t="t" r="r" b="b"/>
              <a:pathLst>
                <a:path w="1216660" h="86995">
                  <a:moveTo>
                    <a:pt x="0" y="0"/>
                  </a:moveTo>
                  <a:lnTo>
                    <a:pt x="0" y="86867"/>
                  </a:lnTo>
                  <a:lnTo>
                    <a:pt x="1153668" y="86867"/>
                  </a:lnTo>
                  <a:lnTo>
                    <a:pt x="1169670" y="67055"/>
                  </a:lnTo>
                  <a:lnTo>
                    <a:pt x="1184910" y="47243"/>
                  </a:lnTo>
                  <a:lnTo>
                    <a:pt x="1200912" y="27431"/>
                  </a:lnTo>
                  <a:lnTo>
                    <a:pt x="1216152" y="6857"/>
                  </a:lnTo>
                  <a:lnTo>
                    <a:pt x="0" y="0"/>
                  </a:lnTo>
                  <a:close/>
                </a:path>
              </a:pathLst>
            </a:custGeom>
            <a:solidFill>
              <a:srgbClr val="FFFFFF"/>
            </a:solidFill>
          </p:spPr>
          <p:txBody>
            <a:bodyPr wrap="square" lIns="0" tIns="0" rIns="0" bIns="0" rtlCol="0"/>
            <a:lstStyle/>
            <a:p>
              <a:endParaRPr/>
            </a:p>
          </p:txBody>
        </p:sp>
        <p:sp>
          <p:nvSpPr>
            <p:cNvPr id="212" name="object 212"/>
            <p:cNvSpPr/>
            <p:nvPr/>
          </p:nvSpPr>
          <p:spPr>
            <a:xfrm>
              <a:off x="2122932" y="6824471"/>
              <a:ext cx="1163320" cy="93345"/>
            </a:xfrm>
            <a:custGeom>
              <a:avLst/>
              <a:gdLst/>
              <a:ahLst/>
              <a:cxnLst/>
              <a:rect l="l" t="t" r="r" b="b"/>
              <a:pathLst>
                <a:path w="1163320" h="93345">
                  <a:moveTo>
                    <a:pt x="1163154" y="88138"/>
                  </a:moveTo>
                  <a:lnTo>
                    <a:pt x="1155852" y="88138"/>
                  </a:lnTo>
                  <a:lnTo>
                    <a:pt x="1155852" y="86868"/>
                  </a:lnTo>
                  <a:lnTo>
                    <a:pt x="6096" y="86868"/>
                  </a:lnTo>
                  <a:lnTo>
                    <a:pt x="6096" y="6096"/>
                  </a:lnTo>
                  <a:lnTo>
                    <a:pt x="3048" y="6096"/>
                  </a:lnTo>
                  <a:lnTo>
                    <a:pt x="6096" y="3048"/>
                  </a:lnTo>
                  <a:lnTo>
                    <a:pt x="543052" y="3048"/>
                  </a:lnTo>
                  <a:lnTo>
                    <a:pt x="1524" y="0"/>
                  </a:lnTo>
                  <a:lnTo>
                    <a:pt x="0" y="1524"/>
                  </a:lnTo>
                  <a:lnTo>
                    <a:pt x="0" y="92202"/>
                  </a:lnTo>
                  <a:lnTo>
                    <a:pt x="1524" y="92964"/>
                  </a:lnTo>
                  <a:lnTo>
                    <a:pt x="1159764" y="92964"/>
                  </a:lnTo>
                  <a:lnTo>
                    <a:pt x="1162304" y="89916"/>
                  </a:lnTo>
                  <a:lnTo>
                    <a:pt x="6096" y="89916"/>
                  </a:lnTo>
                  <a:lnTo>
                    <a:pt x="6096" y="89408"/>
                  </a:lnTo>
                  <a:lnTo>
                    <a:pt x="1163154" y="89408"/>
                  </a:lnTo>
                  <a:lnTo>
                    <a:pt x="1163154" y="88138"/>
                  </a:lnTo>
                  <a:close/>
                </a:path>
              </a:pathLst>
            </a:custGeom>
            <a:solidFill>
              <a:srgbClr val="221F1F"/>
            </a:solidFill>
          </p:spPr>
          <p:txBody>
            <a:bodyPr wrap="square" lIns="0" tIns="0" rIns="0" bIns="0" rtlCol="0"/>
            <a:lstStyle/>
            <a:p>
              <a:endParaRPr/>
            </a:p>
          </p:txBody>
        </p:sp>
        <p:pic>
          <p:nvPicPr>
            <p:cNvPr id="213" name="object 213"/>
            <p:cNvPicPr/>
            <p:nvPr/>
          </p:nvPicPr>
          <p:blipFill>
            <a:blip r:embed="rId20" cstate="print"/>
            <a:stretch>
              <a:fillRect/>
            </a:stretch>
          </p:blipFill>
          <p:spPr>
            <a:xfrm>
              <a:off x="3278124" y="6832853"/>
              <a:ext cx="68579" cy="80010"/>
            </a:xfrm>
            <a:prstGeom prst="rect">
              <a:avLst/>
            </a:prstGeom>
          </p:spPr>
        </p:pic>
        <p:sp>
          <p:nvSpPr>
            <p:cNvPr id="214" name="object 214"/>
            <p:cNvSpPr/>
            <p:nvPr/>
          </p:nvSpPr>
          <p:spPr>
            <a:xfrm>
              <a:off x="2125980" y="6827519"/>
              <a:ext cx="1220470" cy="10160"/>
            </a:xfrm>
            <a:custGeom>
              <a:avLst/>
              <a:gdLst/>
              <a:ahLst/>
              <a:cxnLst/>
              <a:rect l="l" t="t" r="r" b="b"/>
              <a:pathLst>
                <a:path w="1220470" h="10159">
                  <a:moveTo>
                    <a:pt x="1219962" y="5334"/>
                  </a:moveTo>
                  <a:lnTo>
                    <a:pt x="1218438" y="3810"/>
                  </a:lnTo>
                  <a:lnTo>
                    <a:pt x="540004" y="0"/>
                  </a:lnTo>
                  <a:lnTo>
                    <a:pt x="3048" y="0"/>
                  </a:lnTo>
                  <a:lnTo>
                    <a:pt x="0" y="3048"/>
                  </a:lnTo>
                  <a:lnTo>
                    <a:pt x="3048" y="3048"/>
                  </a:lnTo>
                  <a:lnTo>
                    <a:pt x="1211072" y="9906"/>
                  </a:lnTo>
                  <a:lnTo>
                    <a:pt x="1214628" y="5334"/>
                  </a:lnTo>
                  <a:lnTo>
                    <a:pt x="1219962" y="5334"/>
                  </a:lnTo>
                  <a:close/>
                </a:path>
              </a:pathLst>
            </a:custGeom>
            <a:solidFill>
              <a:srgbClr val="221F1F"/>
            </a:solidFill>
          </p:spPr>
          <p:txBody>
            <a:bodyPr wrap="square" lIns="0" tIns="0" rIns="0" bIns="0" rtlCol="0"/>
            <a:lstStyle/>
            <a:p>
              <a:endParaRPr/>
            </a:p>
          </p:txBody>
        </p:sp>
        <p:sp>
          <p:nvSpPr>
            <p:cNvPr id="215" name="object 215"/>
            <p:cNvSpPr/>
            <p:nvPr/>
          </p:nvSpPr>
          <p:spPr>
            <a:xfrm>
              <a:off x="2125980" y="6626351"/>
              <a:ext cx="1382395" cy="90170"/>
            </a:xfrm>
            <a:custGeom>
              <a:avLst/>
              <a:gdLst/>
              <a:ahLst/>
              <a:cxnLst/>
              <a:rect l="l" t="t" r="r" b="b"/>
              <a:pathLst>
                <a:path w="1382395" h="90170">
                  <a:moveTo>
                    <a:pt x="0" y="0"/>
                  </a:moveTo>
                  <a:lnTo>
                    <a:pt x="0" y="89916"/>
                  </a:lnTo>
                  <a:lnTo>
                    <a:pt x="1306830" y="89916"/>
                  </a:lnTo>
                  <a:lnTo>
                    <a:pt x="1348740" y="40767"/>
                  </a:lnTo>
                  <a:lnTo>
                    <a:pt x="1382268" y="4572"/>
                  </a:lnTo>
                  <a:lnTo>
                    <a:pt x="0" y="0"/>
                  </a:lnTo>
                  <a:close/>
                </a:path>
              </a:pathLst>
            </a:custGeom>
            <a:solidFill>
              <a:srgbClr val="FFFFFF"/>
            </a:solidFill>
          </p:spPr>
          <p:txBody>
            <a:bodyPr wrap="square" lIns="0" tIns="0" rIns="0" bIns="0" rtlCol="0"/>
            <a:lstStyle/>
            <a:p>
              <a:endParaRPr/>
            </a:p>
          </p:txBody>
        </p:sp>
        <p:sp>
          <p:nvSpPr>
            <p:cNvPr id="216" name="object 216"/>
            <p:cNvSpPr/>
            <p:nvPr/>
          </p:nvSpPr>
          <p:spPr>
            <a:xfrm>
              <a:off x="2122932" y="6623303"/>
              <a:ext cx="1315720" cy="96520"/>
            </a:xfrm>
            <a:custGeom>
              <a:avLst/>
              <a:gdLst/>
              <a:ahLst/>
              <a:cxnLst/>
              <a:rect l="l" t="t" r="r" b="b"/>
              <a:pathLst>
                <a:path w="1315720" h="96520">
                  <a:moveTo>
                    <a:pt x="1315593" y="91186"/>
                  </a:moveTo>
                  <a:lnTo>
                    <a:pt x="1308455" y="91186"/>
                  </a:lnTo>
                  <a:lnTo>
                    <a:pt x="1308455" y="89916"/>
                  </a:lnTo>
                  <a:lnTo>
                    <a:pt x="6096" y="89916"/>
                  </a:lnTo>
                  <a:lnTo>
                    <a:pt x="6096" y="6096"/>
                  </a:lnTo>
                  <a:lnTo>
                    <a:pt x="3048" y="6096"/>
                  </a:lnTo>
                  <a:lnTo>
                    <a:pt x="6096" y="3048"/>
                  </a:lnTo>
                  <a:lnTo>
                    <a:pt x="924814" y="3048"/>
                  </a:lnTo>
                  <a:lnTo>
                    <a:pt x="2286" y="0"/>
                  </a:lnTo>
                  <a:lnTo>
                    <a:pt x="1524" y="762"/>
                  </a:lnTo>
                  <a:lnTo>
                    <a:pt x="762" y="762"/>
                  </a:lnTo>
                  <a:lnTo>
                    <a:pt x="0" y="1524"/>
                  </a:lnTo>
                  <a:lnTo>
                    <a:pt x="0" y="94488"/>
                  </a:lnTo>
                  <a:lnTo>
                    <a:pt x="1524" y="96012"/>
                  </a:lnTo>
                  <a:lnTo>
                    <a:pt x="1312926" y="96012"/>
                  </a:lnTo>
                  <a:lnTo>
                    <a:pt x="1312926" y="95250"/>
                  </a:lnTo>
                  <a:lnTo>
                    <a:pt x="1314704" y="92964"/>
                  </a:lnTo>
                  <a:lnTo>
                    <a:pt x="6096" y="92964"/>
                  </a:lnTo>
                  <a:lnTo>
                    <a:pt x="6096" y="92456"/>
                  </a:lnTo>
                  <a:lnTo>
                    <a:pt x="1315593" y="92456"/>
                  </a:lnTo>
                  <a:lnTo>
                    <a:pt x="1315593" y="91186"/>
                  </a:lnTo>
                  <a:close/>
                </a:path>
              </a:pathLst>
            </a:custGeom>
            <a:solidFill>
              <a:srgbClr val="221F1F"/>
            </a:solidFill>
          </p:spPr>
          <p:txBody>
            <a:bodyPr wrap="square" lIns="0" tIns="0" rIns="0" bIns="0" rtlCol="0"/>
            <a:lstStyle/>
            <a:p>
              <a:endParaRPr/>
            </a:p>
          </p:txBody>
        </p:sp>
        <p:pic>
          <p:nvPicPr>
            <p:cNvPr id="217" name="object 217"/>
            <p:cNvPicPr/>
            <p:nvPr/>
          </p:nvPicPr>
          <p:blipFill>
            <a:blip r:embed="rId21" cstate="print"/>
            <a:stretch>
              <a:fillRect/>
            </a:stretch>
          </p:blipFill>
          <p:spPr>
            <a:xfrm>
              <a:off x="3431286" y="6628637"/>
              <a:ext cx="81534" cy="85344"/>
            </a:xfrm>
            <a:prstGeom prst="rect">
              <a:avLst/>
            </a:prstGeom>
          </p:spPr>
        </p:pic>
        <p:sp>
          <p:nvSpPr>
            <p:cNvPr id="218" name="object 218"/>
            <p:cNvSpPr/>
            <p:nvPr/>
          </p:nvSpPr>
          <p:spPr>
            <a:xfrm>
              <a:off x="2125980" y="6626351"/>
              <a:ext cx="1384935" cy="7620"/>
            </a:xfrm>
            <a:custGeom>
              <a:avLst/>
              <a:gdLst/>
              <a:ahLst/>
              <a:cxnLst/>
              <a:rect l="l" t="t" r="r" b="b"/>
              <a:pathLst>
                <a:path w="1384935" h="7620">
                  <a:moveTo>
                    <a:pt x="1384935" y="1270"/>
                  </a:moveTo>
                  <a:lnTo>
                    <a:pt x="1114590" y="1270"/>
                  </a:lnTo>
                  <a:lnTo>
                    <a:pt x="1114590" y="0"/>
                  </a:lnTo>
                  <a:lnTo>
                    <a:pt x="3048" y="0"/>
                  </a:lnTo>
                  <a:lnTo>
                    <a:pt x="0" y="3048"/>
                  </a:lnTo>
                  <a:lnTo>
                    <a:pt x="3048" y="3048"/>
                  </a:lnTo>
                  <a:lnTo>
                    <a:pt x="3048" y="2540"/>
                  </a:lnTo>
                  <a:lnTo>
                    <a:pt x="630643" y="2540"/>
                  </a:lnTo>
                  <a:lnTo>
                    <a:pt x="630643" y="7620"/>
                  </a:lnTo>
                  <a:lnTo>
                    <a:pt x="1378153" y="7620"/>
                  </a:lnTo>
                  <a:lnTo>
                    <a:pt x="1378153" y="2540"/>
                  </a:lnTo>
                  <a:lnTo>
                    <a:pt x="1384935" y="2540"/>
                  </a:lnTo>
                  <a:lnTo>
                    <a:pt x="1384935" y="1270"/>
                  </a:lnTo>
                  <a:close/>
                </a:path>
              </a:pathLst>
            </a:custGeom>
            <a:solidFill>
              <a:srgbClr val="221F1F"/>
            </a:solidFill>
          </p:spPr>
          <p:txBody>
            <a:bodyPr wrap="square" lIns="0" tIns="0" rIns="0" bIns="0" rtlCol="0"/>
            <a:lstStyle/>
            <a:p>
              <a:endParaRPr/>
            </a:p>
          </p:txBody>
        </p:sp>
        <p:sp>
          <p:nvSpPr>
            <p:cNvPr id="219" name="object 219"/>
            <p:cNvSpPr/>
            <p:nvPr/>
          </p:nvSpPr>
          <p:spPr>
            <a:xfrm>
              <a:off x="2125980" y="6423659"/>
              <a:ext cx="1617345" cy="90170"/>
            </a:xfrm>
            <a:custGeom>
              <a:avLst/>
              <a:gdLst/>
              <a:ahLst/>
              <a:cxnLst/>
              <a:rect l="l" t="t" r="r" b="b"/>
              <a:pathLst>
                <a:path w="1617345" h="90170">
                  <a:moveTo>
                    <a:pt x="0" y="0"/>
                  </a:moveTo>
                  <a:lnTo>
                    <a:pt x="0" y="89916"/>
                  </a:lnTo>
                  <a:lnTo>
                    <a:pt x="1504950" y="89916"/>
                  </a:lnTo>
                  <a:lnTo>
                    <a:pt x="1514856" y="81661"/>
                  </a:lnTo>
                  <a:lnTo>
                    <a:pt x="1555242" y="49911"/>
                  </a:lnTo>
                  <a:lnTo>
                    <a:pt x="1596390" y="20447"/>
                  </a:lnTo>
                  <a:lnTo>
                    <a:pt x="1616964" y="6096"/>
                  </a:lnTo>
                  <a:lnTo>
                    <a:pt x="0" y="0"/>
                  </a:lnTo>
                  <a:close/>
                </a:path>
              </a:pathLst>
            </a:custGeom>
            <a:solidFill>
              <a:srgbClr val="FFFFFF"/>
            </a:solidFill>
          </p:spPr>
          <p:txBody>
            <a:bodyPr wrap="square" lIns="0" tIns="0" rIns="0" bIns="0" rtlCol="0"/>
            <a:lstStyle/>
            <a:p>
              <a:endParaRPr/>
            </a:p>
          </p:txBody>
        </p:sp>
        <p:sp>
          <p:nvSpPr>
            <p:cNvPr id="220" name="object 220"/>
            <p:cNvSpPr/>
            <p:nvPr/>
          </p:nvSpPr>
          <p:spPr>
            <a:xfrm>
              <a:off x="2122932" y="6420611"/>
              <a:ext cx="1514475" cy="96520"/>
            </a:xfrm>
            <a:custGeom>
              <a:avLst/>
              <a:gdLst/>
              <a:ahLst/>
              <a:cxnLst/>
              <a:rect l="l" t="t" r="r" b="b"/>
              <a:pathLst>
                <a:path w="1514475" h="96520">
                  <a:moveTo>
                    <a:pt x="1514348" y="91186"/>
                  </a:moveTo>
                  <a:lnTo>
                    <a:pt x="1505877" y="91186"/>
                  </a:lnTo>
                  <a:lnTo>
                    <a:pt x="1505877" y="89916"/>
                  </a:lnTo>
                  <a:lnTo>
                    <a:pt x="6096" y="89916"/>
                  </a:lnTo>
                  <a:lnTo>
                    <a:pt x="6096" y="6858"/>
                  </a:lnTo>
                  <a:lnTo>
                    <a:pt x="3048" y="6858"/>
                  </a:lnTo>
                  <a:lnTo>
                    <a:pt x="6096" y="3048"/>
                  </a:lnTo>
                  <a:lnTo>
                    <a:pt x="811149" y="3048"/>
                  </a:lnTo>
                  <a:lnTo>
                    <a:pt x="2286" y="0"/>
                  </a:lnTo>
                  <a:lnTo>
                    <a:pt x="762" y="1524"/>
                  </a:lnTo>
                  <a:lnTo>
                    <a:pt x="0" y="1524"/>
                  </a:lnTo>
                  <a:lnTo>
                    <a:pt x="0" y="94488"/>
                  </a:lnTo>
                  <a:lnTo>
                    <a:pt x="762" y="96012"/>
                  </a:lnTo>
                  <a:lnTo>
                    <a:pt x="1509522" y="96012"/>
                  </a:lnTo>
                  <a:lnTo>
                    <a:pt x="1512951" y="92964"/>
                  </a:lnTo>
                  <a:lnTo>
                    <a:pt x="6096" y="92964"/>
                  </a:lnTo>
                  <a:lnTo>
                    <a:pt x="6096" y="92456"/>
                  </a:lnTo>
                  <a:lnTo>
                    <a:pt x="1514348" y="92456"/>
                  </a:lnTo>
                  <a:lnTo>
                    <a:pt x="1514348" y="91186"/>
                  </a:lnTo>
                  <a:close/>
                </a:path>
              </a:pathLst>
            </a:custGeom>
            <a:solidFill>
              <a:srgbClr val="221F1F"/>
            </a:solidFill>
          </p:spPr>
          <p:txBody>
            <a:bodyPr wrap="square" lIns="0" tIns="0" rIns="0" bIns="0" rtlCol="0"/>
            <a:lstStyle/>
            <a:p>
              <a:endParaRPr/>
            </a:p>
          </p:txBody>
        </p:sp>
        <p:pic>
          <p:nvPicPr>
            <p:cNvPr id="221" name="object 221"/>
            <p:cNvPicPr/>
            <p:nvPr/>
          </p:nvPicPr>
          <p:blipFill>
            <a:blip r:embed="rId22" cstate="print"/>
            <a:stretch>
              <a:fillRect/>
            </a:stretch>
          </p:blipFill>
          <p:spPr>
            <a:xfrm>
              <a:off x="3628644" y="6427469"/>
              <a:ext cx="117348" cy="83820"/>
            </a:xfrm>
            <a:prstGeom prst="rect">
              <a:avLst/>
            </a:prstGeom>
          </p:spPr>
        </p:pic>
        <p:sp>
          <p:nvSpPr>
            <p:cNvPr id="222" name="object 222"/>
            <p:cNvSpPr/>
            <p:nvPr/>
          </p:nvSpPr>
          <p:spPr>
            <a:xfrm>
              <a:off x="2125980" y="6423659"/>
              <a:ext cx="1617980" cy="8890"/>
            </a:xfrm>
            <a:custGeom>
              <a:avLst/>
              <a:gdLst/>
              <a:ahLst/>
              <a:cxnLst/>
              <a:rect l="l" t="t" r="r" b="b"/>
              <a:pathLst>
                <a:path w="1617979" h="8889">
                  <a:moveTo>
                    <a:pt x="1617980" y="2540"/>
                  </a:moveTo>
                  <a:lnTo>
                    <a:pt x="1145438" y="2540"/>
                  </a:lnTo>
                  <a:lnTo>
                    <a:pt x="1145438" y="0"/>
                  </a:lnTo>
                  <a:lnTo>
                    <a:pt x="3048" y="0"/>
                  </a:lnTo>
                  <a:lnTo>
                    <a:pt x="0" y="3810"/>
                  </a:lnTo>
                  <a:lnTo>
                    <a:pt x="3048" y="3810"/>
                  </a:lnTo>
                  <a:lnTo>
                    <a:pt x="785304" y="3810"/>
                  </a:lnTo>
                  <a:lnTo>
                    <a:pt x="785304" y="8890"/>
                  </a:lnTo>
                  <a:lnTo>
                    <a:pt x="1610766" y="8890"/>
                  </a:lnTo>
                  <a:lnTo>
                    <a:pt x="1610766" y="3810"/>
                  </a:lnTo>
                  <a:lnTo>
                    <a:pt x="1617980" y="3810"/>
                  </a:lnTo>
                  <a:lnTo>
                    <a:pt x="1617980" y="2540"/>
                  </a:lnTo>
                  <a:close/>
                </a:path>
              </a:pathLst>
            </a:custGeom>
            <a:solidFill>
              <a:srgbClr val="221F1F"/>
            </a:solidFill>
          </p:spPr>
          <p:txBody>
            <a:bodyPr wrap="square" lIns="0" tIns="0" rIns="0" bIns="0" rtlCol="0"/>
            <a:lstStyle/>
            <a:p>
              <a:endParaRPr/>
            </a:p>
          </p:txBody>
        </p:sp>
        <p:sp>
          <p:nvSpPr>
            <p:cNvPr id="223" name="object 223"/>
            <p:cNvSpPr/>
            <p:nvPr/>
          </p:nvSpPr>
          <p:spPr>
            <a:xfrm>
              <a:off x="2125980" y="6323075"/>
              <a:ext cx="1793875" cy="90170"/>
            </a:xfrm>
            <a:custGeom>
              <a:avLst/>
              <a:gdLst/>
              <a:ahLst/>
              <a:cxnLst/>
              <a:rect l="l" t="t" r="r" b="b"/>
              <a:pathLst>
                <a:path w="1793875" h="90170">
                  <a:moveTo>
                    <a:pt x="0" y="0"/>
                  </a:moveTo>
                  <a:lnTo>
                    <a:pt x="0" y="89916"/>
                  </a:lnTo>
                  <a:lnTo>
                    <a:pt x="1639951" y="89916"/>
                  </a:lnTo>
                  <a:lnTo>
                    <a:pt x="1661922" y="75565"/>
                  </a:lnTo>
                  <a:lnTo>
                    <a:pt x="1694688" y="55880"/>
                  </a:lnTo>
                  <a:lnTo>
                    <a:pt x="1728216" y="36322"/>
                  </a:lnTo>
                  <a:lnTo>
                    <a:pt x="1793748" y="1524"/>
                  </a:lnTo>
                  <a:lnTo>
                    <a:pt x="0" y="0"/>
                  </a:lnTo>
                  <a:close/>
                </a:path>
              </a:pathLst>
            </a:custGeom>
            <a:solidFill>
              <a:srgbClr val="FFFFFF"/>
            </a:solidFill>
          </p:spPr>
          <p:txBody>
            <a:bodyPr wrap="square" lIns="0" tIns="0" rIns="0" bIns="0" rtlCol="0"/>
            <a:lstStyle/>
            <a:p>
              <a:endParaRPr/>
            </a:p>
          </p:txBody>
        </p:sp>
        <p:sp>
          <p:nvSpPr>
            <p:cNvPr id="224" name="object 224"/>
            <p:cNvSpPr/>
            <p:nvPr/>
          </p:nvSpPr>
          <p:spPr>
            <a:xfrm>
              <a:off x="2122932" y="6320027"/>
              <a:ext cx="1797050" cy="97790"/>
            </a:xfrm>
            <a:custGeom>
              <a:avLst/>
              <a:gdLst/>
              <a:ahLst/>
              <a:cxnLst/>
              <a:rect l="l" t="t" r="r" b="b"/>
              <a:pathLst>
                <a:path w="1797050" h="97789">
                  <a:moveTo>
                    <a:pt x="1796796" y="1524"/>
                  </a:moveTo>
                  <a:lnTo>
                    <a:pt x="1524" y="0"/>
                  </a:lnTo>
                  <a:lnTo>
                    <a:pt x="1524" y="762"/>
                  </a:lnTo>
                  <a:lnTo>
                    <a:pt x="0" y="2286"/>
                  </a:lnTo>
                  <a:lnTo>
                    <a:pt x="762" y="96012"/>
                  </a:lnTo>
                  <a:lnTo>
                    <a:pt x="1524" y="97536"/>
                  </a:lnTo>
                  <a:lnTo>
                    <a:pt x="1645285" y="97536"/>
                  </a:lnTo>
                  <a:lnTo>
                    <a:pt x="1645285" y="96774"/>
                  </a:lnTo>
                  <a:lnTo>
                    <a:pt x="1649095" y="94488"/>
                  </a:lnTo>
                  <a:lnTo>
                    <a:pt x="1651152" y="94488"/>
                  </a:lnTo>
                  <a:lnTo>
                    <a:pt x="1651152" y="91948"/>
                  </a:lnTo>
                  <a:lnTo>
                    <a:pt x="1642427" y="91948"/>
                  </a:lnTo>
                  <a:lnTo>
                    <a:pt x="1642427" y="90678"/>
                  </a:lnTo>
                  <a:lnTo>
                    <a:pt x="6858" y="90678"/>
                  </a:lnTo>
                  <a:lnTo>
                    <a:pt x="6858" y="6096"/>
                  </a:lnTo>
                  <a:lnTo>
                    <a:pt x="3810" y="6096"/>
                  </a:lnTo>
                  <a:lnTo>
                    <a:pt x="6858" y="3048"/>
                  </a:lnTo>
                  <a:lnTo>
                    <a:pt x="1793875" y="3048"/>
                  </a:lnTo>
                  <a:lnTo>
                    <a:pt x="1796796" y="1524"/>
                  </a:lnTo>
                  <a:close/>
                </a:path>
              </a:pathLst>
            </a:custGeom>
            <a:solidFill>
              <a:srgbClr val="221F1F"/>
            </a:solidFill>
          </p:spPr>
          <p:txBody>
            <a:bodyPr wrap="square" lIns="0" tIns="0" rIns="0" bIns="0" rtlCol="0"/>
            <a:lstStyle/>
            <a:p>
              <a:endParaRPr/>
            </a:p>
          </p:txBody>
        </p:sp>
        <p:pic>
          <p:nvPicPr>
            <p:cNvPr id="225" name="object 225"/>
            <p:cNvPicPr/>
            <p:nvPr/>
          </p:nvPicPr>
          <p:blipFill>
            <a:blip r:embed="rId23" cstate="print"/>
            <a:stretch>
              <a:fillRect/>
            </a:stretch>
          </p:blipFill>
          <p:spPr>
            <a:xfrm>
              <a:off x="3765169" y="6321551"/>
              <a:ext cx="159131" cy="89915"/>
            </a:xfrm>
            <a:prstGeom prst="rect">
              <a:avLst/>
            </a:prstGeom>
          </p:spPr>
        </p:pic>
        <p:sp>
          <p:nvSpPr>
            <p:cNvPr id="226" name="object 226"/>
            <p:cNvSpPr/>
            <p:nvPr/>
          </p:nvSpPr>
          <p:spPr>
            <a:xfrm>
              <a:off x="2126742" y="6323075"/>
              <a:ext cx="4001770" cy="1786255"/>
            </a:xfrm>
            <a:custGeom>
              <a:avLst/>
              <a:gdLst/>
              <a:ahLst/>
              <a:cxnLst/>
              <a:rect l="l" t="t" r="r" b="b"/>
              <a:pathLst>
                <a:path w="4001770" h="1786254">
                  <a:moveTo>
                    <a:pt x="1790065" y="0"/>
                  </a:moveTo>
                  <a:lnTo>
                    <a:pt x="3048" y="0"/>
                  </a:lnTo>
                  <a:lnTo>
                    <a:pt x="0" y="3048"/>
                  </a:lnTo>
                  <a:lnTo>
                    <a:pt x="3048" y="3048"/>
                  </a:lnTo>
                  <a:lnTo>
                    <a:pt x="1781175" y="4572"/>
                  </a:lnTo>
                  <a:lnTo>
                    <a:pt x="1790065" y="0"/>
                  </a:lnTo>
                  <a:close/>
                </a:path>
                <a:path w="4001770" h="1786254">
                  <a:moveTo>
                    <a:pt x="4001262" y="1737360"/>
                  </a:moveTo>
                  <a:lnTo>
                    <a:pt x="3999738" y="1735836"/>
                  </a:lnTo>
                  <a:lnTo>
                    <a:pt x="3995166" y="1735836"/>
                  </a:lnTo>
                  <a:lnTo>
                    <a:pt x="3995166" y="1738884"/>
                  </a:lnTo>
                  <a:lnTo>
                    <a:pt x="3995166" y="1757172"/>
                  </a:lnTo>
                  <a:lnTo>
                    <a:pt x="3995166" y="1760220"/>
                  </a:lnTo>
                  <a:lnTo>
                    <a:pt x="3995166" y="1761744"/>
                  </a:lnTo>
                  <a:lnTo>
                    <a:pt x="3995166" y="1764792"/>
                  </a:lnTo>
                  <a:lnTo>
                    <a:pt x="3995166" y="1783080"/>
                  </a:lnTo>
                  <a:lnTo>
                    <a:pt x="3995153" y="1780032"/>
                  </a:lnTo>
                  <a:lnTo>
                    <a:pt x="60198" y="1780032"/>
                  </a:lnTo>
                  <a:lnTo>
                    <a:pt x="60198" y="1764792"/>
                  </a:lnTo>
                  <a:lnTo>
                    <a:pt x="3995166" y="1764792"/>
                  </a:lnTo>
                  <a:lnTo>
                    <a:pt x="3995166" y="1761744"/>
                  </a:lnTo>
                  <a:lnTo>
                    <a:pt x="3995153" y="1760220"/>
                  </a:lnTo>
                  <a:lnTo>
                    <a:pt x="3995166" y="1757172"/>
                  </a:lnTo>
                  <a:lnTo>
                    <a:pt x="60198" y="1757172"/>
                  </a:lnTo>
                  <a:lnTo>
                    <a:pt x="60198" y="1741932"/>
                  </a:lnTo>
                  <a:lnTo>
                    <a:pt x="3995153" y="1741932"/>
                  </a:lnTo>
                  <a:lnTo>
                    <a:pt x="3995153" y="1738884"/>
                  </a:lnTo>
                  <a:lnTo>
                    <a:pt x="3995166" y="1735836"/>
                  </a:lnTo>
                  <a:lnTo>
                    <a:pt x="54864" y="1735836"/>
                  </a:lnTo>
                  <a:lnTo>
                    <a:pt x="54102" y="1737360"/>
                  </a:lnTo>
                  <a:lnTo>
                    <a:pt x="54102" y="1758696"/>
                  </a:lnTo>
                  <a:lnTo>
                    <a:pt x="54102" y="1763268"/>
                  </a:lnTo>
                  <a:lnTo>
                    <a:pt x="54102" y="1784604"/>
                  </a:lnTo>
                  <a:lnTo>
                    <a:pt x="54864" y="1786128"/>
                  </a:lnTo>
                  <a:lnTo>
                    <a:pt x="3999738" y="1786128"/>
                  </a:lnTo>
                  <a:lnTo>
                    <a:pt x="4001262" y="1784604"/>
                  </a:lnTo>
                  <a:lnTo>
                    <a:pt x="4001262" y="1783080"/>
                  </a:lnTo>
                  <a:lnTo>
                    <a:pt x="4001262" y="1780032"/>
                  </a:lnTo>
                  <a:lnTo>
                    <a:pt x="4001262" y="1738884"/>
                  </a:lnTo>
                  <a:lnTo>
                    <a:pt x="4001262" y="1737360"/>
                  </a:lnTo>
                  <a:close/>
                </a:path>
              </a:pathLst>
            </a:custGeom>
            <a:solidFill>
              <a:srgbClr val="221F1F"/>
            </a:solidFill>
          </p:spPr>
          <p:txBody>
            <a:bodyPr wrap="square" lIns="0" tIns="0" rIns="0" bIns="0" rtlCol="0"/>
            <a:lstStyle/>
            <a:p>
              <a:endParaRPr/>
            </a:p>
          </p:txBody>
        </p:sp>
        <p:pic>
          <p:nvPicPr>
            <p:cNvPr id="227" name="object 227"/>
            <p:cNvPicPr/>
            <p:nvPr/>
          </p:nvPicPr>
          <p:blipFill>
            <a:blip r:embed="rId24" cstate="print"/>
            <a:stretch>
              <a:fillRect/>
            </a:stretch>
          </p:blipFill>
          <p:spPr>
            <a:xfrm>
              <a:off x="2084832" y="8010143"/>
              <a:ext cx="140207" cy="138683"/>
            </a:xfrm>
            <a:prstGeom prst="rect">
              <a:avLst/>
            </a:prstGeom>
          </p:spPr>
        </p:pic>
        <p:pic>
          <p:nvPicPr>
            <p:cNvPr id="228" name="object 228"/>
            <p:cNvPicPr/>
            <p:nvPr/>
          </p:nvPicPr>
          <p:blipFill>
            <a:blip r:embed="rId25" cstate="print"/>
            <a:stretch>
              <a:fillRect/>
            </a:stretch>
          </p:blipFill>
          <p:spPr>
            <a:xfrm>
              <a:off x="3398520" y="8010143"/>
              <a:ext cx="141731" cy="138683"/>
            </a:xfrm>
            <a:prstGeom prst="rect">
              <a:avLst/>
            </a:prstGeom>
          </p:spPr>
        </p:pic>
        <p:pic>
          <p:nvPicPr>
            <p:cNvPr id="229" name="object 229"/>
            <p:cNvPicPr/>
            <p:nvPr/>
          </p:nvPicPr>
          <p:blipFill>
            <a:blip r:embed="rId26" cstate="print"/>
            <a:stretch>
              <a:fillRect/>
            </a:stretch>
          </p:blipFill>
          <p:spPr>
            <a:xfrm>
              <a:off x="4722876" y="8010143"/>
              <a:ext cx="141732" cy="138683"/>
            </a:xfrm>
            <a:prstGeom prst="rect">
              <a:avLst/>
            </a:prstGeom>
          </p:spPr>
        </p:pic>
        <p:sp>
          <p:nvSpPr>
            <p:cNvPr id="230" name="object 230"/>
            <p:cNvSpPr/>
            <p:nvPr/>
          </p:nvSpPr>
          <p:spPr>
            <a:xfrm>
              <a:off x="6022848" y="8010143"/>
              <a:ext cx="142240" cy="139065"/>
            </a:xfrm>
            <a:custGeom>
              <a:avLst/>
              <a:gdLst/>
              <a:ahLst/>
              <a:cxnLst/>
              <a:rect l="l" t="t" r="r" b="b"/>
              <a:pathLst>
                <a:path w="142239" h="139065">
                  <a:moveTo>
                    <a:pt x="103632" y="38100"/>
                  </a:moveTo>
                  <a:lnTo>
                    <a:pt x="102108" y="36576"/>
                  </a:lnTo>
                  <a:lnTo>
                    <a:pt x="96901" y="36576"/>
                  </a:lnTo>
                  <a:lnTo>
                    <a:pt x="96901" y="39624"/>
                  </a:lnTo>
                  <a:lnTo>
                    <a:pt x="96901" y="42545"/>
                  </a:lnTo>
                  <a:lnTo>
                    <a:pt x="96901" y="47117"/>
                  </a:lnTo>
                  <a:lnTo>
                    <a:pt x="96901" y="91567"/>
                  </a:lnTo>
                  <a:lnTo>
                    <a:pt x="96901" y="96139"/>
                  </a:lnTo>
                  <a:lnTo>
                    <a:pt x="96901" y="97536"/>
                  </a:lnTo>
                  <a:lnTo>
                    <a:pt x="96786" y="96024"/>
                  </a:lnTo>
                  <a:lnTo>
                    <a:pt x="96901" y="91567"/>
                  </a:lnTo>
                  <a:lnTo>
                    <a:pt x="95250" y="89916"/>
                  </a:lnTo>
                  <a:lnTo>
                    <a:pt x="95250" y="94488"/>
                  </a:lnTo>
                  <a:lnTo>
                    <a:pt x="49530" y="94488"/>
                  </a:lnTo>
                  <a:lnTo>
                    <a:pt x="72390" y="71628"/>
                  </a:lnTo>
                  <a:lnTo>
                    <a:pt x="95250" y="94488"/>
                  </a:lnTo>
                  <a:lnTo>
                    <a:pt x="95250" y="89916"/>
                  </a:lnTo>
                  <a:lnTo>
                    <a:pt x="74676" y="69342"/>
                  </a:lnTo>
                  <a:lnTo>
                    <a:pt x="96901" y="47117"/>
                  </a:lnTo>
                  <a:lnTo>
                    <a:pt x="96901" y="42545"/>
                  </a:lnTo>
                  <a:lnTo>
                    <a:pt x="96786" y="39624"/>
                  </a:lnTo>
                  <a:lnTo>
                    <a:pt x="96901" y="36576"/>
                  </a:lnTo>
                  <a:lnTo>
                    <a:pt x="96012" y="36576"/>
                  </a:lnTo>
                  <a:lnTo>
                    <a:pt x="96012" y="43434"/>
                  </a:lnTo>
                  <a:lnTo>
                    <a:pt x="72390" y="67056"/>
                  </a:lnTo>
                  <a:lnTo>
                    <a:pt x="70104" y="64770"/>
                  </a:lnTo>
                  <a:lnTo>
                    <a:pt x="70104" y="69342"/>
                  </a:lnTo>
                  <a:lnTo>
                    <a:pt x="45593" y="93853"/>
                  </a:lnTo>
                  <a:lnTo>
                    <a:pt x="45593" y="44831"/>
                  </a:lnTo>
                  <a:lnTo>
                    <a:pt x="70104" y="69342"/>
                  </a:lnTo>
                  <a:lnTo>
                    <a:pt x="70104" y="64770"/>
                  </a:lnTo>
                  <a:lnTo>
                    <a:pt x="48768" y="43434"/>
                  </a:lnTo>
                  <a:lnTo>
                    <a:pt x="96012" y="43434"/>
                  </a:lnTo>
                  <a:lnTo>
                    <a:pt x="96012" y="36576"/>
                  </a:lnTo>
                  <a:lnTo>
                    <a:pt x="41148" y="36576"/>
                  </a:lnTo>
                  <a:lnTo>
                    <a:pt x="39624" y="38100"/>
                  </a:lnTo>
                  <a:lnTo>
                    <a:pt x="39624" y="99822"/>
                  </a:lnTo>
                  <a:lnTo>
                    <a:pt x="41148" y="100584"/>
                  </a:lnTo>
                  <a:lnTo>
                    <a:pt x="102108" y="100584"/>
                  </a:lnTo>
                  <a:lnTo>
                    <a:pt x="103632" y="99822"/>
                  </a:lnTo>
                  <a:lnTo>
                    <a:pt x="103632" y="97536"/>
                  </a:lnTo>
                  <a:lnTo>
                    <a:pt x="103632" y="94488"/>
                  </a:lnTo>
                  <a:lnTo>
                    <a:pt x="103632" y="43434"/>
                  </a:lnTo>
                  <a:lnTo>
                    <a:pt x="103632" y="39624"/>
                  </a:lnTo>
                  <a:lnTo>
                    <a:pt x="103632" y="38100"/>
                  </a:lnTo>
                  <a:close/>
                </a:path>
                <a:path w="142239" h="139065">
                  <a:moveTo>
                    <a:pt x="141732" y="60960"/>
                  </a:moveTo>
                  <a:lnTo>
                    <a:pt x="138684" y="55537"/>
                  </a:lnTo>
                  <a:lnTo>
                    <a:pt x="138684" y="62484"/>
                  </a:lnTo>
                  <a:lnTo>
                    <a:pt x="138684" y="68580"/>
                  </a:lnTo>
                  <a:lnTo>
                    <a:pt x="126492" y="108204"/>
                  </a:lnTo>
                  <a:lnTo>
                    <a:pt x="126492" y="107442"/>
                  </a:lnTo>
                  <a:lnTo>
                    <a:pt x="94488" y="131826"/>
                  </a:lnTo>
                  <a:lnTo>
                    <a:pt x="80899" y="135636"/>
                  </a:lnTo>
                  <a:lnTo>
                    <a:pt x="80772" y="135636"/>
                  </a:lnTo>
                  <a:lnTo>
                    <a:pt x="27686" y="118110"/>
                  </a:lnTo>
                  <a:lnTo>
                    <a:pt x="5842" y="86106"/>
                  </a:lnTo>
                  <a:lnTo>
                    <a:pt x="5334" y="85344"/>
                  </a:lnTo>
                  <a:lnTo>
                    <a:pt x="5334" y="86106"/>
                  </a:lnTo>
                  <a:lnTo>
                    <a:pt x="3810" y="73152"/>
                  </a:lnTo>
                  <a:lnTo>
                    <a:pt x="4533" y="58674"/>
                  </a:lnTo>
                  <a:lnTo>
                    <a:pt x="4572" y="57912"/>
                  </a:lnTo>
                  <a:lnTo>
                    <a:pt x="4572" y="58674"/>
                  </a:lnTo>
                  <a:lnTo>
                    <a:pt x="4953" y="57912"/>
                  </a:lnTo>
                  <a:lnTo>
                    <a:pt x="23241" y="22098"/>
                  </a:lnTo>
                  <a:lnTo>
                    <a:pt x="23368" y="21844"/>
                  </a:lnTo>
                  <a:lnTo>
                    <a:pt x="24257" y="21336"/>
                  </a:lnTo>
                  <a:lnTo>
                    <a:pt x="58674" y="2286"/>
                  </a:lnTo>
                  <a:lnTo>
                    <a:pt x="57912" y="3048"/>
                  </a:lnTo>
                  <a:lnTo>
                    <a:pt x="74676" y="3810"/>
                  </a:lnTo>
                  <a:lnTo>
                    <a:pt x="114681" y="19685"/>
                  </a:lnTo>
                  <a:lnTo>
                    <a:pt x="115062" y="19812"/>
                  </a:lnTo>
                  <a:lnTo>
                    <a:pt x="114744" y="19812"/>
                  </a:lnTo>
                  <a:lnTo>
                    <a:pt x="138684" y="62484"/>
                  </a:lnTo>
                  <a:lnTo>
                    <a:pt x="138684" y="55537"/>
                  </a:lnTo>
                  <a:lnTo>
                    <a:pt x="118618" y="19812"/>
                  </a:lnTo>
                  <a:lnTo>
                    <a:pt x="118478" y="19812"/>
                  </a:lnTo>
                  <a:lnTo>
                    <a:pt x="118237" y="19050"/>
                  </a:lnTo>
                  <a:lnTo>
                    <a:pt x="79375" y="2286"/>
                  </a:lnTo>
                  <a:lnTo>
                    <a:pt x="57912" y="0"/>
                  </a:lnTo>
                  <a:lnTo>
                    <a:pt x="57150" y="0"/>
                  </a:lnTo>
                  <a:lnTo>
                    <a:pt x="21336" y="19050"/>
                  </a:lnTo>
                  <a:lnTo>
                    <a:pt x="21336" y="19812"/>
                  </a:lnTo>
                  <a:lnTo>
                    <a:pt x="1524" y="57150"/>
                  </a:lnTo>
                  <a:lnTo>
                    <a:pt x="1397" y="58674"/>
                  </a:lnTo>
                  <a:lnTo>
                    <a:pt x="0" y="73152"/>
                  </a:lnTo>
                  <a:lnTo>
                    <a:pt x="2159" y="86106"/>
                  </a:lnTo>
                  <a:lnTo>
                    <a:pt x="2286" y="86868"/>
                  </a:lnTo>
                  <a:lnTo>
                    <a:pt x="3048" y="86868"/>
                  </a:lnTo>
                  <a:lnTo>
                    <a:pt x="23622" y="119634"/>
                  </a:lnTo>
                  <a:lnTo>
                    <a:pt x="24384" y="120396"/>
                  </a:lnTo>
                  <a:lnTo>
                    <a:pt x="64008" y="137160"/>
                  </a:lnTo>
                  <a:lnTo>
                    <a:pt x="64770" y="137160"/>
                  </a:lnTo>
                  <a:lnTo>
                    <a:pt x="81534" y="138684"/>
                  </a:lnTo>
                  <a:lnTo>
                    <a:pt x="92456" y="135636"/>
                  </a:lnTo>
                  <a:lnTo>
                    <a:pt x="95250" y="134874"/>
                  </a:lnTo>
                  <a:lnTo>
                    <a:pt x="96012" y="134874"/>
                  </a:lnTo>
                  <a:lnTo>
                    <a:pt x="128778" y="109728"/>
                  </a:lnTo>
                  <a:lnTo>
                    <a:pt x="129540" y="108966"/>
                  </a:lnTo>
                  <a:lnTo>
                    <a:pt x="129794" y="108204"/>
                  </a:lnTo>
                  <a:lnTo>
                    <a:pt x="141732" y="69342"/>
                  </a:lnTo>
                  <a:lnTo>
                    <a:pt x="141732" y="61722"/>
                  </a:lnTo>
                  <a:lnTo>
                    <a:pt x="141732" y="60960"/>
                  </a:lnTo>
                  <a:close/>
                </a:path>
              </a:pathLst>
            </a:custGeom>
            <a:solidFill>
              <a:srgbClr val="221F1F"/>
            </a:solidFill>
          </p:spPr>
          <p:txBody>
            <a:bodyPr wrap="square" lIns="0" tIns="0" rIns="0" bIns="0" rtlCol="0"/>
            <a:lstStyle/>
            <a:p>
              <a:endParaRPr/>
            </a:p>
          </p:txBody>
        </p:sp>
        <p:pic>
          <p:nvPicPr>
            <p:cNvPr id="231" name="object 231"/>
            <p:cNvPicPr/>
            <p:nvPr/>
          </p:nvPicPr>
          <p:blipFill>
            <a:blip r:embed="rId27" cstate="print"/>
            <a:stretch>
              <a:fillRect/>
            </a:stretch>
          </p:blipFill>
          <p:spPr>
            <a:xfrm>
              <a:off x="6022847" y="6853427"/>
              <a:ext cx="141732" cy="140207"/>
            </a:xfrm>
            <a:prstGeom prst="rect">
              <a:avLst/>
            </a:prstGeom>
          </p:spPr>
        </p:pic>
        <p:pic>
          <p:nvPicPr>
            <p:cNvPr id="232" name="object 232"/>
            <p:cNvPicPr/>
            <p:nvPr/>
          </p:nvPicPr>
          <p:blipFill>
            <a:blip r:embed="rId28" cstate="print"/>
            <a:stretch>
              <a:fillRect/>
            </a:stretch>
          </p:blipFill>
          <p:spPr>
            <a:xfrm>
              <a:off x="4722876" y="6853427"/>
              <a:ext cx="141732" cy="140207"/>
            </a:xfrm>
            <a:prstGeom prst="rect">
              <a:avLst/>
            </a:prstGeom>
          </p:spPr>
        </p:pic>
        <p:pic>
          <p:nvPicPr>
            <p:cNvPr id="233" name="object 233"/>
            <p:cNvPicPr/>
            <p:nvPr/>
          </p:nvPicPr>
          <p:blipFill>
            <a:blip r:embed="rId29" cstate="print"/>
            <a:stretch>
              <a:fillRect/>
            </a:stretch>
          </p:blipFill>
          <p:spPr>
            <a:xfrm>
              <a:off x="3392424" y="6853427"/>
              <a:ext cx="141732" cy="140207"/>
            </a:xfrm>
            <a:prstGeom prst="rect">
              <a:avLst/>
            </a:prstGeom>
          </p:spPr>
        </p:pic>
      </p:grpSp>
      <p:sp>
        <p:nvSpPr>
          <p:cNvPr id="234" name="object 234"/>
          <p:cNvSpPr/>
          <p:nvPr/>
        </p:nvSpPr>
        <p:spPr>
          <a:xfrm>
            <a:off x="1248156" y="5702807"/>
            <a:ext cx="47625" cy="76200"/>
          </a:xfrm>
          <a:custGeom>
            <a:avLst/>
            <a:gdLst/>
            <a:ahLst/>
            <a:cxnLst/>
            <a:rect l="l" t="t" r="r" b="b"/>
            <a:pathLst>
              <a:path w="47625" h="76200">
                <a:moveTo>
                  <a:pt x="47244" y="75438"/>
                </a:moveTo>
                <a:lnTo>
                  <a:pt x="42087" y="62611"/>
                </a:lnTo>
                <a:lnTo>
                  <a:pt x="42672" y="62611"/>
                </a:lnTo>
                <a:lnTo>
                  <a:pt x="32639" y="38481"/>
                </a:lnTo>
                <a:lnTo>
                  <a:pt x="24003" y="0"/>
                </a:lnTo>
                <a:lnTo>
                  <a:pt x="15519" y="36957"/>
                </a:lnTo>
                <a:lnTo>
                  <a:pt x="0" y="75438"/>
                </a:lnTo>
                <a:lnTo>
                  <a:pt x="774" y="76200"/>
                </a:lnTo>
                <a:lnTo>
                  <a:pt x="24003" y="62611"/>
                </a:lnTo>
                <a:lnTo>
                  <a:pt x="24587" y="62611"/>
                </a:lnTo>
                <a:lnTo>
                  <a:pt x="46482" y="76200"/>
                </a:lnTo>
                <a:lnTo>
                  <a:pt x="47244" y="75438"/>
                </a:lnTo>
                <a:close/>
              </a:path>
            </a:pathLst>
          </a:custGeom>
          <a:solidFill>
            <a:srgbClr val="221F1F"/>
          </a:solidFill>
        </p:spPr>
        <p:txBody>
          <a:bodyPr wrap="square" lIns="0" tIns="0" rIns="0" bIns="0" rtlCol="0"/>
          <a:lstStyle/>
          <a:p>
            <a:endParaRPr/>
          </a:p>
        </p:txBody>
      </p:sp>
      <p:sp>
        <p:nvSpPr>
          <p:cNvPr id="235" name="object 235"/>
          <p:cNvSpPr/>
          <p:nvPr/>
        </p:nvSpPr>
        <p:spPr>
          <a:xfrm>
            <a:off x="1248156" y="6275831"/>
            <a:ext cx="47625" cy="78105"/>
          </a:xfrm>
          <a:custGeom>
            <a:avLst/>
            <a:gdLst/>
            <a:ahLst/>
            <a:cxnLst/>
            <a:rect l="l" t="t" r="r" b="b"/>
            <a:pathLst>
              <a:path w="47625" h="78104">
                <a:moveTo>
                  <a:pt x="42672" y="13843"/>
                </a:moveTo>
                <a:lnTo>
                  <a:pt x="24003" y="13843"/>
                </a:lnTo>
                <a:lnTo>
                  <a:pt x="774" y="0"/>
                </a:lnTo>
                <a:lnTo>
                  <a:pt x="0" y="762"/>
                </a:lnTo>
                <a:lnTo>
                  <a:pt x="15519" y="40005"/>
                </a:lnTo>
                <a:lnTo>
                  <a:pt x="24003" y="77724"/>
                </a:lnTo>
                <a:lnTo>
                  <a:pt x="32639" y="38481"/>
                </a:lnTo>
                <a:lnTo>
                  <a:pt x="42672" y="13843"/>
                </a:lnTo>
                <a:close/>
              </a:path>
              <a:path w="47625" h="78104">
                <a:moveTo>
                  <a:pt x="47244" y="762"/>
                </a:moveTo>
                <a:lnTo>
                  <a:pt x="46482" y="0"/>
                </a:lnTo>
                <a:lnTo>
                  <a:pt x="24384" y="13716"/>
                </a:lnTo>
                <a:lnTo>
                  <a:pt x="42037" y="13716"/>
                </a:lnTo>
                <a:lnTo>
                  <a:pt x="47244" y="762"/>
                </a:lnTo>
                <a:close/>
              </a:path>
            </a:pathLst>
          </a:custGeom>
          <a:solidFill>
            <a:srgbClr val="221F1F"/>
          </a:solidFill>
        </p:spPr>
        <p:txBody>
          <a:bodyPr wrap="square" lIns="0" tIns="0" rIns="0" bIns="0" rtlCol="0"/>
          <a:lstStyle/>
          <a:p>
            <a:endParaRPr/>
          </a:p>
        </p:txBody>
      </p:sp>
      <p:sp>
        <p:nvSpPr>
          <p:cNvPr id="236" name="object 236"/>
          <p:cNvSpPr/>
          <p:nvPr/>
        </p:nvSpPr>
        <p:spPr>
          <a:xfrm>
            <a:off x="1581912" y="6172200"/>
            <a:ext cx="172720" cy="426720"/>
          </a:xfrm>
          <a:custGeom>
            <a:avLst/>
            <a:gdLst/>
            <a:ahLst/>
            <a:cxnLst/>
            <a:rect l="l" t="t" r="r" b="b"/>
            <a:pathLst>
              <a:path w="172719" h="426720">
                <a:moveTo>
                  <a:pt x="172212" y="0"/>
                </a:moveTo>
                <a:lnTo>
                  <a:pt x="135255" y="9017"/>
                </a:lnTo>
                <a:lnTo>
                  <a:pt x="94488" y="12827"/>
                </a:lnTo>
                <a:lnTo>
                  <a:pt x="94488" y="13462"/>
                </a:lnTo>
                <a:lnTo>
                  <a:pt x="115989" y="26111"/>
                </a:lnTo>
                <a:lnTo>
                  <a:pt x="115062" y="26670"/>
                </a:lnTo>
                <a:lnTo>
                  <a:pt x="91440" y="42672"/>
                </a:lnTo>
                <a:lnTo>
                  <a:pt x="90678" y="42672"/>
                </a:lnTo>
                <a:lnTo>
                  <a:pt x="55626" y="75438"/>
                </a:lnTo>
                <a:lnTo>
                  <a:pt x="55626" y="76200"/>
                </a:lnTo>
                <a:lnTo>
                  <a:pt x="54864" y="76200"/>
                </a:lnTo>
                <a:lnTo>
                  <a:pt x="25146" y="121158"/>
                </a:lnTo>
                <a:lnTo>
                  <a:pt x="25146" y="121920"/>
                </a:lnTo>
                <a:lnTo>
                  <a:pt x="24384" y="121920"/>
                </a:lnTo>
                <a:lnTo>
                  <a:pt x="9906" y="160020"/>
                </a:lnTo>
                <a:lnTo>
                  <a:pt x="9906" y="160782"/>
                </a:lnTo>
                <a:lnTo>
                  <a:pt x="1524" y="205740"/>
                </a:lnTo>
                <a:lnTo>
                  <a:pt x="0" y="231648"/>
                </a:lnTo>
                <a:lnTo>
                  <a:pt x="1524" y="259080"/>
                </a:lnTo>
                <a:lnTo>
                  <a:pt x="10668" y="320040"/>
                </a:lnTo>
                <a:lnTo>
                  <a:pt x="30480" y="388620"/>
                </a:lnTo>
                <a:lnTo>
                  <a:pt x="44958" y="426720"/>
                </a:lnTo>
                <a:lnTo>
                  <a:pt x="51054" y="424434"/>
                </a:lnTo>
                <a:lnTo>
                  <a:pt x="36576" y="386334"/>
                </a:lnTo>
                <a:lnTo>
                  <a:pt x="16764" y="317754"/>
                </a:lnTo>
                <a:lnTo>
                  <a:pt x="7620" y="258318"/>
                </a:lnTo>
                <a:lnTo>
                  <a:pt x="6858" y="230886"/>
                </a:lnTo>
                <a:lnTo>
                  <a:pt x="7620" y="206502"/>
                </a:lnTo>
                <a:lnTo>
                  <a:pt x="16002" y="161544"/>
                </a:lnTo>
                <a:lnTo>
                  <a:pt x="16002" y="162306"/>
                </a:lnTo>
                <a:lnTo>
                  <a:pt x="16256" y="161544"/>
                </a:lnTo>
                <a:lnTo>
                  <a:pt x="30480" y="124206"/>
                </a:lnTo>
                <a:lnTo>
                  <a:pt x="30480" y="124968"/>
                </a:lnTo>
                <a:lnTo>
                  <a:pt x="30988" y="124206"/>
                </a:lnTo>
                <a:lnTo>
                  <a:pt x="60198" y="80010"/>
                </a:lnTo>
                <a:lnTo>
                  <a:pt x="95250" y="47244"/>
                </a:lnTo>
                <a:lnTo>
                  <a:pt x="94488" y="47244"/>
                </a:lnTo>
                <a:lnTo>
                  <a:pt x="117106" y="32651"/>
                </a:lnTo>
                <a:lnTo>
                  <a:pt x="115316" y="53340"/>
                </a:lnTo>
                <a:lnTo>
                  <a:pt x="116078" y="53340"/>
                </a:lnTo>
                <a:lnTo>
                  <a:pt x="143002" y="24003"/>
                </a:lnTo>
                <a:lnTo>
                  <a:pt x="153797" y="15748"/>
                </a:lnTo>
                <a:lnTo>
                  <a:pt x="162941" y="7493"/>
                </a:lnTo>
                <a:lnTo>
                  <a:pt x="172212" y="0"/>
                </a:lnTo>
                <a:close/>
              </a:path>
            </a:pathLst>
          </a:custGeom>
          <a:solidFill>
            <a:srgbClr val="221F1F"/>
          </a:solidFill>
        </p:spPr>
        <p:txBody>
          <a:bodyPr wrap="square" lIns="0" tIns="0" rIns="0" bIns="0" rtlCol="0"/>
          <a:lstStyle/>
          <a:p>
            <a:endParaRPr/>
          </a:p>
        </p:txBody>
      </p:sp>
      <p:sp>
        <p:nvSpPr>
          <p:cNvPr id="237" name="object 237"/>
          <p:cNvSpPr/>
          <p:nvPr/>
        </p:nvSpPr>
        <p:spPr>
          <a:xfrm>
            <a:off x="1975104" y="7661147"/>
            <a:ext cx="672465" cy="220979"/>
          </a:xfrm>
          <a:custGeom>
            <a:avLst/>
            <a:gdLst/>
            <a:ahLst/>
            <a:cxnLst/>
            <a:rect l="l" t="t" r="r" b="b"/>
            <a:pathLst>
              <a:path w="672464" h="220979">
                <a:moveTo>
                  <a:pt x="672084" y="203962"/>
                </a:moveTo>
                <a:lnTo>
                  <a:pt x="636651" y="192278"/>
                </a:lnTo>
                <a:lnTo>
                  <a:pt x="601218" y="173736"/>
                </a:lnTo>
                <a:lnTo>
                  <a:pt x="600456" y="173736"/>
                </a:lnTo>
                <a:lnTo>
                  <a:pt x="610438" y="195618"/>
                </a:lnTo>
                <a:lnTo>
                  <a:pt x="592074" y="192024"/>
                </a:lnTo>
                <a:lnTo>
                  <a:pt x="573405" y="187198"/>
                </a:lnTo>
                <a:lnTo>
                  <a:pt x="536575" y="175260"/>
                </a:lnTo>
                <a:lnTo>
                  <a:pt x="500253" y="160782"/>
                </a:lnTo>
                <a:lnTo>
                  <a:pt x="464185" y="144272"/>
                </a:lnTo>
                <a:lnTo>
                  <a:pt x="428498" y="126365"/>
                </a:lnTo>
                <a:lnTo>
                  <a:pt x="322199" y="70485"/>
                </a:lnTo>
                <a:lnTo>
                  <a:pt x="286766" y="53213"/>
                </a:lnTo>
                <a:lnTo>
                  <a:pt x="251079" y="37592"/>
                </a:lnTo>
                <a:lnTo>
                  <a:pt x="170688" y="11430"/>
                </a:lnTo>
                <a:lnTo>
                  <a:pt x="141351" y="6731"/>
                </a:lnTo>
                <a:lnTo>
                  <a:pt x="105156" y="762"/>
                </a:lnTo>
                <a:lnTo>
                  <a:pt x="70866" y="0"/>
                </a:lnTo>
                <a:lnTo>
                  <a:pt x="35814" y="3048"/>
                </a:lnTo>
                <a:lnTo>
                  <a:pt x="0" y="9144"/>
                </a:lnTo>
                <a:lnTo>
                  <a:pt x="762" y="15240"/>
                </a:lnTo>
                <a:lnTo>
                  <a:pt x="36576" y="9144"/>
                </a:lnTo>
                <a:lnTo>
                  <a:pt x="67310" y="6731"/>
                </a:lnTo>
                <a:lnTo>
                  <a:pt x="126873" y="9525"/>
                </a:lnTo>
                <a:lnTo>
                  <a:pt x="183896" y="21209"/>
                </a:lnTo>
                <a:lnTo>
                  <a:pt x="239268" y="39878"/>
                </a:lnTo>
                <a:lnTo>
                  <a:pt x="293243" y="63627"/>
                </a:lnTo>
                <a:lnTo>
                  <a:pt x="346456" y="90424"/>
                </a:lnTo>
                <a:lnTo>
                  <a:pt x="426085" y="132334"/>
                </a:lnTo>
                <a:lnTo>
                  <a:pt x="452755" y="145669"/>
                </a:lnTo>
                <a:lnTo>
                  <a:pt x="506857" y="170307"/>
                </a:lnTo>
                <a:lnTo>
                  <a:pt x="562229" y="190373"/>
                </a:lnTo>
                <a:lnTo>
                  <a:pt x="609727" y="201282"/>
                </a:lnTo>
                <a:lnTo>
                  <a:pt x="595884" y="220218"/>
                </a:lnTo>
                <a:lnTo>
                  <a:pt x="596646" y="220980"/>
                </a:lnTo>
                <a:lnTo>
                  <a:pt x="635127" y="209423"/>
                </a:lnTo>
                <a:lnTo>
                  <a:pt x="660019" y="206248"/>
                </a:lnTo>
                <a:lnTo>
                  <a:pt x="672084" y="203962"/>
                </a:lnTo>
                <a:close/>
              </a:path>
            </a:pathLst>
          </a:custGeom>
          <a:solidFill>
            <a:srgbClr val="221F1F"/>
          </a:solidFill>
        </p:spPr>
        <p:txBody>
          <a:bodyPr wrap="square" lIns="0" tIns="0" rIns="0" bIns="0" rtlCol="0"/>
          <a:lstStyle/>
          <a:p>
            <a:endParaRPr/>
          </a:p>
        </p:txBody>
      </p:sp>
      <p:grpSp>
        <p:nvGrpSpPr>
          <p:cNvPr id="238" name="object 238"/>
          <p:cNvGrpSpPr/>
          <p:nvPr/>
        </p:nvGrpSpPr>
        <p:grpSpPr>
          <a:xfrm>
            <a:off x="4523232" y="7566659"/>
            <a:ext cx="165100" cy="654050"/>
            <a:chOff x="4523232" y="7566659"/>
            <a:chExt cx="165100" cy="654050"/>
          </a:xfrm>
        </p:grpSpPr>
        <p:pic>
          <p:nvPicPr>
            <p:cNvPr id="239" name="object 239"/>
            <p:cNvPicPr/>
            <p:nvPr/>
          </p:nvPicPr>
          <p:blipFill>
            <a:blip r:embed="rId30" cstate="print"/>
            <a:stretch>
              <a:fillRect/>
            </a:stretch>
          </p:blipFill>
          <p:spPr>
            <a:xfrm>
              <a:off x="4523232" y="8120506"/>
              <a:ext cx="138048" cy="99949"/>
            </a:xfrm>
            <a:prstGeom prst="rect">
              <a:avLst/>
            </a:prstGeom>
          </p:spPr>
        </p:pic>
        <p:sp>
          <p:nvSpPr>
            <p:cNvPr id="240" name="object 240"/>
            <p:cNvSpPr/>
            <p:nvPr/>
          </p:nvSpPr>
          <p:spPr>
            <a:xfrm>
              <a:off x="4597908" y="7566659"/>
              <a:ext cx="90170" cy="554990"/>
            </a:xfrm>
            <a:custGeom>
              <a:avLst/>
              <a:gdLst/>
              <a:ahLst/>
              <a:cxnLst/>
              <a:rect l="l" t="t" r="r" b="b"/>
              <a:pathLst>
                <a:path w="90170" h="554990">
                  <a:moveTo>
                    <a:pt x="89916" y="378333"/>
                  </a:moveTo>
                  <a:lnTo>
                    <a:pt x="87630" y="337947"/>
                  </a:lnTo>
                  <a:lnTo>
                    <a:pt x="84582" y="297434"/>
                  </a:lnTo>
                  <a:lnTo>
                    <a:pt x="79375" y="257048"/>
                  </a:lnTo>
                  <a:lnTo>
                    <a:pt x="72517" y="217424"/>
                  </a:lnTo>
                  <a:lnTo>
                    <a:pt x="65024" y="178435"/>
                  </a:lnTo>
                  <a:lnTo>
                    <a:pt x="55880" y="141097"/>
                  </a:lnTo>
                  <a:lnTo>
                    <a:pt x="34798" y="73152"/>
                  </a:lnTo>
                  <a:lnTo>
                    <a:pt x="28727" y="55626"/>
                  </a:lnTo>
                  <a:lnTo>
                    <a:pt x="31242" y="55626"/>
                  </a:lnTo>
                  <a:lnTo>
                    <a:pt x="51816" y="57912"/>
                  </a:lnTo>
                  <a:lnTo>
                    <a:pt x="51816" y="57150"/>
                  </a:lnTo>
                  <a:lnTo>
                    <a:pt x="49403" y="54864"/>
                  </a:lnTo>
                  <a:lnTo>
                    <a:pt x="48006" y="54864"/>
                  </a:lnTo>
                  <a:lnTo>
                    <a:pt x="22860" y="29718"/>
                  </a:lnTo>
                  <a:lnTo>
                    <a:pt x="15494" y="19812"/>
                  </a:lnTo>
                  <a:lnTo>
                    <a:pt x="8128" y="9144"/>
                  </a:lnTo>
                  <a:lnTo>
                    <a:pt x="0" y="0"/>
                  </a:lnTo>
                  <a:lnTo>
                    <a:pt x="8128" y="37338"/>
                  </a:lnTo>
                  <a:lnTo>
                    <a:pt x="9652" y="76962"/>
                  </a:lnTo>
                  <a:lnTo>
                    <a:pt x="10287" y="77724"/>
                  </a:lnTo>
                  <a:lnTo>
                    <a:pt x="23266" y="58407"/>
                  </a:lnTo>
                  <a:lnTo>
                    <a:pt x="29464" y="74676"/>
                  </a:lnTo>
                  <a:lnTo>
                    <a:pt x="34798" y="91313"/>
                  </a:lnTo>
                  <a:lnTo>
                    <a:pt x="49276" y="141478"/>
                  </a:lnTo>
                  <a:lnTo>
                    <a:pt x="61341" y="192278"/>
                  </a:lnTo>
                  <a:lnTo>
                    <a:pt x="70866" y="243713"/>
                  </a:lnTo>
                  <a:lnTo>
                    <a:pt x="77851" y="295529"/>
                  </a:lnTo>
                  <a:lnTo>
                    <a:pt x="82042" y="347599"/>
                  </a:lnTo>
                  <a:lnTo>
                    <a:pt x="83312" y="399796"/>
                  </a:lnTo>
                  <a:lnTo>
                    <a:pt x="83058" y="417322"/>
                  </a:lnTo>
                  <a:lnTo>
                    <a:pt x="74803" y="490474"/>
                  </a:lnTo>
                  <a:lnTo>
                    <a:pt x="75565" y="490474"/>
                  </a:lnTo>
                  <a:lnTo>
                    <a:pt x="56642" y="554609"/>
                  </a:lnTo>
                  <a:lnTo>
                    <a:pt x="57404" y="553847"/>
                  </a:lnTo>
                  <a:lnTo>
                    <a:pt x="63373" y="553847"/>
                  </a:lnTo>
                  <a:lnTo>
                    <a:pt x="81661" y="491998"/>
                  </a:lnTo>
                  <a:lnTo>
                    <a:pt x="81661" y="490474"/>
                  </a:lnTo>
                  <a:lnTo>
                    <a:pt x="89154" y="418084"/>
                  </a:lnTo>
                  <a:lnTo>
                    <a:pt x="89916" y="378333"/>
                  </a:lnTo>
                  <a:close/>
                </a:path>
              </a:pathLst>
            </a:custGeom>
            <a:solidFill>
              <a:srgbClr val="221F1F"/>
            </a:solidFill>
          </p:spPr>
          <p:txBody>
            <a:bodyPr wrap="square" lIns="0" tIns="0" rIns="0" bIns="0" rtlCol="0"/>
            <a:lstStyle/>
            <a:p>
              <a:endParaRPr/>
            </a:p>
          </p:txBody>
        </p:sp>
      </p:grpSp>
      <p:sp>
        <p:nvSpPr>
          <p:cNvPr id="241" name="object 241"/>
          <p:cNvSpPr/>
          <p:nvPr/>
        </p:nvSpPr>
        <p:spPr>
          <a:xfrm>
            <a:off x="5419344" y="6954011"/>
            <a:ext cx="441959" cy="1274445"/>
          </a:xfrm>
          <a:custGeom>
            <a:avLst/>
            <a:gdLst/>
            <a:ahLst/>
            <a:cxnLst/>
            <a:rect l="l" t="t" r="r" b="b"/>
            <a:pathLst>
              <a:path w="441960" h="1274445">
                <a:moveTo>
                  <a:pt x="441452" y="931164"/>
                </a:moveTo>
                <a:lnTo>
                  <a:pt x="431292" y="926592"/>
                </a:lnTo>
                <a:lnTo>
                  <a:pt x="430530" y="925830"/>
                </a:lnTo>
                <a:lnTo>
                  <a:pt x="429768" y="925830"/>
                </a:lnTo>
                <a:lnTo>
                  <a:pt x="408432" y="925068"/>
                </a:lnTo>
                <a:lnTo>
                  <a:pt x="407670" y="925068"/>
                </a:lnTo>
                <a:lnTo>
                  <a:pt x="384810" y="928116"/>
                </a:lnTo>
                <a:lnTo>
                  <a:pt x="384048" y="928116"/>
                </a:lnTo>
                <a:lnTo>
                  <a:pt x="332994" y="948690"/>
                </a:lnTo>
                <a:lnTo>
                  <a:pt x="332232" y="948690"/>
                </a:lnTo>
                <a:lnTo>
                  <a:pt x="275082" y="986155"/>
                </a:lnTo>
                <a:lnTo>
                  <a:pt x="237109" y="1016762"/>
                </a:lnTo>
                <a:lnTo>
                  <a:pt x="200152" y="1050417"/>
                </a:lnTo>
                <a:lnTo>
                  <a:pt x="163957" y="1086358"/>
                </a:lnTo>
                <a:lnTo>
                  <a:pt x="129032" y="1123823"/>
                </a:lnTo>
                <a:lnTo>
                  <a:pt x="95250" y="1161923"/>
                </a:lnTo>
                <a:lnTo>
                  <a:pt x="45034" y="1220749"/>
                </a:lnTo>
                <a:lnTo>
                  <a:pt x="57023" y="1194816"/>
                </a:lnTo>
                <a:lnTo>
                  <a:pt x="57785" y="1194816"/>
                </a:lnTo>
                <a:lnTo>
                  <a:pt x="72263" y="1145159"/>
                </a:lnTo>
                <a:lnTo>
                  <a:pt x="82931" y="1090295"/>
                </a:lnTo>
                <a:lnTo>
                  <a:pt x="87884" y="1050671"/>
                </a:lnTo>
                <a:lnTo>
                  <a:pt x="91059" y="1010412"/>
                </a:lnTo>
                <a:lnTo>
                  <a:pt x="92710" y="969772"/>
                </a:lnTo>
                <a:lnTo>
                  <a:pt x="92964" y="928751"/>
                </a:lnTo>
                <a:lnTo>
                  <a:pt x="92710" y="908177"/>
                </a:lnTo>
                <a:lnTo>
                  <a:pt x="91440" y="867029"/>
                </a:lnTo>
                <a:lnTo>
                  <a:pt x="89281" y="826008"/>
                </a:lnTo>
                <a:lnTo>
                  <a:pt x="86487" y="785114"/>
                </a:lnTo>
                <a:lnTo>
                  <a:pt x="83439" y="744601"/>
                </a:lnTo>
                <a:lnTo>
                  <a:pt x="78359" y="684657"/>
                </a:lnTo>
                <a:lnTo>
                  <a:pt x="70739" y="611505"/>
                </a:lnTo>
                <a:lnTo>
                  <a:pt x="55753" y="478536"/>
                </a:lnTo>
                <a:lnTo>
                  <a:pt x="42291" y="360807"/>
                </a:lnTo>
                <a:lnTo>
                  <a:pt x="38227" y="321437"/>
                </a:lnTo>
                <a:lnTo>
                  <a:pt x="34671" y="282067"/>
                </a:lnTo>
                <a:lnTo>
                  <a:pt x="31496" y="242697"/>
                </a:lnTo>
                <a:lnTo>
                  <a:pt x="28956" y="203327"/>
                </a:lnTo>
                <a:lnTo>
                  <a:pt x="27178" y="163830"/>
                </a:lnTo>
                <a:lnTo>
                  <a:pt x="26670" y="144018"/>
                </a:lnTo>
                <a:lnTo>
                  <a:pt x="28194" y="92964"/>
                </a:lnTo>
                <a:lnTo>
                  <a:pt x="30759" y="62636"/>
                </a:lnTo>
                <a:lnTo>
                  <a:pt x="46482" y="77724"/>
                </a:lnTo>
                <a:lnTo>
                  <a:pt x="47244" y="76962"/>
                </a:lnTo>
                <a:lnTo>
                  <a:pt x="44323" y="59436"/>
                </a:lnTo>
                <a:lnTo>
                  <a:pt x="44056" y="59436"/>
                </a:lnTo>
                <a:lnTo>
                  <a:pt x="40259" y="38100"/>
                </a:lnTo>
                <a:lnTo>
                  <a:pt x="39497" y="25146"/>
                </a:lnTo>
                <a:lnTo>
                  <a:pt x="39497" y="12192"/>
                </a:lnTo>
                <a:lnTo>
                  <a:pt x="38735" y="0"/>
                </a:lnTo>
                <a:lnTo>
                  <a:pt x="23241" y="35052"/>
                </a:lnTo>
                <a:lnTo>
                  <a:pt x="0" y="67818"/>
                </a:lnTo>
                <a:lnTo>
                  <a:pt x="762" y="68580"/>
                </a:lnTo>
                <a:lnTo>
                  <a:pt x="24549" y="60807"/>
                </a:lnTo>
                <a:lnTo>
                  <a:pt x="21336" y="92964"/>
                </a:lnTo>
                <a:lnTo>
                  <a:pt x="20574" y="144018"/>
                </a:lnTo>
                <a:lnTo>
                  <a:pt x="23495" y="214376"/>
                </a:lnTo>
                <a:lnTo>
                  <a:pt x="26797" y="262382"/>
                </a:lnTo>
                <a:lnTo>
                  <a:pt x="30734" y="307975"/>
                </a:lnTo>
                <a:lnTo>
                  <a:pt x="35306" y="354838"/>
                </a:lnTo>
                <a:lnTo>
                  <a:pt x="40386" y="401574"/>
                </a:lnTo>
                <a:lnTo>
                  <a:pt x="59436" y="564896"/>
                </a:lnTo>
                <a:lnTo>
                  <a:pt x="64643" y="611505"/>
                </a:lnTo>
                <a:lnTo>
                  <a:pt x="72263" y="685419"/>
                </a:lnTo>
                <a:lnTo>
                  <a:pt x="78359" y="757809"/>
                </a:lnTo>
                <a:lnTo>
                  <a:pt x="82042" y="814578"/>
                </a:lnTo>
                <a:lnTo>
                  <a:pt x="84201" y="853313"/>
                </a:lnTo>
                <a:lnTo>
                  <a:pt x="85598" y="892429"/>
                </a:lnTo>
                <a:lnTo>
                  <a:pt x="86360" y="951611"/>
                </a:lnTo>
                <a:lnTo>
                  <a:pt x="85979" y="971296"/>
                </a:lnTo>
                <a:lnTo>
                  <a:pt x="84455" y="1010539"/>
                </a:lnTo>
                <a:lnTo>
                  <a:pt x="81407" y="1049401"/>
                </a:lnTo>
                <a:lnTo>
                  <a:pt x="76835" y="1087755"/>
                </a:lnTo>
                <a:lnTo>
                  <a:pt x="66167" y="1143635"/>
                </a:lnTo>
                <a:lnTo>
                  <a:pt x="51689" y="1192530"/>
                </a:lnTo>
                <a:lnTo>
                  <a:pt x="32004" y="1235202"/>
                </a:lnTo>
                <a:lnTo>
                  <a:pt x="32004" y="1234440"/>
                </a:lnTo>
                <a:lnTo>
                  <a:pt x="6096" y="1270254"/>
                </a:lnTo>
                <a:lnTo>
                  <a:pt x="10668" y="1274064"/>
                </a:lnTo>
                <a:lnTo>
                  <a:pt x="10934" y="1273721"/>
                </a:lnTo>
                <a:lnTo>
                  <a:pt x="11430" y="1274064"/>
                </a:lnTo>
                <a:lnTo>
                  <a:pt x="47244" y="1228217"/>
                </a:lnTo>
                <a:lnTo>
                  <a:pt x="89916" y="1177544"/>
                </a:lnTo>
                <a:lnTo>
                  <a:pt x="122809" y="1139952"/>
                </a:lnTo>
                <a:lnTo>
                  <a:pt x="156845" y="1103249"/>
                </a:lnTo>
                <a:lnTo>
                  <a:pt x="191897" y="1067562"/>
                </a:lnTo>
                <a:lnTo>
                  <a:pt x="228219" y="1033399"/>
                </a:lnTo>
                <a:lnTo>
                  <a:pt x="265938" y="1001014"/>
                </a:lnTo>
                <a:lnTo>
                  <a:pt x="335280" y="954024"/>
                </a:lnTo>
                <a:lnTo>
                  <a:pt x="337185" y="954024"/>
                </a:lnTo>
                <a:lnTo>
                  <a:pt x="386334" y="934212"/>
                </a:lnTo>
                <a:lnTo>
                  <a:pt x="386689" y="934072"/>
                </a:lnTo>
                <a:lnTo>
                  <a:pt x="408305" y="931164"/>
                </a:lnTo>
                <a:lnTo>
                  <a:pt x="441452" y="931164"/>
                </a:lnTo>
                <a:close/>
              </a:path>
            </a:pathLst>
          </a:custGeom>
          <a:solidFill>
            <a:srgbClr val="221F1F"/>
          </a:solidFill>
        </p:spPr>
        <p:txBody>
          <a:bodyPr wrap="square" lIns="0" tIns="0" rIns="0" bIns="0" rtlCol="0"/>
          <a:lstStyle/>
          <a:p>
            <a:endParaRPr/>
          </a:p>
        </p:txBody>
      </p:sp>
      <p:sp>
        <p:nvSpPr>
          <p:cNvPr id="242" name="object 242"/>
          <p:cNvSpPr/>
          <p:nvPr/>
        </p:nvSpPr>
        <p:spPr>
          <a:xfrm>
            <a:off x="5884291" y="7902829"/>
            <a:ext cx="57785" cy="97790"/>
          </a:xfrm>
          <a:custGeom>
            <a:avLst/>
            <a:gdLst/>
            <a:ahLst/>
            <a:cxnLst/>
            <a:rect l="l" t="t" r="r" b="b"/>
            <a:pathLst>
              <a:path w="57785" h="97790">
                <a:moveTo>
                  <a:pt x="57785" y="96139"/>
                </a:moveTo>
                <a:lnTo>
                  <a:pt x="47879" y="62484"/>
                </a:lnTo>
                <a:lnTo>
                  <a:pt x="37084" y="38100"/>
                </a:lnTo>
                <a:lnTo>
                  <a:pt x="35687" y="35052"/>
                </a:lnTo>
                <a:lnTo>
                  <a:pt x="35687" y="34290"/>
                </a:lnTo>
                <a:lnTo>
                  <a:pt x="34925" y="34290"/>
                </a:lnTo>
                <a:lnTo>
                  <a:pt x="9271" y="635"/>
                </a:lnTo>
                <a:lnTo>
                  <a:pt x="1397" y="635"/>
                </a:lnTo>
                <a:lnTo>
                  <a:pt x="0" y="0"/>
                </a:lnTo>
                <a:lnTo>
                  <a:pt x="30353" y="38100"/>
                </a:lnTo>
                <a:lnTo>
                  <a:pt x="29591" y="37338"/>
                </a:lnTo>
                <a:lnTo>
                  <a:pt x="41783" y="64897"/>
                </a:lnTo>
                <a:lnTo>
                  <a:pt x="51689" y="97663"/>
                </a:lnTo>
                <a:lnTo>
                  <a:pt x="57785" y="96139"/>
                </a:lnTo>
                <a:close/>
              </a:path>
            </a:pathLst>
          </a:custGeom>
          <a:solidFill>
            <a:srgbClr val="221F1F"/>
          </a:solidFill>
        </p:spPr>
        <p:txBody>
          <a:bodyPr wrap="square" lIns="0" tIns="0" rIns="0" bIns="0" rtlCol="0"/>
          <a:lstStyle/>
          <a:p>
            <a:endParaRPr/>
          </a:p>
        </p:txBody>
      </p:sp>
      <p:sp>
        <p:nvSpPr>
          <p:cNvPr id="243" name="object 243"/>
          <p:cNvSpPr/>
          <p:nvPr/>
        </p:nvSpPr>
        <p:spPr>
          <a:xfrm>
            <a:off x="5827649" y="7885176"/>
            <a:ext cx="66040" cy="18415"/>
          </a:xfrm>
          <a:custGeom>
            <a:avLst/>
            <a:gdLst/>
            <a:ahLst/>
            <a:cxnLst/>
            <a:rect l="l" t="t" r="r" b="b"/>
            <a:pathLst>
              <a:path w="66039" h="18415">
                <a:moveTo>
                  <a:pt x="65913" y="18288"/>
                </a:moveTo>
                <a:lnTo>
                  <a:pt x="65405" y="17526"/>
                </a:lnTo>
                <a:lnTo>
                  <a:pt x="61849" y="12954"/>
                </a:lnTo>
                <a:lnTo>
                  <a:pt x="61087" y="12954"/>
                </a:lnTo>
                <a:lnTo>
                  <a:pt x="60325" y="12192"/>
                </a:lnTo>
                <a:lnTo>
                  <a:pt x="33147" y="0"/>
                </a:lnTo>
                <a:lnTo>
                  <a:pt x="127" y="0"/>
                </a:lnTo>
                <a:lnTo>
                  <a:pt x="0" y="0"/>
                </a:lnTo>
                <a:lnTo>
                  <a:pt x="21463" y="762"/>
                </a:lnTo>
                <a:lnTo>
                  <a:pt x="19939" y="762"/>
                </a:lnTo>
                <a:lnTo>
                  <a:pt x="56642" y="17653"/>
                </a:lnTo>
                <a:lnTo>
                  <a:pt x="58039" y="18288"/>
                </a:lnTo>
                <a:lnTo>
                  <a:pt x="65913" y="18288"/>
                </a:lnTo>
                <a:close/>
              </a:path>
            </a:pathLst>
          </a:custGeom>
          <a:solidFill>
            <a:srgbClr val="221F1F"/>
          </a:solidFill>
        </p:spPr>
        <p:txBody>
          <a:bodyPr wrap="square" lIns="0" tIns="0" rIns="0" bIns="0" rtlCol="0"/>
          <a:lstStyle/>
          <a:p>
            <a:endParaRPr/>
          </a:p>
        </p:txBody>
      </p:sp>
      <p:sp>
        <p:nvSpPr>
          <p:cNvPr id="244" name="object 244"/>
          <p:cNvSpPr/>
          <p:nvPr/>
        </p:nvSpPr>
        <p:spPr>
          <a:xfrm>
            <a:off x="5911596" y="7970519"/>
            <a:ext cx="44450" cy="78105"/>
          </a:xfrm>
          <a:custGeom>
            <a:avLst/>
            <a:gdLst/>
            <a:ahLst/>
            <a:cxnLst/>
            <a:rect l="l" t="t" r="r" b="b"/>
            <a:pathLst>
              <a:path w="44450" h="78104">
                <a:moveTo>
                  <a:pt x="42672" y="18923"/>
                </a:moveTo>
                <a:lnTo>
                  <a:pt x="25146" y="18923"/>
                </a:lnTo>
                <a:lnTo>
                  <a:pt x="0" y="9144"/>
                </a:lnTo>
                <a:lnTo>
                  <a:pt x="0" y="10668"/>
                </a:lnTo>
                <a:lnTo>
                  <a:pt x="21336" y="43815"/>
                </a:lnTo>
                <a:lnTo>
                  <a:pt x="26670" y="55880"/>
                </a:lnTo>
                <a:lnTo>
                  <a:pt x="32004" y="67183"/>
                </a:lnTo>
                <a:lnTo>
                  <a:pt x="37338" y="77724"/>
                </a:lnTo>
                <a:lnTo>
                  <a:pt x="38100" y="40005"/>
                </a:lnTo>
                <a:lnTo>
                  <a:pt x="42672" y="18923"/>
                </a:lnTo>
                <a:close/>
              </a:path>
              <a:path w="44450" h="78104">
                <a:moveTo>
                  <a:pt x="44196" y="762"/>
                </a:moveTo>
                <a:lnTo>
                  <a:pt x="43434" y="0"/>
                </a:lnTo>
                <a:lnTo>
                  <a:pt x="24384" y="18288"/>
                </a:lnTo>
                <a:lnTo>
                  <a:pt x="41275" y="18288"/>
                </a:lnTo>
                <a:lnTo>
                  <a:pt x="44196" y="762"/>
                </a:lnTo>
                <a:close/>
              </a:path>
            </a:pathLst>
          </a:custGeom>
          <a:solidFill>
            <a:srgbClr val="221F1F"/>
          </a:solidFill>
        </p:spPr>
        <p:txBody>
          <a:bodyPr wrap="square" lIns="0" tIns="0" rIns="0" bIns="0" rtlCol="0"/>
          <a:lstStyle/>
          <a:p>
            <a:endParaRPr/>
          </a:p>
        </p:txBody>
      </p:sp>
      <p:sp>
        <p:nvSpPr>
          <p:cNvPr id="245" name="object 245"/>
          <p:cNvSpPr/>
          <p:nvPr/>
        </p:nvSpPr>
        <p:spPr>
          <a:xfrm>
            <a:off x="1975104" y="7655052"/>
            <a:ext cx="1216660" cy="104139"/>
          </a:xfrm>
          <a:custGeom>
            <a:avLst/>
            <a:gdLst/>
            <a:ahLst/>
            <a:cxnLst/>
            <a:rect l="l" t="t" r="r" b="b"/>
            <a:pathLst>
              <a:path w="1216660" h="104140">
                <a:moveTo>
                  <a:pt x="1216152" y="83439"/>
                </a:moveTo>
                <a:lnTo>
                  <a:pt x="1179576" y="73660"/>
                </a:lnTo>
                <a:lnTo>
                  <a:pt x="1143000" y="57912"/>
                </a:lnTo>
                <a:lnTo>
                  <a:pt x="1142238" y="57912"/>
                </a:lnTo>
                <a:lnTo>
                  <a:pt x="1153566" y="78244"/>
                </a:lnTo>
                <a:lnTo>
                  <a:pt x="1073658" y="72390"/>
                </a:lnTo>
                <a:lnTo>
                  <a:pt x="1008634" y="66294"/>
                </a:lnTo>
                <a:lnTo>
                  <a:pt x="639699" y="28067"/>
                </a:lnTo>
                <a:lnTo>
                  <a:pt x="462280" y="12446"/>
                </a:lnTo>
                <a:lnTo>
                  <a:pt x="399542" y="7747"/>
                </a:lnTo>
                <a:lnTo>
                  <a:pt x="315468" y="2921"/>
                </a:lnTo>
                <a:lnTo>
                  <a:pt x="273431" y="1270"/>
                </a:lnTo>
                <a:lnTo>
                  <a:pt x="231394" y="254"/>
                </a:lnTo>
                <a:lnTo>
                  <a:pt x="189357" y="0"/>
                </a:lnTo>
                <a:lnTo>
                  <a:pt x="147447" y="635"/>
                </a:lnTo>
                <a:lnTo>
                  <a:pt x="105410" y="2286"/>
                </a:lnTo>
                <a:lnTo>
                  <a:pt x="39624" y="8890"/>
                </a:lnTo>
                <a:lnTo>
                  <a:pt x="0" y="15748"/>
                </a:lnTo>
                <a:lnTo>
                  <a:pt x="762" y="21844"/>
                </a:lnTo>
                <a:lnTo>
                  <a:pt x="40386" y="14986"/>
                </a:lnTo>
                <a:lnTo>
                  <a:pt x="85344" y="10414"/>
                </a:lnTo>
                <a:lnTo>
                  <a:pt x="126619" y="7747"/>
                </a:lnTo>
                <a:lnTo>
                  <a:pt x="168275" y="6350"/>
                </a:lnTo>
                <a:lnTo>
                  <a:pt x="231508" y="6235"/>
                </a:lnTo>
                <a:lnTo>
                  <a:pt x="273304" y="7239"/>
                </a:lnTo>
                <a:lnTo>
                  <a:pt x="315468" y="9017"/>
                </a:lnTo>
                <a:lnTo>
                  <a:pt x="378587" y="12573"/>
                </a:lnTo>
                <a:lnTo>
                  <a:pt x="503301" y="21844"/>
                </a:lnTo>
                <a:lnTo>
                  <a:pt x="638937" y="34163"/>
                </a:lnTo>
                <a:lnTo>
                  <a:pt x="942721" y="66294"/>
                </a:lnTo>
                <a:lnTo>
                  <a:pt x="1122426" y="83058"/>
                </a:lnTo>
                <a:lnTo>
                  <a:pt x="1152753" y="84632"/>
                </a:lnTo>
                <a:lnTo>
                  <a:pt x="1139952" y="102870"/>
                </a:lnTo>
                <a:lnTo>
                  <a:pt x="1140714" y="103632"/>
                </a:lnTo>
                <a:lnTo>
                  <a:pt x="1178814" y="90932"/>
                </a:lnTo>
                <a:lnTo>
                  <a:pt x="1204722" y="86360"/>
                </a:lnTo>
                <a:lnTo>
                  <a:pt x="1216152" y="83439"/>
                </a:lnTo>
                <a:close/>
              </a:path>
            </a:pathLst>
          </a:custGeom>
          <a:solidFill>
            <a:srgbClr val="221F1F"/>
          </a:solidFill>
        </p:spPr>
        <p:txBody>
          <a:bodyPr wrap="square" lIns="0" tIns="0" rIns="0" bIns="0" rtlCol="0"/>
          <a:lstStyle/>
          <a:p>
            <a:endParaRPr/>
          </a:p>
        </p:txBody>
      </p:sp>
      <p:sp>
        <p:nvSpPr>
          <p:cNvPr id="246" name="object 246"/>
          <p:cNvSpPr/>
          <p:nvPr/>
        </p:nvSpPr>
        <p:spPr>
          <a:xfrm>
            <a:off x="6119621" y="8465057"/>
            <a:ext cx="7620" cy="0"/>
          </a:xfrm>
          <a:custGeom>
            <a:avLst/>
            <a:gdLst/>
            <a:ahLst/>
            <a:cxnLst/>
            <a:rect l="l" t="t" r="r" b="b"/>
            <a:pathLst>
              <a:path w="7620">
                <a:moveTo>
                  <a:pt x="0" y="0"/>
                </a:moveTo>
                <a:lnTo>
                  <a:pt x="7620" y="0"/>
                </a:lnTo>
              </a:path>
            </a:pathLst>
          </a:custGeom>
          <a:ln w="19812">
            <a:solidFill>
              <a:srgbClr val="221F1F"/>
            </a:solidFill>
          </a:ln>
        </p:spPr>
        <p:txBody>
          <a:bodyPr wrap="square" lIns="0" tIns="0" rIns="0" bIns="0" rtlCol="0"/>
          <a:lstStyle/>
          <a:p>
            <a:endParaRPr/>
          </a:p>
        </p:txBody>
      </p:sp>
      <p:sp>
        <p:nvSpPr>
          <p:cNvPr id="247" name="object 247"/>
          <p:cNvSpPr/>
          <p:nvPr/>
        </p:nvSpPr>
        <p:spPr>
          <a:xfrm>
            <a:off x="2124455" y="8299704"/>
            <a:ext cx="78105" cy="45720"/>
          </a:xfrm>
          <a:custGeom>
            <a:avLst/>
            <a:gdLst/>
            <a:ahLst/>
            <a:cxnLst/>
            <a:rect l="l" t="t" r="r" b="b"/>
            <a:pathLst>
              <a:path w="78105" h="45720">
                <a:moveTo>
                  <a:pt x="77724" y="0"/>
                </a:moveTo>
                <a:lnTo>
                  <a:pt x="76962" y="0"/>
                </a:lnTo>
                <a:lnTo>
                  <a:pt x="39243" y="14224"/>
                </a:lnTo>
                <a:lnTo>
                  <a:pt x="0" y="22479"/>
                </a:lnTo>
                <a:lnTo>
                  <a:pt x="37719" y="30734"/>
                </a:lnTo>
                <a:lnTo>
                  <a:pt x="76962" y="45720"/>
                </a:lnTo>
                <a:lnTo>
                  <a:pt x="77724" y="44958"/>
                </a:lnTo>
                <a:lnTo>
                  <a:pt x="63881" y="22479"/>
                </a:lnTo>
                <a:lnTo>
                  <a:pt x="77724" y="0"/>
                </a:lnTo>
                <a:close/>
              </a:path>
            </a:pathLst>
          </a:custGeom>
          <a:solidFill>
            <a:srgbClr val="221F1F"/>
          </a:solidFill>
        </p:spPr>
        <p:txBody>
          <a:bodyPr wrap="square" lIns="0" tIns="0" rIns="0" bIns="0" rtlCol="0"/>
          <a:lstStyle/>
          <a:p>
            <a:endParaRPr/>
          </a:p>
        </p:txBody>
      </p:sp>
      <p:sp>
        <p:nvSpPr>
          <p:cNvPr id="248" name="object 248"/>
          <p:cNvSpPr/>
          <p:nvPr/>
        </p:nvSpPr>
        <p:spPr>
          <a:xfrm>
            <a:off x="3386328" y="8299704"/>
            <a:ext cx="78105" cy="45720"/>
          </a:xfrm>
          <a:custGeom>
            <a:avLst/>
            <a:gdLst/>
            <a:ahLst/>
            <a:cxnLst/>
            <a:rect l="l" t="t" r="r" b="b"/>
            <a:pathLst>
              <a:path w="78104" h="45720">
                <a:moveTo>
                  <a:pt x="762" y="0"/>
                </a:moveTo>
                <a:lnTo>
                  <a:pt x="0" y="0"/>
                </a:lnTo>
                <a:lnTo>
                  <a:pt x="14478" y="22479"/>
                </a:lnTo>
                <a:lnTo>
                  <a:pt x="0" y="44958"/>
                </a:lnTo>
                <a:lnTo>
                  <a:pt x="762" y="45720"/>
                </a:lnTo>
                <a:lnTo>
                  <a:pt x="40386" y="30734"/>
                </a:lnTo>
                <a:lnTo>
                  <a:pt x="77724" y="22479"/>
                </a:lnTo>
                <a:lnTo>
                  <a:pt x="38100" y="14224"/>
                </a:lnTo>
                <a:lnTo>
                  <a:pt x="762" y="0"/>
                </a:lnTo>
                <a:close/>
              </a:path>
            </a:pathLst>
          </a:custGeom>
          <a:solidFill>
            <a:srgbClr val="221F1F"/>
          </a:solidFill>
        </p:spPr>
        <p:txBody>
          <a:bodyPr wrap="square" lIns="0" tIns="0" rIns="0" bIns="0" rtlCol="0"/>
          <a:lstStyle/>
          <a:p>
            <a:endParaRPr/>
          </a:p>
        </p:txBody>
      </p:sp>
      <p:sp>
        <p:nvSpPr>
          <p:cNvPr id="249" name="object 249"/>
          <p:cNvSpPr/>
          <p:nvPr/>
        </p:nvSpPr>
        <p:spPr>
          <a:xfrm>
            <a:off x="2124455" y="8395716"/>
            <a:ext cx="78105" cy="45720"/>
          </a:xfrm>
          <a:custGeom>
            <a:avLst/>
            <a:gdLst/>
            <a:ahLst/>
            <a:cxnLst/>
            <a:rect l="l" t="t" r="r" b="b"/>
            <a:pathLst>
              <a:path w="78105" h="45720">
                <a:moveTo>
                  <a:pt x="76962" y="0"/>
                </a:moveTo>
                <a:lnTo>
                  <a:pt x="39243" y="14223"/>
                </a:lnTo>
                <a:lnTo>
                  <a:pt x="0" y="23240"/>
                </a:lnTo>
                <a:lnTo>
                  <a:pt x="37719" y="30733"/>
                </a:lnTo>
                <a:lnTo>
                  <a:pt x="76962" y="45719"/>
                </a:lnTo>
                <a:lnTo>
                  <a:pt x="77724" y="45719"/>
                </a:lnTo>
                <a:lnTo>
                  <a:pt x="63881" y="23240"/>
                </a:lnTo>
                <a:lnTo>
                  <a:pt x="77724" y="761"/>
                </a:lnTo>
                <a:lnTo>
                  <a:pt x="76962" y="0"/>
                </a:lnTo>
                <a:close/>
              </a:path>
            </a:pathLst>
          </a:custGeom>
          <a:solidFill>
            <a:srgbClr val="221F1F"/>
          </a:solidFill>
        </p:spPr>
        <p:txBody>
          <a:bodyPr wrap="square" lIns="0" tIns="0" rIns="0" bIns="0" rtlCol="0"/>
          <a:lstStyle/>
          <a:p>
            <a:endParaRPr/>
          </a:p>
        </p:txBody>
      </p:sp>
      <p:sp>
        <p:nvSpPr>
          <p:cNvPr id="250" name="object 250"/>
          <p:cNvSpPr/>
          <p:nvPr/>
        </p:nvSpPr>
        <p:spPr>
          <a:xfrm>
            <a:off x="6045708" y="8395716"/>
            <a:ext cx="78105" cy="45720"/>
          </a:xfrm>
          <a:custGeom>
            <a:avLst/>
            <a:gdLst/>
            <a:ahLst/>
            <a:cxnLst/>
            <a:rect l="l" t="t" r="r" b="b"/>
            <a:pathLst>
              <a:path w="78104" h="45720">
                <a:moveTo>
                  <a:pt x="762" y="0"/>
                </a:moveTo>
                <a:lnTo>
                  <a:pt x="0" y="761"/>
                </a:lnTo>
                <a:lnTo>
                  <a:pt x="14478" y="23240"/>
                </a:lnTo>
                <a:lnTo>
                  <a:pt x="0" y="45719"/>
                </a:lnTo>
                <a:lnTo>
                  <a:pt x="762" y="45719"/>
                </a:lnTo>
                <a:lnTo>
                  <a:pt x="40386" y="30733"/>
                </a:lnTo>
                <a:lnTo>
                  <a:pt x="77724" y="23240"/>
                </a:lnTo>
                <a:lnTo>
                  <a:pt x="38100" y="14223"/>
                </a:lnTo>
                <a:lnTo>
                  <a:pt x="762" y="0"/>
                </a:lnTo>
                <a:close/>
              </a:path>
            </a:pathLst>
          </a:custGeom>
          <a:solidFill>
            <a:srgbClr val="221F1F"/>
          </a:solidFill>
        </p:spPr>
        <p:txBody>
          <a:bodyPr wrap="square" lIns="0" tIns="0" rIns="0" bIns="0" rtlCol="0"/>
          <a:lstStyle/>
          <a:p>
            <a:endParaRPr/>
          </a:p>
        </p:txBody>
      </p:sp>
      <p:sp>
        <p:nvSpPr>
          <p:cNvPr id="251" name="object 251"/>
          <p:cNvSpPr/>
          <p:nvPr/>
        </p:nvSpPr>
        <p:spPr>
          <a:xfrm>
            <a:off x="3456432" y="8299704"/>
            <a:ext cx="78105" cy="45720"/>
          </a:xfrm>
          <a:custGeom>
            <a:avLst/>
            <a:gdLst/>
            <a:ahLst/>
            <a:cxnLst/>
            <a:rect l="l" t="t" r="r" b="b"/>
            <a:pathLst>
              <a:path w="78104" h="45720">
                <a:moveTo>
                  <a:pt x="77724" y="0"/>
                </a:moveTo>
                <a:lnTo>
                  <a:pt x="76962" y="0"/>
                </a:lnTo>
                <a:lnTo>
                  <a:pt x="39243" y="14224"/>
                </a:lnTo>
                <a:lnTo>
                  <a:pt x="0" y="22479"/>
                </a:lnTo>
                <a:lnTo>
                  <a:pt x="37719" y="30734"/>
                </a:lnTo>
                <a:lnTo>
                  <a:pt x="76962" y="45720"/>
                </a:lnTo>
                <a:lnTo>
                  <a:pt x="77724" y="44958"/>
                </a:lnTo>
                <a:lnTo>
                  <a:pt x="63881" y="22479"/>
                </a:lnTo>
                <a:lnTo>
                  <a:pt x="77724" y="0"/>
                </a:lnTo>
                <a:close/>
              </a:path>
            </a:pathLst>
          </a:custGeom>
          <a:solidFill>
            <a:srgbClr val="221F1F"/>
          </a:solidFill>
        </p:spPr>
        <p:txBody>
          <a:bodyPr wrap="square" lIns="0" tIns="0" rIns="0" bIns="0" rtlCol="0"/>
          <a:lstStyle/>
          <a:p>
            <a:endParaRPr/>
          </a:p>
        </p:txBody>
      </p:sp>
      <p:sp>
        <p:nvSpPr>
          <p:cNvPr id="252" name="object 252"/>
          <p:cNvSpPr/>
          <p:nvPr/>
        </p:nvSpPr>
        <p:spPr>
          <a:xfrm>
            <a:off x="4716780" y="8299704"/>
            <a:ext cx="146685" cy="45720"/>
          </a:xfrm>
          <a:custGeom>
            <a:avLst/>
            <a:gdLst/>
            <a:ahLst/>
            <a:cxnLst/>
            <a:rect l="l" t="t" r="r" b="b"/>
            <a:pathLst>
              <a:path w="146685" h="45720">
                <a:moveTo>
                  <a:pt x="146304" y="0"/>
                </a:moveTo>
                <a:lnTo>
                  <a:pt x="145542" y="0"/>
                </a:lnTo>
                <a:lnTo>
                  <a:pt x="107823" y="14224"/>
                </a:lnTo>
                <a:lnTo>
                  <a:pt x="73126" y="21526"/>
                </a:lnTo>
                <a:lnTo>
                  <a:pt x="38100" y="14224"/>
                </a:lnTo>
                <a:lnTo>
                  <a:pt x="762" y="0"/>
                </a:lnTo>
                <a:lnTo>
                  <a:pt x="0" y="0"/>
                </a:lnTo>
                <a:lnTo>
                  <a:pt x="14478" y="22479"/>
                </a:lnTo>
                <a:lnTo>
                  <a:pt x="0" y="44958"/>
                </a:lnTo>
                <a:lnTo>
                  <a:pt x="762" y="45720"/>
                </a:lnTo>
                <a:lnTo>
                  <a:pt x="40386" y="30734"/>
                </a:lnTo>
                <a:lnTo>
                  <a:pt x="73164" y="23495"/>
                </a:lnTo>
                <a:lnTo>
                  <a:pt x="106299" y="30734"/>
                </a:lnTo>
                <a:lnTo>
                  <a:pt x="145542" y="45720"/>
                </a:lnTo>
                <a:lnTo>
                  <a:pt x="146304" y="44958"/>
                </a:lnTo>
                <a:lnTo>
                  <a:pt x="132461" y="22479"/>
                </a:lnTo>
                <a:lnTo>
                  <a:pt x="146304" y="0"/>
                </a:lnTo>
                <a:close/>
              </a:path>
            </a:pathLst>
          </a:custGeom>
          <a:solidFill>
            <a:srgbClr val="221F1F"/>
          </a:solidFill>
        </p:spPr>
        <p:txBody>
          <a:bodyPr wrap="square" lIns="0" tIns="0" rIns="0" bIns="0" rtlCol="0"/>
          <a:lstStyle/>
          <a:p>
            <a:endParaRPr/>
          </a:p>
        </p:txBody>
      </p:sp>
      <p:sp>
        <p:nvSpPr>
          <p:cNvPr id="253" name="object 253"/>
          <p:cNvSpPr/>
          <p:nvPr/>
        </p:nvSpPr>
        <p:spPr>
          <a:xfrm>
            <a:off x="6047232" y="8299704"/>
            <a:ext cx="78105" cy="45720"/>
          </a:xfrm>
          <a:custGeom>
            <a:avLst/>
            <a:gdLst/>
            <a:ahLst/>
            <a:cxnLst/>
            <a:rect l="l" t="t" r="r" b="b"/>
            <a:pathLst>
              <a:path w="78104" h="45720">
                <a:moveTo>
                  <a:pt x="762" y="0"/>
                </a:moveTo>
                <a:lnTo>
                  <a:pt x="0" y="0"/>
                </a:lnTo>
                <a:lnTo>
                  <a:pt x="13843" y="22479"/>
                </a:lnTo>
                <a:lnTo>
                  <a:pt x="0" y="44958"/>
                </a:lnTo>
                <a:lnTo>
                  <a:pt x="762" y="45720"/>
                </a:lnTo>
                <a:lnTo>
                  <a:pt x="40005" y="30734"/>
                </a:lnTo>
                <a:lnTo>
                  <a:pt x="77724" y="22479"/>
                </a:lnTo>
                <a:lnTo>
                  <a:pt x="38481" y="14224"/>
                </a:lnTo>
                <a:lnTo>
                  <a:pt x="762" y="0"/>
                </a:lnTo>
                <a:close/>
              </a:path>
            </a:pathLst>
          </a:custGeom>
          <a:solidFill>
            <a:srgbClr val="221F1F"/>
          </a:solidFill>
        </p:spPr>
        <p:txBody>
          <a:bodyPr wrap="square" lIns="0" tIns="0" rIns="0" bIns="0" rtlCol="0"/>
          <a:lstStyle/>
          <a:p>
            <a:endParaRPr/>
          </a:p>
        </p:txBody>
      </p:sp>
      <p:sp>
        <p:nvSpPr>
          <p:cNvPr id="254" name="object 254"/>
          <p:cNvSpPr/>
          <p:nvPr/>
        </p:nvSpPr>
        <p:spPr>
          <a:xfrm>
            <a:off x="6324600" y="6912864"/>
            <a:ext cx="48895" cy="74930"/>
          </a:xfrm>
          <a:custGeom>
            <a:avLst/>
            <a:gdLst/>
            <a:ahLst/>
            <a:cxnLst/>
            <a:rect l="l" t="t" r="r" b="b"/>
            <a:pathLst>
              <a:path w="48895" h="74929">
                <a:moveTo>
                  <a:pt x="48768" y="73914"/>
                </a:moveTo>
                <a:lnTo>
                  <a:pt x="43307" y="60960"/>
                </a:lnTo>
                <a:lnTo>
                  <a:pt x="42608" y="60960"/>
                </a:lnTo>
                <a:lnTo>
                  <a:pt x="32639" y="36957"/>
                </a:lnTo>
                <a:lnTo>
                  <a:pt x="24003" y="0"/>
                </a:lnTo>
                <a:lnTo>
                  <a:pt x="17907" y="24130"/>
                </a:lnTo>
                <a:lnTo>
                  <a:pt x="15494" y="36957"/>
                </a:lnTo>
                <a:lnTo>
                  <a:pt x="0" y="73914"/>
                </a:lnTo>
                <a:lnTo>
                  <a:pt x="762" y="74676"/>
                </a:lnTo>
                <a:lnTo>
                  <a:pt x="24003" y="61087"/>
                </a:lnTo>
                <a:lnTo>
                  <a:pt x="24599" y="61087"/>
                </a:lnTo>
                <a:lnTo>
                  <a:pt x="48006" y="74676"/>
                </a:lnTo>
                <a:lnTo>
                  <a:pt x="48768" y="73914"/>
                </a:lnTo>
                <a:close/>
              </a:path>
            </a:pathLst>
          </a:custGeom>
          <a:solidFill>
            <a:srgbClr val="221F1F"/>
          </a:solidFill>
        </p:spPr>
        <p:txBody>
          <a:bodyPr wrap="square" lIns="0" tIns="0" rIns="0" bIns="0" rtlCol="0"/>
          <a:lstStyle/>
          <a:p>
            <a:endParaRPr/>
          </a:p>
        </p:txBody>
      </p:sp>
      <p:sp>
        <p:nvSpPr>
          <p:cNvPr id="255" name="object 255"/>
          <p:cNvSpPr/>
          <p:nvPr/>
        </p:nvSpPr>
        <p:spPr>
          <a:xfrm>
            <a:off x="6324600" y="8037576"/>
            <a:ext cx="48895" cy="74930"/>
          </a:xfrm>
          <a:custGeom>
            <a:avLst/>
            <a:gdLst/>
            <a:ahLst/>
            <a:cxnLst/>
            <a:rect l="l" t="t" r="r" b="b"/>
            <a:pathLst>
              <a:path w="48895" h="74929">
                <a:moveTo>
                  <a:pt x="48768" y="762"/>
                </a:moveTo>
                <a:lnTo>
                  <a:pt x="48006" y="0"/>
                </a:lnTo>
                <a:lnTo>
                  <a:pt x="24599" y="13589"/>
                </a:lnTo>
                <a:lnTo>
                  <a:pt x="24003" y="13589"/>
                </a:lnTo>
                <a:lnTo>
                  <a:pt x="762" y="0"/>
                </a:lnTo>
                <a:lnTo>
                  <a:pt x="0" y="762"/>
                </a:lnTo>
                <a:lnTo>
                  <a:pt x="15494" y="37719"/>
                </a:lnTo>
                <a:lnTo>
                  <a:pt x="17907" y="50546"/>
                </a:lnTo>
                <a:lnTo>
                  <a:pt x="24003" y="74676"/>
                </a:lnTo>
                <a:lnTo>
                  <a:pt x="32639" y="37719"/>
                </a:lnTo>
                <a:lnTo>
                  <a:pt x="42608" y="13716"/>
                </a:lnTo>
                <a:lnTo>
                  <a:pt x="43307" y="13716"/>
                </a:lnTo>
                <a:lnTo>
                  <a:pt x="48768" y="762"/>
                </a:lnTo>
                <a:close/>
              </a:path>
            </a:pathLst>
          </a:custGeom>
          <a:solidFill>
            <a:srgbClr val="221F1F"/>
          </a:solidFill>
        </p:spPr>
        <p:txBody>
          <a:bodyPr wrap="square" lIns="0" tIns="0" rIns="0" bIns="0" rtlCol="0"/>
          <a:lstStyle/>
          <a:p>
            <a:endParaRPr/>
          </a:p>
        </p:txBody>
      </p:sp>
      <p:sp>
        <p:nvSpPr>
          <p:cNvPr id="256" name="object 256"/>
          <p:cNvSpPr/>
          <p:nvPr/>
        </p:nvSpPr>
        <p:spPr>
          <a:xfrm>
            <a:off x="6324600" y="5724143"/>
            <a:ext cx="48895" cy="73660"/>
          </a:xfrm>
          <a:custGeom>
            <a:avLst/>
            <a:gdLst/>
            <a:ahLst/>
            <a:cxnLst/>
            <a:rect l="l" t="t" r="r" b="b"/>
            <a:pathLst>
              <a:path w="48895" h="73660">
                <a:moveTo>
                  <a:pt x="48768" y="72390"/>
                </a:moveTo>
                <a:lnTo>
                  <a:pt x="43307" y="59436"/>
                </a:lnTo>
                <a:lnTo>
                  <a:pt x="42557" y="59436"/>
                </a:lnTo>
                <a:lnTo>
                  <a:pt x="32639" y="36576"/>
                </a:lnTo>
                <a:lnTo>
                  <a:pt x="24003" y="0"/>
                </a:lnTo>
                <a:lnTo>
                  <a:pt x="20955" y="11176"/>
                </a:lnTo>
                <a:lnTo>
                  <a:pt x="17907" y="23876"/>
                </a:lnTo>
                <a:lnTo>
                  <a:pt x="15494" y="36576"/>
                </a:lnTo>
                <a:lnTo>
                  <a:pt x="0" y="72390"/>
                </a:lnTo>
                <a:lnTo>
                  <a:pt x="762" y="73152"/>
                </a:lnTo>
                <a:lnTo>
                  <a:pt x="24003" y="59690"/>
                </a:lnTo>
                <a:lnTo>
                  <a:pt x="24815" y="59690"/>
                </a:lnTo>
                <a:lnTo>
                  <a:pt x="48006" y="73152"/>
                </a:lnTo>
                <a:lnTo>
                  <a:pt x="48768" y="72390"/>
                </a:lnTo>
                <a:close/>
              </a:path>
            </a:pathLst>
          </a:custGeom>
          <a:solidFill>
            <a:srgbClr val="221F1F"/>
          </a:solidFill>
        </p:spPr>
        <p:txBody>
          <a:bodyPr wrap="square" lIns="0" tIns="0" rIns="0" bIns="0" rtlCol="0"/>
          <a:lstStyle/>
          <a:p>
            <a:endParaRPr/>
          </a:p>
        </p:txBody>
      </p:sp>
      <p:sp>
        <p:nvSpPr>
          <p:cNvPr id="257" name="object 257"/>
          <p:cNvSpPr/>
          <p:nvPr/>
        </p:nvSpPr>
        <p:spPr>
          <a:xfrm>
            <a:off x="6324600" y="6847331"/>
            <a:ext cx="48895" cy="74930"/>
          </a:xfrm>
          <a:custGeom>
            <a:avLst/>
            <a:gdLst/>
            <a:ahLst/>
            <a:cxnLst/>
            <a:rect l="l" t="t" r="r" b="b"/>
            <a:pathLst>
              <a:path w="48895" h="74929">
                <a:moveTo>
                  <a:pt x="48768" y="762"/>
                </a:moveTo>
                <a:lnTo>
                  <a:pt x="48006" y="0"/>
                </a:lnTo>
                <a:lnTo>
                  <a:pt x="24384" y="13716"/>
                </a:lnTo>
                <a:lnTo>
                  <a:pt x="24003" y="13716"/>
                </a:lnTo>
                <a:lnTo>
                  <a:pt x="762" y="0"/>
                </a:lnTo>
                <a:lnTo>
                  <a:pt x="0" y="762"/>
                </a:lnTo>
                <a:lnTo>
                  <a:pt x="15494" y="37338"/>
                </a:lnTo>
                <a:lnTo>
                  <a:pt x="17907" y="50292"/>
                </a:lnTo>
                <a:lnTo>
                  <a:pt x="20955" y="63246"/>
                </a:lnTo>
                <a:lnTo>
                  <a:pt x="24003" y="74676"/>
                </a:lnTo>
                <a:lnTo>
                  <a:pt x="32639" y="37338"/>
                </a:lnTo>
                <a:lnTo>
                  <a:pt x="42672" y="13716"/>
                </a:lnTo>
                <a:lnTo>
                  <a:pt x="43307" y="13716"/>
                </a:lnTo>
                <a:lnTo>
                  <a:pt x="48768" y="762"/>
                </a:lnTo>
                <a:close/>
              </a:path>
            </a:pathLst>
          </a:custGeom>
          <a:solidFill>
            <a:srgbClr val="221F1F"/>
          </a:solidFill>
        </p:spPr>
        <p:txBody>
          <a:bodyPr wrap="square" lIns="0" tIns="0" rIns="0" bIns="0" rtlCol="0"/>
          <a:lstStyle/>
          <a:p>
            <a:endParaRPr/>
          </a:p>
        </p:txBody>
      </p:sp>
      <p:sp>
        <p:nvSpPr>
          <p:cNvPr id="258" name="object 258"/>
          <p:cNvSpPr/>
          <p:nvPr/>
        </p:nvSpPr>
        <p:spPr>
          <a:xfrm>
            <a:off x="6435852" y="5724143"/>
            <a:ext cx="45720" cy="73660"/>
          </a:xfrm>
          <a:custGeom>
            <a:avLst/>
            <a:gdLst/>
            <a:ahLst/>
            <a:cxnLst/>
            <a:rect l="l" t="t" r="r" b="b"/>
            <a:pathLst>
              <a:path w="45720" h="73660">
                <a:moveTo>
                  <a:pt x="45720" y="72390"/>
                </a:moveTo>
                <a:lnTo>
                  <a:pt x="40614" y="59690"/>
                </a:lnTo>
                <a:lnTo>
                  <a:pt x="41148" y="59690"/>
                </a:lnTo>
                <a:lnTo>
                  <a:pt x="32004" y="36576"/>
                </a:lnTo>
                <a:lnTo>
                  <a:pt x="23622" y="0"/>
                </a:lnTo>
                <a:lnTo>
                  <a:pt x="20574" y="11176"/>
                </a:lnTo>
                <a:lnTo>
                  <a:pt x="14478" y="36576"/>
                </a:lnTo>
                <a:lnTo>
                  <a:pt x="0" y="72390"/>
                </a:lnTo>
                <a:lnTo>
                  <a:pt x="0" y="73152"/>
                </a:lnTo>
                <a:lnTo>
                  <a:pt x="22860" y="59690"/>
                </a:lnTo>
                <a:lnTo>
                  <a:pt x="23266" y="59690"/>
                </a:lnTo>
                <a:lnTo>
                  <a:pt x="44958" y="73152"/>
                </a:lnTo>
                <a:lnTo>
                  <a:pt x="45720" y="72390"/>
                </a:lnTo>
                <a:close/>
              </a:path>
            </a:pathLst>
          </a:custGeom>
          <a:solidFill>
            <a:srgbClr val="221F1F"/>
          </a:solidFill>
        </p:spPr>
        <p:txBody>
          <a:bodyPr wrap="square" lIns="0" tIns="0" rIns="0" bIns="0" rtlCol="0"/>
          <a:lstStyle/>
          <a:p>
            <a:endParaRPr/>
          </a:p>
        </p:txBody>
      </p:sp>
      <p:sp>
        <p:nvSpPr>
          <p:cNvPr id="259" name="object 259"/>
          <p:cNvSpPr/>
          <p:nvPr/>
        </p:nvSpPr>
        <p:spPr>
          <a:xfrm>
            <a:off x="6435852" y="8036052"/>
            <a:ext cx="45720" cy="74930"/>
          </a:xfrm>
          <a:custGeom>
            <a:avLst/>
            <a:gdLst/>
            <a:ahLst/>
            <a:cxnLst/>
            <a:rect l="l" t="t" r="r" b="b"/>
            <a:pathLst>
              <a:path w="45720" h="74929">
                <a:moveTo>
                  <a:pt x="45720" y="762"/>
                </a:moveTo>
                <a:lnTo>
                  <a:pt x="44958" y="0"/>
                </a:lnTo>
                <a:lnTo>
                  <a:pt x="22860" y="13716"/>
                </a:lnTo>
                <a:lnTo>
                  <a:pt x="0" y="0"/>
                </a:lnTo>
                <a:lnTo>
                  <a:pt x="0" y="762"/>
                </a:lnTo>
                <a:lnTo>
                  <a:pt x="14478" y="38100"/>
                </a:lnTo>
                <a:lnTo>
                  <a:pt x="17526" y="51054"/>
                </a:lnTo>
                <a:lnTo>
                  <a:pt x="20574" y="63246"/>
                </a:lnTo>
                <a:lnTo>
                  <a:pt x="23622" y="74676"/>
                </a:lnTo>
                <a:lnTo>
                  <a:pt x="32004" y="38100"/>
                </a:lnTo>
                <a:lnTo>
                  <a:pt x="41148" y="13716"/>
                </a:lnTo>
                <a:lnTo>
                  <a:pt x="40513" y="13716"/>
                </a:lnTo>
                <a:lnTo>
                  <a:pt x="45720" y="762"/>
                </a:lnTo>
                <a:close/>
              </a:path>
            </a:pathLst>
          </a:custGeom>
          <a:solidFill>
            <a:srgbClr val="221F1F"/>
          </a:solidFill>
        </p:spPr>
        <p:txBody>
          <a:bodyPr wrap="square" lIns="0" tIns="0" rIns="0" bIns="0" rtlCol="0"/>
          <a:lstStyle/>
          <a:p>
            <a:endParaRPr/>
          </a:p>
        </p:txBody>
      </p:sp>
      <p:sp>
        <p:nvSpPr>
          <p:cNvPr id="260" name="object 260"/>
          <p:cNvSpPr/>
          <p:nvPr/>
        </p:nvSpPr>
        <p:spPr>
          <a:xfrm>
            <a:off x="2918460" y="5414771"/>
            <a:ext cx="358140" cy="454659"/>
          </a:xfrm>
          <a:custGeom>
            <a:avLst/>
            <a:gdLst/>
            <a:ahLst/>
            <a:cxnLst/>
            <a:rect l="l" t="t" r="r" b="b"/>
            <a:pathLst>
              <a:path w="358139" h="454660">
                <a:moveTo>
                  <a:pt x="358140" y="0"/>
                </a:moveTo>
                <a:lnTo>
                  <a:pt x="301117" y="3048"/>
                </a:lnTo>
                <a:lnTo>
                  <a:pt x="301117" y="3810"/>
                </a:lnTo>
                <a:lnTo>
                  <a:pt x="300355" y="3810"/>
                </a:lnTo>
                <a:lnTo>
                  <a:pt x="247904" y="14478"/>
                </a:lnTo>
                <a:lnTo>
                  <a:pt x="200025" y="33528"/>
                </a:lnTo>
                <a:lnTo>
                  <a:pt x="157480" y="60071"/>
                </a:lnTo>
                <a:lnTo>
                  <a:pt x="156718" y="60071"/>
                </a:lnTo>
                <a:lnTo>
                  <a:pt x="119380" y="95123"/>
                </a:lnTo>
                <a:lnTo>
                  <a:pt x="119380" y="95885"/>
                </a:lnTo>
                <a:lnTo>
                  <a:pt x="87503" y="139192"/>
                </a:lnTo>
                <a:lnTo>
                  <a:pt x="60833" y="190881"/>
                </a:lnTo>
                <a:lnTo>
                  <a:pt x="60833" y="191643"/>
                </a:lnTo>
                <a:lnTo>
                  <a:pt x="41148" y="252476"/>
                </a:lnTo>
                <a:lnTo>
                  <a:pt x="27432" y="323215"/>
                </a:lnTo>
                <a:lnTo>
                  <a:pt x="22860" y="362077"/>
                </a:lnTo>
                <a:lnTo>
                  <a:pt x="20726" y="391160"/>
                </a:lnTo>
                <a:lnTo>
                  <a:pt x="762" y="377952"/>
                </a:lnTo>
                <a:lnTo>
                  <a:pt x="0" y="378714"/>
                </a:lnTo>
                <a:lnTo>
                  <a:pt x="13716" y="416433"/>
                </a:lnTo>
                <a:lnTo>
                  <a:pt x="16002" y="429514"/>
                </a:lnTo>
                <a:lnTo>
                  <a:pt x="19050" y="442595"/>
                </a:lnTo>
                <a:lnTo>
                  <a:pt x="21336" y="454152"/>
                </a:lnTo>
                <a:lnTo>
                  <a:pt x="31242" y="417195"/>
                </a:lnTo>
                <a:lnTo>
                  <a:pt x="40881" y="393192"/>
                </a:lnTo>
                <a:lnTo>
                  <a:pt x="41783" y="393192"/>
                </a:lnTo>
                <a:lnTo>
                  <a:pt x="47244" y="380238"/>
                </a:lnTo>
                <a:lnTo>
                  <a:pt x="47244" y="379476"/>
                </a:lnTo>
                <a:lnTo>
                  <a:pt x="27393" y="390639"/>
                </a:lnTo>
                <a:lnTo>
                  <a:pt x="28956" y="362839"/>
                </a:lnTo>
                <a:lnTo>
                  <a:pt x="36322" y="306705"/>
                </a:lnTo>
                <a:lnTo>
                  <a:pt x="44704" y="264668"/>
                </a:lnTo>
                <a:lnTo>
                  <a:pt x="56261" y="223393"/>
                </a:lnTo>
                <a:lnTo>
                  <a:pt x="71374" y="183515"/>
                </a:lnTo>
                <a:lnTo>
                  <a:pt x="90678" y="145669"/>
                </a:lnTo>
                <a:lnTo>
                  <a:pt x="114808" y="110617"/>
                </a:lnTo>
                <a:lnTo>
                  <a:pt x="161163" y="65405"/>
                </a:lnTo>
                <a:lnTo>
                  <a:pt x="160528" y="65405"/>
                </a:lnTo>
                <a:lnTo>
                  <a:pt x="203073" y="38735"/>
                </a:lnTo>
                <a:lnTo>
                  <a:pt x="202311" y="38735"/>
                </a:lnTo>
                <a:lnTo>
                  <a:pt x="250190" y="20574"/>
                </a:lnTo>
                <a:lnTo>
                  <a:pt x="249428" y="20574"/>
                </a:lnTo>
                <a:lnTo>
                  <a:pt x="301879" y="9906"/>
                </a:lnTo>
                <a:lnTo>
                  <a:pt x="301117" y="9906"/>
                </a:lnTo>
                <a:lnTo>
                  <a:pt x="358140" y="6096"/>
                </a:lnTo>
                <a:lnTo>
                  <a:pt x="358140" y="0"/>
                </a:lnTo>
                <a:close/>
              </a:path>
            </a:pathLst>
          </a:custGeom>
          <a:solidFill>
            <a:srgbClr val="221F1F"/>
          </a:solidFill>
        </p:spPr>
        <p:txBody>
          <a:bodyPr wrap="square" lIns="0" tIns="0" rIns="0" bIns="0" rtlCol="0"/>
          <a:lstStyle/>
          <a:p>
            <a:endParaRPr/>
          </a:p>
        </p:txBody>
      </p:sp>
      <p:pic>
        <p:nvPicPr>
          <p:cNvPr id="261" name="object 261"/>
          <p:cNvPicPr/>
          <p:nvPr/>
        </p:nvPicPr>
        <p:blipFill>
          <a:blip r:embed="rId31" cstate="print"/>
          <a:stretch>
            <a:fillRect/>
          </a:stretch>
        </p:blipFill>
        <p:spPr>
          <a:xfrm>
            <a:off x="5259323" y="5414771"/>
            <a:ext cx="333755" cy="198119"/>
          </a:xfrm>
          <a:prstGeom prst="rect">
            <a:avLst/>
          </a:prstGeom>
        </p:spPr>
      </p:pic>
      <p:pic>
        <p:nvPicPr>
          <p:cNvPr id="262" name="object 262"/>
          <p:cNvPicPr/>
          <p:nvPr/>
        </p:nvPicPr>
        <p:blipFill>
          <a:blip r:embed="rId32" cstate="print"/>
          <a:stretch>
            <a:fillRect/>
          </a:stretch>
        </p:blipFill>
        <p:spPr>
          <a:xfrm>
            <a:off x="4111752" y="5414771"/>
            <a:ext cx="339851" cy="300227"/>
          </a:xfrm>
          <a:prstGeom prst="rect">
            <a:avLst/>
          </a:prstGeom>
        </p:spPr>
      </p:pic>
      <p:sp>
        <p:nvSpPr>
          <p:cNvPr id="263" name="object 263"/>
          <p:cNvSpPr/>
          <p:nvPr/>
        </p:nvSpPr>
        <p:spPr>
          <a:xfrm>
            <a:off x="5926836" y="5405627"/>
            <a:ext cx="218440" cy="340360"/>
          </a:xfrm>
          <a:custGeom>
            <a:avLst/>
            <a:gdLst/>
            <a:ahLst/>
            <a:cxnLst/>
            <a:rect l="l" t="t" r="r" b="b"/>
            <a:pathLst>
              <a:path w="218439" h="340360">
                <a:moveTo>
                  <a:pt x="217932" y="0"/>
                </a:moveTo>
                <a:lnTo>
                  <a:pt x="176657" y="3048"/>
                </a:lnTo>
                <a:lnTo>
                  <a:pt x="126111" y="20574"/>
                </a:lnTo>
                <a:lnTo>
                  <a:pt x="125349" y="20574"/>
                </a:lnTo>
                <a:lnTo>
                  <a:pt x="86360" y="51181"/>
                </a:lnTo>
                <a:lnTo>
                  <a:pt x="85598" y="51181"/>
                </a:lnTo>
                <a:lnTo>
                  <a:pt x="85598" y="51943"/>
                </a:lnTo>
                <a:lnTo>
                  <a:pt x="56515" y="94742"/>
                </a:lnTo>
                <a:lnTo>
                  <a:pt x="56515" y="95504"/>
                </a:lnTo>
                <a:lnTo>
                  <a:pt x="36703" y="150495"/>
                </a:lnTo>
                <a:lnTo>
                  <a:pt x="27432" y="192532"/>
                </a:lnTo>
                <a:lnTo>
                  <a:pt x="21336" y="239903"/>
                </a:lnTo>
                <a:lnTo>
                  <a:pt x="19164" y="275818"/>
                </a:lnTo>
                <a:lnTo>
                  <a:pt x="762" y="263652"/>
                </a:lnTo>
                <a:lnTo>
                  <a:pt x="0" y="264414"/>
                </a:lnTo>
                <a:lnTo>
                  <a:pt x="13716" y="302133"/>
                </a:lnTo>
                <a:lnTo>
                  <a:pt x="16764" y="315214"/>
                </a:lnTo>
                <a:lnTo>
                  <a:pt x="19050" y="327533"/>
                </a:lnTo>
                <a:lnTo>
                  <a:pt x="22098" y="339852"/>
                </a:lnTo>
                <a:lnTo>
                  <a:pt x="31242" y="302895"/>
                </a:lnTo>
                <a:lnTo>
                  <a:pt x="40881" y="278892"/>
                </a:lnTo>
                <a:lnTo>
                  <a:pt x="41783" y="278892"/>
                </a:lnTo>
                <a:lnTo>
                  <a:pt x="47244" y="265938"/>
                </a:lnTo>
                <a:lnTo>
                  <a:pt x="47244" y="265176"/>
                </a:lnTo>
                <a:lnTo>
                  <a:pt x="25171" y="277596"/>
                </a:lnTo>
                <a:lnTo>
                  <a:pt x="25908" y="265049"/>
                </a:lnTo>
                <a:lnTo>
                  <a:pt x="28194" y="240665"/>
                </a:lnTo>
                <a:lnTo>
                  <a:pt x="33528" y="194056"/>
                </a:lnTo>
                <a:lnTo>
                  <a:pt x="42799" y="152019"/>
                </a:lnTo>
                <a:lnTo>
                  <a:pt x="62357" y="98552"/>
                </a:lnTo>
                <a:lnTo>
                  <a:pt x="62611" y="97790"/>
                </a:lnTo>
                <a:lnTo>
                  <a:pt x="61849" y="98552"/>
                </a:lnTo>
                <a:lnTo>
                  <a:pt x="90424" y="56515"/>
                </a:lnTo>
                <a:lnTo>
                  <a:pt x="90678" y="56134"/>
                </a:lnTo>
                <a:lnTo>
                  <a:pt x="91186" y="55753"/>
                </a:lnTo>
                <a:lnTo>
                  <a:pt x="129159" y="26035"/>
                </a:lnTo>
                <a:lnTo>
                  <a:pt x="128397" y="26035"/>
                </a:lnTo>
                <a:lnTo>
                  <a:pt x="178181" y="9144"/>
                </a:lnTo>
                <a:lnTo>
                  <a:pt x="177419" y="9144"/>
                </a:lnTo>
                <a:lnTo>
                  <a:pt x="217932" y="6096"/>
                </a:lnTo>
                <a:lnTo>
                  <a:pt x="217932" y="0"/>
                </a:lnTo>
                <a:close/>
              </a:path>
            </a:pathLst>
          </a:custGeom>
          <a:solidFill>
            <a:srgbClr val="221F1F"/>
          </a:solidFill>
        </p:spPr>
        <p:txBody>
          <a:bodyPr wrap="square" lIns="0" tIns="0" rIns="0" bIns="0" rtlCol="0"/>
          <a:lstStyle/>
          <a:p>
            <a:endParaRPr/>
          </a:p>
        </p:txBody>
      </p:sp>
      <p:pic>
        <p:nvPicPr>
          <p:cNvPr id="264" name="object 264"/>
          <p:cNvPicPr/>
          <p:nvPr/>
        </p:nvPicPr>
        <p:blipFill>
          <a:blip r:embed="rId33" cstate="print"/>
          <a:stretch>
            <a:fillRect/>
          </a:stretch>
        </p:blipFill>
        <p:spPr>
          <a:xfrm>
            <a:off x="1290827" y="5465064"/>
            <a:ext cx="280416" cy="149351"/>
          </a:xfrm>
          <a:prstGeom prst="rect">
            <a:avLst/>
          </a:prstGeom>
        </p:spPr>
      </p:pic>
      <p:grpSp>
        <p:nvGrpSpPr>
          <p:cNvPr id="265" name="object 265"/>
          <p:cNvGrpSpPr/>
          <p:nvPr/>
        </p:nvGrpSpPr>
        <p:grpSpPr>
          <a:xfrm>
            <a:off x="6740652" y="7466076"/>
            <a:ext cx="190500" cy="455930"/>
            <a:chOff x="6740652" y="7466076"/>
            <a:chExt cx="190500" cy="455930"/>
          </a:xfrm>
        </p:grpSpPr>
        <p:sp>
          <p:nvSpPr>
            <p:cNvPr id="266" name="object 266"/>
            <p:cNvSpPr/>
            <p:nvPr/>
          </p:nvSpPr>
          <p:spPr>
            <a:xfrm>
              <a:off x="6740652" y="7575803"/>
              <a:ext cx="190500" cy="346075"/>
            </a:xfrm>
            <a:custGeom>
              <a:avLst/>
              <a:gdLst/>
              <a:ahLst/>
              <a:cxnLst/>
              <a:rect l="l" t="t" r="r" b="b"/>
              <a:pathLst>
                <a:path w="190500" h="346075">
                  <a:moveTo>
                    <a:pt x="190500" y="345948"/>
                  </a:moveTo>
                  <a:lnTo>
                    <a:pt x="156210" y="219456"/>
                  </a:lnTo>
                  <a:lnTo>
                    <a:pt x="155232" y="219456"/>
                  </a:lnTo>
                  <a:lnTo>
                    <a:pt x="95250" y="0"/>
                  </a:lnTo>
                  <a:lnTo>
                    <a:pt x="0" y="345948"/>
                  </a:lnTo>
                  <a:lnTo>
                    <a:pt x="95250" y="220218"/>
                  </a:lnTo>
                  <a:lnTo>
                    <a:pt x="96570" y="220218"/>
                  </a:lnTo>
                  <a:lnTo>
                    <a:pt x="190500" y="345948"/>
                  </a:lnTo>
                  <a:close/>
                </a:path>
              </a:pathLst>
            </a:custGeom>
            <a:solidFill>
              <a:srgbClr val="221F1F"/>
            </a:solidFill>
          </p:spPr>
          <p:txBody>
            <a:bodyPr wrap="square" lIns="0" tIns="0" rIns="0" bIns="0" rtlCol="0"/>
            <a:lstStyle/>
            <a:p>
              <a:endParaRPr/>
            </a:p>
          </p:txBody>
        </p:sp>
        <p:sp>
          <p:nvSpPr>
            <p:cNvPr id="267" name="object 267"/>
            <p:cNvSpPr/>
            <p:nvPr/>
          </p:nvSpPr>
          <p:spPr>
            <a:xfrm>
              <a:off x="6771132" y="7626096"/>
              <a:ext cx="64135" cy="228600"/>
            </a:xfrm>
            <a:custGeom>
              <a:avLst/>
              <a:gdLst/>
              <a:ahLst/>
              <a:cxnLst/>
              <a:rect l="l" t="t" r="r" b="b"/>
              <a:pathLst>
                <a:path w="64134" h="228600">
                  <a:moveTo>
                    <a:pt x="64007" y="0"/>
                  </a:moveTo>
                  <a:lnTo>
                    <a:pt x="0" y="228599"/>
                  </a:lnTo>
                  <a:lnTo>
                    <a:pt x="64007" y="149605"/>
                  </a:lnTo>
                  <a:lnTo>
                    <a:pt x="64007" y="0"/>
                  </a:lnTo>
                  <a:close/>
                </a:path>
              </a:pathLst>
            </a:custGeom>
            <a:solidFill>
              <a:srgbClr val="FFFFFF"/>
            </a:solidFill>
          </p:spPr>
          <p:txBody>
            <a:bodyPr wrap="square" lIns="0" tIns="0" rIns="0" bIns="0" rtlCol="0"/>
            <a:lstStyle/>
            <a:p>
              <a:endParaRPr/>
            </a:p>
          </p:txBody>
        </p:sp>
        <p:pic>
          <p:nvPicPr>
            <p:cNvPr id="268" name="object 268"/>
            <p:cNvPicPr/>
            <p:nvPr/>
          </p:nvPicPr>
          <p:blipFill>
            <a:blip r:embed="rId34" cstate="print"/>
            <a:stretch>
              <a:fillRect/>
            </a:stretch>
          </p:blipFill>
          <p:spPr>
            <a:xfrm>
              <a:off x="6784848" y="7466076"/>
              <a:ext cx="105155" cy="99060"/>
            </a:xfrm>
            <a:prstGeom prst="rect">
              <a:avLst/>
            </a:prstGeom>
          </p:spPr>
        </p:pic>
      </p:grpSp>
      <p:sp>
        <p:nvSpPr>
          <p:cNvPr id="269" name="object 269"/>
          <p:cNvSpPr/>
          <p:nvPr/>
        </p:nvSpPr>
        <p:spPr>
          <a:xfrm>
            <a:off x="1289304" y="5547359"/>
            <a:ext cx="1205865" cy="161925"/>
          </a:xfrm>
          <a:custGeom>
            <a:avLst/>
            <a:gdLst/>
            <a:ahLst/>
            <a:cxnLst/>
            <a:rect l="l" t="t" r="r" b="b"/>
            <a:pathLst>
              <a:path w="1205864" h="161925">
                <a:moveTo>
                  <a:pt x="1191768" y="13716"/>
                </a:moveTo>
                <a:lnTo>
                  <a:pt x="1190244" y="12192"/>
                </a:lnTo>
                <a:lnTo>
                  <a:pt x="1185672" y="12192"/>
                </a:lnTo>
                <a:lnTo>
                  <a:pt x="1185672" y="18288"/>
                </a:lnTo>
                <a:lnTo>
                  <a:pt x="1185672" y="146304"/>
                </a:lnTo>
                <a:lnTo>
                  <a:pt x="19812" y="146304"/>
                </a:lnTo>
                <a:lnTo>
                  <a:pt x="19812" y="18288"/>
                </a:lnTo>
                <a:lnTo>
                  <a:pt x="1185672" y="18288"/>
                </a:lnTo>
                <a:lnTo>
                  <a:pt x="1185672" y="12192"/>
                </a:lnTo>
                <a:lnTo>
                  <a:pt x="15240" y="12192"/>
                </a:lnTo>
                <a:lnTo>
                  <a:pt x="13716" y="13716"/>
                </a:lnTo>
                <a:lnTo>
                  <a:pt x="13716" y="151638"/>
                </a:lnTo>
                <a:lnTo>
                  <a:pt x="15240" y="152400"/>
                </a:lnTo>
                <a:lnTo>
                  <a:pt x="1190244" y="152400"/>
                </a:lnTo>
                <a:lnTo>
                  <a:pt x="1191768" y="151638"/>
                </a:lnTo>
                <a:lnTo>
                  <a:pt x="1191768" y="149352"/>
                </a:lnTo>
                <a:lnTo>
                  <a:pt x="1191768" y="146304"/>
                </a:lnTo>
                <a:lnTo>
                  <a:pt x="1191768" y="18288"/>
                </a:lnTo>
                <a:lnTo>
                  <a:pt x="1191768" y="15240"/>
                </a:lnTo>
                <a:lnTo>
                  <a:pt x="1191768" y="13716"/>
                </a:lnTo>
                <a:close/>
              </a:path>
              <a:path w="1205864" h="161925">
                <a:moveTo>
                  <a:pt x="1205484" y="1524"/>
                </a:moveTo>
                <a:lnTo>
                  <a:pt x="1203960" y="0"/>
                </a:lnTo>
                <a:lnTo>
                  <a:pt x="1198626" y="0"/>
                </a:lnTo>
                <a:lnTo>
                  <a:pt x="1198626" y="3048"/>
                </a:lnTo>
                <a:lnTo>
                  <a:pt x="1198626" y="6096"/>
                </a:lnTo>
                <a:lnTo>
                  <a:pt x="1198626" y="155460"/>
                </a:lnTo>
                <a:lnTo>
                  <a:pt x="6858" y="155460"/>
                </a:lnTo>
                <a:lnTo>
                  <a:pt x="6858" y="6096"/>
                </a:lnTo>
                <a:lnTo>
                  <a:pt x="1198626" y="6096"/>
                </a:lnTo>
                <a:lnTo>
                  <a:pt x="1198626" y="3060"/>
                </a:lnTo>
                <a:lnTo>
                  <a:pt x="6858" y="3060"/>
                </a:lnTo>
                <a:lnTo>
                  <a:pt x="1198626" y="3048"/>
                </a:lnTo>
                <a:lnTo>
                  <a:pt x="1198626" y="0"/>
                </a:lnTo>
                <a:lnTo>
                  <a:pt x="1524" y="0"/>
                </a:lnTo>
                <a:lnTo>
                  <a:pt x="0" y="1524"/>
                </a:lnTo>
                <a:lnTo>
                  <a:pt x="0" y="160020"/>
                </a:lnTo>
                <a:lnTo>
                  <a:pt x="1524" y="161544"/>
                </a:lnTo>
                <a:lnTo>
                  <a:pt x="1203960" y="161544"/>
                </a:lnTo>
                <a:lnTo>
                  <a:pt x="1205484" y="160020"/>
                </a:lnTo>
                <a:lnTo>
                  <a:pt x="1205484" y="158496"/>
                </a:lnTo>
                <a:lnTo>
                  <a:pt x="1205484" y="155448"/>
                </a:lnTo>
                <a:lnTo>
                  <a:pt x="1205484" y="6096"/>
                </a:lnTo>
                <a:lnTo>
                  <a:pt x="1205484" y="3048"/>
                </a:lnTo>
                <a:lnTo>
                  <a:pt x="1205484" y="1524"/>
                </a:lnTo>
                <a:close/>
              </a:path>
            </a:pathLst>
          </a:custGeom>
          <a:solidFill>
            <a:srgbClr val="221F1F"/>
          </a:solidFill>
        </p:spPr>
        <p:txBody>
          <a:bodyPr wrap="square" lIns="0" tIns="0" rIns="0" bIns="0" rtlCol="0"/>
          <a:lstStyle/>
          <a:p>
            <a:endParaRPr/>
          </a:p>
        </p:txBody>
      </p:sp>
      <p:sp>
        <p:nvSpPr>
          <p:cNvPr id="270" name="object 270"/>
          <p:cNvSpPr/>
          <p:nvPr/>
        </p:nvSpPr>
        <p:spPr>
          <a:xfrm>
            <a:off x="4042409" y="8460485"/>
            <a:ext cx="167640" cy="0"/>
          </a:xfrm>
          <a:custGeom>
            <a:avLst/>
            <a:gdLst/>
            <a:ahLst/>
            <a:cxnLst/>
            <a:rect l="l" t="t" r="r" b="b"/>
            <a:pathLst>
              <a:path w="167639">
                <a:moveTo>
                  <a:pt x="0" y="0"/>
                </a:moveTo>
                <a:lnTo>
                  <a:pt x="167640" y="0"/>
                </a:lnTo>
              </a:path>
            </a:pathLst>
          </a:custGeom>
          <a:ln w="10668">
            <a:solidFill>
              <a:srgbClr val="FFFFFF"/>
            </a:solidFill>
          </a:ln>
        </p:spPr>
        <p:txBody>
          <a:bodyPr wrap="square" lIns="0" tIns="0" rIns="0" bIns="0" rtlCol="0"/>
          <a:lstStyle/>
          <a:p>
            <a:endParaRPr/>
          </a:p>
        </p:txBody>
      </p:sp>
      <p:pic>
        <p:nvPicPr>
          <p:cNvPr id="271" name="object 271"/>
          <p:cNvPicPr/>
          <p:nvPr/>
        </p:nvPicPr>
        <p:blipFill>
          <a:blip r:embed="rId35" cstate="print"/>
          <a:stretch>
            <a:fillRect/>
          </a:stretch>
        </p:blipFill>
        <p:spPr>
          <a:xfrm>
            <a:off x="5908547" y="5763767"/>
            <a:ext cx="80772" cy="86868"/>
          </a:xfrm>
          <a:prstGeom prst="rect">
            <a:avLst/>
          </a:prstGeom>
        </p:spPr>
      </p:pic>
      <p:grpSp>
        <p:nvGrpSpPr>
          <p:cNvPr id="272" name="object 272"/>
          <p:cNvGrpSpPr/>
          <p:nvPr/>
        </p:nvGrpSpPr>
        <p:grpSpPr>
          <a:xfrm>
            <a:off x="620268" y="5239511"/>
            <a:ext cx="6609715" cy="3408045"/>
            <a:chOff x="620268" y="5239511"/>
            <a:chExt cx="6609715" cy="3408045"/>
          </a:xfrm>
        </p:grpSpPr>
        <p:pic>
          <p:nvPicPr>
            <p:cNvPr id="273" name="object 273"/>
            <p:cNvPicPr/>
            <p:nvPr/>
          </p:nvPicPr>
          <p:blipFill>
            <a:blip r:embed="rId36" cstate="print"/>
            <a:stretch>
              <a:fillRect/>
            </a:stretch>
          </p:blipFill>
          <p:spPr>
            <a:xfrm>
              <a:off x="4396739" y="5733287"/>
              <a:ext cx="70104" cy="73151"/>
            </a:xfrm>
            <a:prstGeom prst="rect">
              <a:avLst/>
            </a:prstGeom>
          </p:spPr>
        </p:pic>
        <p:sp>
          <p:nvSpPr>
            <p:cNvPr id="274" name="object 274"/>
            <p:cNvSpPr/>
            <p:nvPr/>
          </p:nvSpPr>
          <p:spPr>
            <a:xfrm>
              <a:off x="620255" y="5239511"/>
              <a:ext cx="6609715" cy="3408045"/>
            </a:xfrm>
            <a:custGeom>
              <a:avLst/>
              <a:gdLst/>
              <a:ahLst/>
              <a:cxnLst/>
              <a:rect l="l" t="t" r="r" b="b"/>
              <a:pathLst>
                <a:path w="6609715" h="3408045">
                  <a:moveTo>
                    <a:pt x="6609601" y="3356610"/>
                  </a:moveTo>
                  <a:lnTo>
                    <a:pt x="6607061" y="51054"/>
                  </a:lnTo>
                  <a:lnTo>
                    <a:pt x="6607061" y="25146"/>
                  </a:lnTo>
                  <a:lnTo>
                    <a:pt x="6607061" y="14224"/>
                  </a:lnTo>
                  <a:lnTo>
                    <a:pt x="6597917" y="3937"/>
                  </a:lnTo>
                  <a:lnTo>
                    <a:pt x="6584455" y="0"/>
                  </a:lnTo>
                  <a:lnTo>
                    <a:pt x="6559309" y="12"/>
                  </a:lnTo>
                  <a:lnTo>
                    <a:pt x="6559309" y="25146"/>
                  </a:lnTo>
                  <a:lnTo>
                    <a:pt x="6559309" y="3381756"/>
                  </a:lnTo>
                  <a:lnTo>
                    <a:pt x="6559296" y="3356610"/>
                  </a:lnTo>
                  <a:lnTo>
                    <a:pt x="50304" y="3356610"/>
                  </a:lnTo>
                  <a:lnTo>
                    <a:pt x="50304" y="51054"/>
                  </a:lnTo>
                  <a:lnTo>
                    <a:pt x="6559296" y="51054"/>
                  </a:lnTo>
                  <a:lnTo>
                    <a:pt x="6559296" y="25146"/>
                  </a:lnTo>
                  <a:lnTo>
                    <a:pt x="6559309" y="12"/>
                  </a:lnTo>
                  <a:lnTo>
                    <a:pt x="14173" y="2540"/>
                  </a:lnTo>
                  <a:lnTo>
                    <a:pt x="3975" y="11684"/>
                  </a:lnTo>
                  <a:lnTo>
                    <a:pt x="0" y="25146"/>
                  </a:lnTo>
                  <a:lnTo>
                    <a:pt x="2794" y="3393567"/>
                  </a:lnTo>
                  <a:lnTo>
                    <a:pt x="11938" y="3403727"/>
                  </a:lnTo>
                  <a:lnTo>
                    <a:pt x="25158" y="3407664"/>
                  </a:lnTo>
                  <a:lnTo>
                    <a:pt x="6595758" y="3404870"/>
                  </a:lnTo>
                  <a:lnTo>
                    <a:pt x="6605791" y="3395599"/>
                  </a:lnTo>
                  <a:lnTo>
                    <a:pt x="6609601" y="3381756"/>
                  </a:lnTo>
                  <a:lnTo>
                    <a:pt x="6609601" y="3356610"/>
                  </a:lnTo>
                  <a:close/>
                </a:path>
              </a:pathLst>
            </a:custGeom>
            <a:solidFill>
              <a:srgbClr val="221F1F"/>
            </a:solidFill>
          </p:spPr>
          <p:txBody>
            <a:bodyPr wrap="square" lIns="0" tIns="0" rIns="0" bIns="0" rtlCol="0"/>
            <a:lstStyle/>
            <a:p>
              <a:endParaRPr/>
            </a:p>
          </p:txBody>
        </p:sp>
      </p:grpSp>
      <p:sp>
        <p:nvSpPr>
          <p:cNvPr id="276" name="object 276"/>
          <p:cNvSpPr txBox="1">
            <a:spLocks noGrp="1"/>
          </p:cNvSpPr>
          <p:nvPr>
            <p:ph type="title"/>
          </p:nvPr>
        </p:nvSpPr>
        <p:spPr>
          <a:prstGeom prst="rect">
            <a:avLst/>
          </a:prstGeom>
        </p:spPr>
        <p:txBody>
          <a:bodyPr vert="horz" wrap="square" lIns="0" tIns="12700" rIns="0" bIns="0" rtlCol="0">
            <a:spAutoFit/>
          </a:bodyPr>
          <a:lstStyle/>
          <a:p>
            <a:pPr marL="224790">
              <a:lnSpc>
                <a:spcPct val="100000"/>
              </a:lnSpc>
              <a:spcBef>
                <a:spcPts val="100"/>
              </a:spcBef>
            </a:pPr>
            <a:r>
              <a:rPr spc="-35" dirty="0">
                <a:latin typeface="Times New Roman"/>
                <a:cs typeface="Times New Roman"/>
              </a:rPr>
              <a:t>Single</a:t>
            </a:r>
            <a:r>
              <a:rPr spc="-65" dirty="0">
                <a:latin typeface="Times New Roman"/>
                <a:cs typeface="Times New Roman"/>
              </a:rPr>
              <a:t> </a:t>
            </a:r>
            <a:r>
              <a:rPr spc="-70" dirty="0">
                <a:latin typeface="Times New Roman"/>
                <a:cs typeface="Times New Roman"/>
              </a:rPr>
              <a:t>Family</a:t>
            </a:r>
            <a:r>
              <a:rPr spc="-65" dirty="0">
                <a:latin typeface="Times New Roman"/>
                <a:cs typeface="Times New Roman"/>
              </a:rPr>
              <a:t> </a:t>
            </a:r>
            <a:r>
              <a:rPr spc="-40" dirty="0">
                <a:latin typeface="Times New Roman"/>
                <a:cs typeface="Times New Roman"/>
              </a:rPr>
              <a:t>Residential</a:t>
            </a:r>
            <a:r>
              <a:rPr spc="-25" dirty="0">
                <a:latin typeface="Times New Roman"/>
                <a:cs typeface="Times New Roman"/>
              </a:rPr>
              <a:t> </a:t>
            </a:r>
            <a:r>
              <a:rPr spc="-75" dirty="0">
                <a:latin typeface="Times New Roman"/>
                <a:cs typeface="Times New Roman"/>
              </a:rPr>
              <a:t>Uncovered</a:t>
            </a:r>
            <a:r>
              <a:rPr spc="-65" dirty="0">
                <a:latin typeface="Times New Roman"/>
                <a:cs typeface="Times New Roman"/>
              </a:rPr>
              <a:t> </a:t>
            </a:r>
            <a:r>
              <a:rPr spc="-60" dirty="0">
                <a:latin typeface="Times New Roman"/>
                <a:cs typeface="Times New Roman"/>
              </a:rPr>
              <a:t>Decks</a:t>
            </a:r>
            <a:r>
              <a:rPr spc="-90" dirty="0">
                <a:latin typeface="Times New Roman"/>
                <a:cs typeface="Times New Roman"/>
              </a:rPr>
              <a:t> </a:t>
            </a:r>
            <a:r>
              <a:rPr spc="-30" dirty="0">
                <a:latin typeface="Times New Roman"/>
                <a:cs typeface="Times New Roman"/>
              </a:rPr>
              <a:t>and</a:t>
            </a:r>
            <a:r>
              <a:rPr spc="-85" dirty="0">
                <a:latin typeface="Times New Roman"/>
                <a:cs typeface="Times New Roman"/>
              </a:rPr>
              <a:t> </a:t>
            </a:r>
            <a:r>
              <a:rPr spc="-10" dirty="0">
                <a:latin typeface="Times New Roman"/>
                <a:cs typeface="Times New Roman"/>
              </a:rPr>
              <a:t>Porches</a:t>
            </a:r>
          </a:p>
        </p:txBody>
      </p:sp>
      <p:sp>
        <p:nvSpPr>
          <p:cNvPr id="277" name="object 277"/>
          <p:cNvSpPr txBox="1"/>
          <p:nvPr/>
        </p:nvSpPr>
        <p:spPr>
          <a:xfrm>
            <a:off x="571296" y="1108964"/>
            <a:ext cx="6549390" cy="920750"/>
          </a:xfrm>
          <a:prstGeom prst="rect">
            <a:avLst/>
          </a:prstGeom>
        </p:spPr>
        <p:txBody>
          <a:bodyPr vert="horz" wrap="square" lIns="0" tIns="37465" rIns="0" bIns="0" rtlCol="0">
            <a:spAutoFit/>
          </a:bodyPr>
          <a:lstStyle/>
          <a:p>
            <a:pPr marL="13970" marR="5080" indent="-1905" algn="just">
              <a:lnSpc>
                <a:spcPts val="1000"/>
              </a:lnSpc>
              <a:spcBef>
                <a:spcPts val="295"/>
              </a:spcBef>
            </a:pPr>
            <a:r>
              <a:rPr sz="1000" b="1" spc="-30" dirty="0">
                <a:solidFill>
                  <a:srgbClr val="221F1F"/>
                </a:solidFill>
                <a:latin typeface="Arial"/>
                <a:cs typeface="Arial"/>
              </a:rPr>
              <a:t>Note:</a:t>
            </a:r>
            <a:r>
              <a:rPr sz="1000" b="1" spc="-15" dirty="0">
                <a:solidFill>
                  <a:srgbClr val="221F1F"/>
                </a:solidFill>
                <a:latin typeface="Arial"/>
                <a:cs typeface="Arial"/>
              </a:rPr>
              <a:t> </a:t>
            </a:r>
            <a:r>
              <a:rPr sz="1000" dirty="0">
                <a:solidFill>
                  <a:srgbClr val="221F1F"/>
                </a:solidFill>
                <a:latin typeface="Arial"/>
                <a:cs typeface="Arial"/>
              </a:rPr>
              <a:t>A</a:t>
            </a:r>
            <a:r>
              <a:rPr sz="1000" spc="-30" dirty="0">
                <a:solidFill>
                  <a:srgbClr val="221F1F"/>
                </a:solidFill>
                <a:latin typeface="Arial"/>
                <a:cs typeface="Arial"/>
              </a:rPr>
              <a:t> </a:t>
            </a:r>
            <a:r>
              <a:rPr sz="1000" spc="-10" dirty="0">
                <a:solidFill>
                  <a:srgbClr val="221F1F"/>
                </a:solidFill>
                <a:latin typeface="Arial"/>
                <a:cs typeface="Arial"/>
              </a:rPr>
              <a:t>plot</a:t>
            </a:r>
            <a:r>
              <a:rPr sz="1000" spc="-15" dirty="0">
                <a:solidFill>
                  <a:srgbClr val="221F1F"/>
                </a:solidFill>
                <a:latin typeface="Arial"/>
                <a:cs typeface="Arial"/>
              </a:rPr>
              <a:t> </a:t>
            </a:r>
            <a:r>
              <a:rPr sz="1000" spc="-25" dirty="0">
                <a:solidFill>
                  <a:srgbClr val="221F1F"/>
                </a:solidFill>
                <a:latin typeface="Arial"/>
                <a:cs typeface="Arial"/>
              </a:rPr>
              <a:t>plan</a:t>
            </a:r>
            <a:r>
              <a:rPr sz="1000" spc="-20" dirty="0">
                <a:solidFill>
                  <a:srgbClr val="221F1F"/>
                </a:solidFill>
                <a:latin typeface="Arial"/>
                <a:cs typeface="Arial"/>
              </a:rPr>
              <a:t> </a:t>
            </a:r>
            <a:r>
              <a:rPr sz="1000" spc="-25" dirty="0">
                <a:solidFill>
                  <a:srgbClr val="221F1F"/>
                </a:solidFill>
                <a:latin typeface="Arial"/>
                <a:cs typeface="Arial"/>
              </a:rPr>
              <a:t>(plan</a:t>
            </a:r>
            <a:r>
              <a:rPr sz="1000" spc="-15" dirty="0">
                <a:solidFill>
                  <a:srgbClr val="221F1F"/>
                </a:solidFill>
                <a:latin typeface="Arial"/>
                <a:cs typeface="Arial"/>
              </a:rPr>
              <a:t> </a:t>
            </a:r>
            <a:r>
              <a:rPr sz="1000" spc="-30" dirty="0">
                <a:solidFill>
                  <a:srgbClr val="221F1F"/>
                </a:solidFill>
                <a:latin typeface="Arial"/>
                <a:cs typeface="Arial"/>
              </a:rPr>
              <a:t>view)</a:t>
            </a:r>
            <a:r>
              <a:rPr sz="1000" dirty="0">
                <a:solidFill>
                  <a:srgbClr val="221F1F"/>
                </a:solidFill>
                <a:latin typeface="Arial"/>
                <a:cs typeface="Arial"/>
              </a:rPr>
              <a:t> </a:t>
            </a:r>
            <a:r>
              <a:rPr sz="1000" spc="-50" dirty="0">
                <a:solidFill>
                  <a:srgbClr val="221F1F"/>
                </a:solidFill>
                <a:latin typeface="Arial"/>
                <a:cs typeface="Arial"/>
              </a:rPr>
              <a:t>showing</a:t>
            </a:r>
            <a:r>
              <a:rPr sz="1000" spc="-15" dirty="0">
                <a:solidFill>
                  <a:srgbClr val="221F1F"/>
                </a:solidFill>
                <a:latin typeface="Arial"/>
                <a:cs typeface="Arial"/>
              </a:rPr>
              <a:t> </a:t>
            </a:r>
            <a:r>
              <a:rPr sz="1000" spc="-10" dirty="0">
                <a:solidFill>
                  <a:srgbClr val="221F1F"/>
                </a:solidFill>
                <a:latin typeface="Arial"/>
                <a:cs typeface="Arial"/>
              </a:rPr>
              <a:t>the</a:t>
            </a:r>
            <a:r>
              <a:rPr sz="1000" spc="-25" dirty="0">
                <a:solidFill>
                  <a:srgbClr val="221F1F"/>
                </a:solidFill>
                <a:latin typeface="Arial"/>
                <a:cs typeface="Arial"/>
              </a:rPr>
              <a:t> </a:t>
            </a:r>
            <a:r>
              <a:rPr sz="1000" spc="-55" dirty="0">
                <a:solidFill>
                  <a:srgbClr val="221F1F"/>
                </a:solidFill>
                <a:latin typeface="Arial"/>
                <a:cs typeface="Arial"/>
              </a:rPr>
              <a:t>dimensions</a:t>
            </a:r>
            <a:r>
              <a:rPr sz="1000" spc="-15" dirty="0">
                <a:solidFill>
                  <a:srgbClr val="221F1F"/>
                </a:solidFill>
                <a:latin typeface="Arial"/>
                <a:cs typeface="Arial"/>
              </a:rPr>
              <a:t> </a:t>
            </a:r>
            <a:r>
              <a:rPr sz="1000" dirty="0">
                <a:solidFill>
                  <a:srgbClr val="221F1F"/>
                </a:solidFill>
                <a:latin typeface="Arial"/>
                <a:cs typeface="Arial"/>
              </a:rPr>
              <a:t>of</a:t>
            </a:r>
            <a:r>
              <a:rPr sz="1000" spc="-5" dirty="0">
                <a:solidFill>
                  <a:srgbClr val="221F1F"/>
                </a:solidFill>
                <a:latin typeface="Arial"/>
                <a:cs typeface="Arial"/>
              </a:rPr>
              <a:t> </a:t>
            </a:r>
            <a:r>
              <a:rPr sz="1000" spc="-30" dirty="0">
                <a:solidFill>
                  <a:srgbClr val="221F1F"/>
                </a:solidFill>
                <a:latin typeface="Arial"/>
                <a:cs typeface="Arial"/>
              </a:rPr>
              <a:t>your</a:t>
            </a:r>
            <a:r>
              <a:rPr sz="1000" spc="-15" dirty="0">
                <a:solidFill>
                  <a:srgbClr val="221F1F"/>
                </a:solidFill>
                <a:latin typeface="Arial"/>
                <a:cs typeface="Arial"/>
              </a:rPr>
              <a:t> </a:t>
            </a:r>
            <a:r>
              <a:rPr sz="1000" spc="-30" dirty="0">
                <a:solidFill>
                  <a:srgbClr val="221F1F"/>
                </a:solidFill>
                <a:latin typeface="Arial"/>
                <a:cs typeface="Arial"/>
              </a:rPr>
              <a:t>project</a:t>
            </a:r>
            <a:r>
              <a:rPr sz="1000" spc="-20" dirty="0">
                <a:solidFill>
                  <a:srgbClr val="221F1F"/>
                </a:solidFill>
                <a:latin typeface="Arial"/>
                <a:cs typeface="Arial"/>
              </a:rPr>
              <a:t> </a:t>
            </a:r>
            <a:r>
              <a:rPr sz="1000" dirty="0">
                <a:solidFill>
                  <a:srgbClr val="221F1F"/>
                </a:solidFill>
                <a:latin typeface="Arial"/>
                <a:cs typeface="Arial"/>
              </a:rPr>
              <a:t>or</a:t>
            </a:r>
            <a:r>
              <a:rPr sz="1000" spc="-15" dirty="0">
                <a:solidFill>
                  <a:srgbClr val="221F1F"/>
                </a:solidFill>
                <a:latin typeface="Arial"/>
                <a:cs typeface="Arial"/>
              </a:rPr>
              <a:t> </a:t>
            </a:r>
            <a:r>
              <a:rPr sz="1000" spc="-45" dirty="0">
                <a:solidFill>
                  <a:srgbClr val="221F1F"/>
                </a:solidFill>
                <a:latin typeface="Arial"/>
                <a:cs typeface="Arial"/>
              </a:rPr>
              <a:t>additions</a:t>
            </a:r>
            <a:r>
              <a:rPr sz="1000" spc="-20" dirty="0">
                <a:solidFill>
                  <a:srgbClr val="221F1F"/>
                </a:solidFill>
                <a:latin typeface="Arial"/>
                <a:cs typeface="Arial"/>
              </a:rPr>
              <a:t> and</a:t>
            </a:r>
            <a:r>
              <a:rPr sz="1000" spc="-25" dirty="0">
                <a:solidFill>
                  <a:srgbClr val="221F1F"/>
                </a:solidFill>
                <a:latin typeface="Arial"/>
                <a:cs typeface="Arial"/>
              </a:rPr>
              <a:t> </a:t>
            </a:r>
            <a:r>
              <a:rPr sz="1000" dirty="0">
                <a:solidFill>
                  <a:srgbClr val="221F1F"/>
                </a:solidFill>
                <a:latin typeface="Arial"/>
                <a:cs typeface="Arial"/>
              </a:rPr>
              <a:t>its</a:t>
            </a:r>
            <a:r>
              <a:rPr sz="1000" spc="-5" dirty="0">
                <a:solidFill>
                  <a:srgbClr val="221F1F"/>
                </a:solidFill>
                <a:latin typeface="Arial"/>
                <a:cs typeface="Arial"/>
              </a:rPr>
              <a:t> </a:t>
            </a:r>
            <a:r>
              <a:rPr sz="1000" spc="-45" dirty="0">
                <a:solidFill>
                  <a:srgbClr val="221F1F"/>
                </a:solidFill>
                <a:latin typeface="Arial"/>
                <a:cs typeface="Arial"/>
              </a:rPr>
              <a:t>relationships</a:t>
            </a:r>
            <a:r>
              <a:rPr sz="1000" spc="-10" dirty="0">
                <a:solidFill>
                  <a:srgbClr val="221F1F"/>
                </a:solidFill>
                <a:latin typeface="Arial"/>
                <a:cs typeface="Arial"/>
              </a:rPr>
              <a:t> </a:t>
            </a:r>
            <a:r>
              <a:rPr sz="1000" dirty="0">
                <a:solidFill>
                  <a:srgbClr val="221F1F"/>
                </a:solidFill>
                <a:latin typeface="Arial"/>
                <a:cs typeface="Arial"/>
              </a:rPr>
              <a:t>to</a:t>
            </a:r>
            <a:r>
              <a:rPr sz="1000" spc="-25" dirty="0">
                <a:solidFill>
                  <a:srgbClr val="221F1F"/>
                </a:solidFill>
                <a:latin typeface="Arial"/>
                <a:cs typeface="Arial"/>
              </a:rPr>
              <a:t> </a:t>
            </a:r>
            <a:r>
              <a:rPr sz="1000" spc="-35" dirty="0">
                <a:solidFill>
                  <a:srgbClr val="221F1F"/>
                </a:solidFill>
                <a:latin typeface="Arial"/>
                <a:cs typeface="Arial"/>
              </a:rPr>
              <a:t>existing</a:t>
            </a:r>
            <a:r>
              <a:rPr sz="1000" spc="-10" dirty="0">
                <a:solidFill>
                  <a:srgbClr val="221F1F"/>
                </a:solidFill>
                <a:latin typeface="Arial"/>
                <a:cs typeface="Arial"/>
              </a:rPr>
              <a:t> </a:t>
            </a:r>
            <a:r>
              <a:rPr sz="1000" spc="-40" dirty="0">
                <a:solidFill>
                  <a:srgbClr val="221F1F"/>
                </a:solidFill>
                <a:latin typeface="Arial"/>
                <a:cs typeface="Arial"/>
              </a:rPr>
              <a:t>buildings</a:t>
            </a:r>
            <a:r>
              <a:rPr sz="1000" spc="-10" dirty="0">
                <a:solidFill>
                  <a:srgbClr val="221F1F"/>
                </a:solidFill>
                <a:latin typeface="Arial"/>
                <a:cs typeface="Arial"/>
              </a:rPr>
              <a:t> </a:t>
            </a:r>
            <a:r>
              <a:rPr sz="1000" spc="-35" dirty="0">
                <a:solidFill>
                  <a:srgbClr val="221F1F"/>
                </a:solidFill>
                <a:latin typeface="Arial"/>
                <a:cs typeface="Arial"/>
              </a:rPr>
              <a:t>or </a:t>
            </a:r>
            <a:r>
              <a:rPr sz="1000" spc="-55" dirty="0">
                <a:solidFill>
                  <a:srgbClr val="221F1F"/>
                </a:solidFill>
                <a:latin typeface="Arial"/>
                <a:cs typeface="Arial"/>
              </a:rPr>
              <a:t>structures</a:t>
            </a:r>
            <a:r>
              <a:rPr sz="1000" spc="-15" dirty="0">
                <a:solidFill>
                  <a:srgbClr val="221F1F"/>
                </a:solidFill>
                <a:latin typeface="Arial"/>
                <a:cs typeface="Arial"/>
              </a:rPr>
              <a:t> </a:t>
            </a:r>
            <a:r>
              <a:rPr sz="1000" spc="-65" dirty="0">
                <a:solidFill>
                  <a:srgbClr val="221F1F"/>
                </a:solidFill>
                <a:latin typeface="Arial"/>
                <a:cs typeface="Arial"/>
              </a:rPr>
              <a:t>on</a:t>
            </a:r>
            <a:r>
              <a:rPr sz="1000" spc="-5" dirty="0">
                <a:solidFill>
                  <a:srgbClr val="221F1F"/>
                </a:solidFill>
                <a:latin typeface="Arial"/>
                <a:cs typeface="Arial"/>
              </a:rPr>
              <a:t> </a:t>
            </a:r>
            <a:r>
              <a:rPr sz="1000" spc="-60" dirty="0">
                <a:solidFill>
                  <a:srgbClr val="221F1F"/>
                </a:solidFill>
                <a:latin typeface="Arial"/>
                <a:cs typeface="Arial"/>
              </a:rPr>
              <a:t>the</a:t>
            </a:r>
            <a:r>
              <a:rPr sz="1000" spc="-10" dirty="0">
                <a:solidFill>
                  <a:srgbClr val="221F1F"/>
                </a:solidFill>
                <a:latin typeface="Arial"/>
                <a:cs typeface="Arial"/>
              </a:rPr>
              <a:t> </a:t>
            </a:r>
            <a:r>
              <a:rPr sz="1000" spc="-65" dirty="0">
                <a:solidFill>
                  <a:srgbClr val="221F1F"/>
                </a:solidFill>
                <a:latin typeface="Arial"/>
                <a:cs typeface="Arial"/>
              </a:rPr>
              <a:t>property</a:t>
            </a:r>
            <a:r>
              <a:rPr sz="1000" dirty="0">
                <a:solidFill>
                  <a:srgbClr val="221F1F"/>
                </a:solidFill>
                <a:latin typeface="Arial"/>
                <a:cs typeface="Arial"/>
              </a:rPr>
              <a:t> </a:t>
            </a:r>
            <a:r>
              <a:rPr sz="1000" spc="-65" dirty="0">
                <a:solidFill>
                  <a:srgbClr val="221F1F"/>
                </a:solidFill>
                <a:latin typeface="Arial"/>
                <a:cs typeface="Arial"/>
              </a:rPr>
              <a:t>must</a:t>
            </a:r>
            <a:r>
              <a:rPr sz="1000" spc="-5" dirty="0">
                <a:solidFill>
                  <a:srgbClr val="221F1F"/>
                </a:solidFill>
                <a:latin typeface="Arial"/>
                <a:cs typeface="Arial"/>
              </a:rPr>
              <a:t> </a:t>
            </a:r>
            <a:r>
              <a:rPr sz="1000" spc="-60" dirty="0">
                <a:solidFill>
                  <a:srgbClr val="221F1F"/>
                </a:solidFill>
                <a:latin typeface="Arial"/>
                <a:cs typeface="Arial"/>
              </a:rPr>
              <a:t>be</a:t>
            </a:r>
            <a:r>
              <a:rPr sz="1000" spc="-10" dirty="0">
                <a:solidFill>
                  <a:srgbClr val="221F1F"/>
                </a:solidFill>
                <a:latin typeface="Arial"/>
                <a:cs typeface="Arial"/>
              </a:rPr>
              <a:t> </a:t>
            </a:r>
            <a:r>
              <a:rPr sz="1000" spc="-25" dirty="0">
                <a:solidFill>
                  <a:srgbClr val="221F1F"/>
                </a:solidFill>
                <a:latin typeface="Arial"/>
                <a:cs typeface="Arial"/>
              </a:rPr>
              <a:t>included.</a:t>
            </a:r>
            <a:r>
              <a:rPr sz="1000" spc="204" dirty="0">
                <a:solidFill>
                  <a:srgbClr val="221F1F"/>
                </a:solidFill>
                <a:latin typeface="Arial"/>
                <a:cs typeface="Arial"/>
              </a:rPr>
              <a:t> </a:t>
            </a:r>
            <a:r>
              <a:rPr sz="1000" spc="-55" dirty="0">
                <a:solidFill>
                  <a:srgbClr val="221F1F"/>
                </a:solidFill>
                <a:latin typeface="Arial"/>
                <a:cs typeface="Arial"/>
              </a:rPr>
              <a:t>In</a:t>
            </a:r>
            <a:r>
              <a:rPr sz="1000" spc="-15" dirty="0">
                <a:solidFill>
                  <a:srgbClr val="221F1F"/>
                </a:solidFill>
                <a:latin typeface="Arial"/>
                <a:cs typeface="Arial"/>
              </a:rPr>
              <a:t> </a:t>
            </a:r>
            <a:r>
              <a:rPr sz="1000" spc="-65" dirty="0">
                <a:solidFill>
                  <a:srgbClr val="221F1F"/>
                </a:solidFill>
                <a:latin typeface="Arial"/>
                <a:cs typeface="Arial"/>
              </a:rPr>
              <a:t>addition</a:t>
            </a:r>
            <a:r>
              <a:rPr sz="1000" dirty="0">
                <a:solidFill>
                  <a:srgbClr val="221F1F"/>
                </a:solidFill>
                <a:latin typeface="Arial"/>
                <a:cs typeface="Arial"/>
              </a:rPr>
              <a:t> </a:t>
            </a:r>
            <a:r>
              <a:rPr sz="1000" spc="-55" dirty="0">
                <a:solidFill>
                  <a:srgbClr val="221F1F"/>
                </a:solidFill>
                <a:latin typeface="Arial"/>
                <a:cs typeface="Arial"/>
              </a:rPr>
              <a:t>to</a:t>
            </a:r>
            <a:r>
              <a:rPr sz="1000" spc="-15" dirty="0">
                <a:solidFill>
                  <a:srgbClr val="221F1F"/>
                </a:solidFill>
                <a:latin typeface="Arial"/>
                <a:cs typeface="Arial"/>
              </a:rPr>
              <a:t> </a:t>
            </a:r>
            <a:r>
              <a:rPr sz="1000" spc="-50" dirty="0">
                <a:solidFill>
                  <a:srgbClr val="221F1F"/>
                </a:solidFill>
                <a:latin typeface="Arial"/>
                <a:cs typeface="Arial"/>
              </a:rPr>
              <a:t>project</a:t>
            </a:r>
            <a:r>
              <a:rPr sz="1000" spc="-15" dirty="0">
                <a:solidFill>
                  <a:srgbClr val="221F1F"/>
                </a:solidFill>
                <a:latin typeface="Arial"/>
                <a:cs typeface="Arial"/>
              </a:rPr>
              <a:t> </a:t>
            </a:r>
            <a:r>
              <a:rPr sz="1000" spc="-60" dirty="0">
                <a:solidFill>
                  <a:srgbClr val="221F1F"/>
                </a:solidFill>
                <a:latin typeface="Arial"/>
                <a:cs typeface="Arial"/>
              </a:rPr>
              <a:t>dimensions,</a:t>
            </a:r>
            <a:r>
              <a:rPr sz="1000" spc="5" dirty="0">
                <a:solidFill>
                  <a:srgbClr val="221F1F"/>
                </a:solidFill>
                <a:latin typeface="Arial"/>
                <a:cs typeface="Arial"/>
              </a:rPr>
              <a:t> </a:t>
            </a:r>
            <a:r>
              <a:rPr sz="1000" spc="-65" dirty="0">
                <a:solidFill>
                  <a:srgbClr val="221F1F"/>
                </a:solidFill>
                <a:latin typeface="Arial"/>
                <a:cs typeface="Arial"/>
              </a:rPr>
              <a:t>your</a:t>
            </a:r>
            <a:r>
              <a:rPr sz="1000" spc="-5" dirty="0">
                <a:solidFill>
                  <a:srgbClr val="221F1F"/>
                </a:solidFill>
                <a:latin typeface="Arial"/>
                <a:cs typeface="Arial"/>
              </a:rPr>
              <a:t> </a:t>
            </a:r>
            <a:r>
              <a:rPr sz="1000" spc="-55" dirty="0">
                <a:solidFill>
                  <a:srgbClr val="221F1F"/>
                </a:solidFill>
                <a:latin typeface="Arial"/>
                <a:cs typeface="Arial"/>
              </a:rPr>
              <a:t>plot</a:t>
            </a:r>
            <a:r>
              <a:rPr sz="1000" spc="-15" dirty="0">
                <a:solidFill>
                  <a:srgbClr val="221F1F"/>
                </a:solidFill>
                <a:latin typeface="Arial"/>
                <a:cs typeface="Arial"/>
              </a:rPr>
              <a:t> </a:t>
            </a:r>
            <a:r>
              <a:rPr sz="1000" spc="-55" dirty="0">
                <a:solidFill>
                  <a:srgbClr val="221F1F"/>
                </a:solidFill>
                <a:latin typeface="Arial"/>
                <a:cs typeface="Arial"/>
              </a:rPr>
              <a:t>plan</a:t>
            </a:r>
            <a:r>
              <a:rPr sz="1000" spc="-10" dirty="0">
                <a:solidFill>
                  <a:srgbClr val="221F1F"/>
                </a:solidFill>
                <a:latin typeface="Arial"/>
                <a:cs typeface="Arial"/>
              </a:rPr>
              <a:t> </a:t>
            </a:r>
            <a:r>
              <a:rPr sz="1000" spc="-65" dirty="0">
                <a:solidFill>
                  <a:srgbClr val="221F1F"/>
                </a:solidFill>
                <a:latin typeface="Arial"/>
                <a:cs typeface="Arial"/>
              </a:rPr>
              <a:t>must</a:t>
            </a:r>
            <a:r>
              <a:rPr sz="1000" spc="-5" dirty="0">
                <a:solidFill>
                  <a:srgbClr val="221F1F"/>
                </a:solidFill>
                <a:latin typeface="Arial"/>
                <a:cs typeface="Arial"/>
              </a:rPr>
              <a:t> </a:t>
            </a:r>
            <a:r>
              <a:rPr sz="1000" spc="-65" dirty="0">
                <a:solidFill>
                  <a:srgbClr val="221F1F"/>
                </a:solidFill>
                <a:latin typeface="Arial"/>
                <a:cs typeface="Arial"/>
              </a:rPr>
              <a:t>also</a:t>
            </a:r>
            <a:r>
              <a:rPr sz="1000" spc="-5" dirty="0">
                <a:solidFill>
                  <a:srgbClr val="221F1F"/>
                </a:solidFill>
                <a:latin typeface="Arial"/>
                <a:cs typeface="Arial"/>
              </a:rPr>
              <a:t> </a:t>
            </a:r>
            <a:r>
              <a:rPr sz="1000" spc="-70" dirty="0">
                <a:solidFill>
                  <a:srgbClr val="221F1F"/>
                </a:solidFill>
                <a:latin typeface="Arial"/>
                <a:cs typeface="Arial"/>
              </a:rPr>
              <a:t>show</a:t>
            </a:r>
            <a:r>
              <a:rPr sz="1000" dirty="0">
                <a:solidFill>
                  <a:srgbClr val="221F1F"/>
                </a:solidFill>
                <a:latin typeface="Arial"/>
                <a:cs typeface="Arial"/>
              </a:rPr>
              <a:t> </a:t>
            </a:r>
            <a:r>
              <a:rPr sz="1000" spc="-65" dirty="0">
                <a:solidFill>
                  <a:srgbClr val="221F1F"/>
                </a:solidFill>
                <a:latin typeface="Arial"/>
                <a:cs typeface="Arial"/>
              </a:rPr>
              <a:t>other</a:t>
            </a:r>
            <a:r>
              <a:rPr sz="1000" dirty="0">
                <a:solidFill>
                  <a:srgbClr val="221F1F"/>
                </a:solidFill>
                <a:latin typeface="Arial"/>
                <a:cs typeface="Arial"/>
              </a:rPr>
              <a:t> </a:t>
            </a:r>
            <a:r>
              <a:rPr sz="1000" spc="-55" dirty="0">
                <a:solidFill>
                  <a:srgbClr val="221F1F"/>
                </a:solidFill>
                <a:latin typeface="Arial"/>
                <a:cs typeface="Arial"/>
              </a:rPr>
              <a:t>details</a:t>
            </a:r>
            <a:r>
              <a:rPr sz="1000" spc="10" dirty="0">
                <a:solidFill>
                  <a:srgbClr val="221F1F"/>
                </a:solidFill>
                <a:latin typeface="Arial"/>
                <a:cs typeface="Arial"/>
              </a:rPr>
              <a:t> </a:t>
            </a:r>
            <a:r>
              <a:rPr sz="1000" spc="-75" dirty="0">
                <a:solidFill>
                  <a:srgbClr val="221F1F"/>
                </a:solidFill>
                <a:latin typeface="Arial"/>
                <a:cs typeface="Arial"/>
              </a:rPr>
              <a:t>such</a:t>
            </a:r>
            <a:r>
              <a:rPr sz="1000" spc="5" dirty="0">
                <a:solidFill>
                  <a:srgbClr val="221F1F"/>
                </a:solidFill>
                <a:latin typeface="Arial"/>
                <a:cs typeface="Arial"/>
              </a:rPr>
              <a:t> </a:t>
            </a:r>
            <a:r>
              <a:rPr sz="1000" spc="-35" dirty="0">
                <a:solidFill>
                  <a:srgbClr val="221F1F"/>
                </a:solidFill>
                <a:latin typeface="Arial"/>
                <a:cs typeface="Arial"/>
              </a:rPr>
              <a:t>as </a:t>
            </a:r>
            <a:r>
              <a:rPr sz="1000" spc="-20" dirty="0">
                <a:solidFill>
                  <a:srgbClr val="221F1F"/>
                </a:solidFill>
                <a:latin typeface="Arial"/>
                <a:cs typeface="Arial"/>
              </a:rPr>
              <a:t>post</a:t>
            </a:r>
            <a:r>
              <a:rPr sz="1000" spc="-50" dirty="0">
                <a:solidFill>
                  <a:srgbClr val="221F1F"/>
                </a:solidFill>
                <a:latin typeface="Arial"/>
                <a:cs typeface="Arial"/>
              </a:rPr>
              <a:t> </a:t>
            </a:r>
            <a:r>
              <a:rPr sz="1000" spc="-40" dirty="0">
                <a:solidFill>
                  <a:srgbClr val="221F1F"/>
                </a:solidFill>
                <a:latin typeface="Arial"/>
                <a:cs typeface="Arial"/>
              </a:rPr>
              <a:t>locations</a:t>
            </a:r>
            <a:r>
              <a:rPr sz="1000" spc="-30" dirty="0">
                <a:solidFill>
                  <a:srgbClr val="221F1F"/>
                </a:solidFill>
                <a:latin typeface="Arial"/>
                <a:cs typeface="Arial"/>
              </a:rPr>
              <a:t> and</a:t>
            </a:r>
            <a:r>
              <a:rPr sz="1000" spc="-40" dirty="0">
                <a:solidFill>
                  <a:srgbClr val="221F1F"/>
                </a:solidFill>
                <a:latin typeface="Arial"/>
                <a:cs typeface="Arial"/>
              </a:rPr>
              <a:t> </a:t>
            </a:r>
            <a:r>
              <a:rPr sz="1000" spc="-35" dirty="0">
                <a:solidFill>
                  <a:srgbClr val="221F1F"/>
                </a:solidFill>
                <a:latin typeface="Arial"/>
                <a:cs typeface="Arial"/>
              </a:rPr>
              <a:t>spacing,</a:t>
            </a:r>
            <a:r>
              <a:rPr sz="1000" spc="-25" dirty="0">
                <a:solidFill>
                  <a:srgbClr val="221F1F"/>
                </a:solidFill>
                <a:latin typeface="Arial"/>
                <a:cs typeface="Arial"/>
              </a:rPr>
              <a:t> </a:t>
            </a:r>
            <a:r>
              <a:rPr sz="1000" spc="-20" dirty="0">
                <a:solidFill>
                  <a:srgbClr val="221F1F"/>
                </a:solidFill>
                <a:latin typeface="Arial"/>
                <a:cs typeface="Arial"/>
              </a:rPr>
              <a:t>joist</a:t>
            </a:r>
            <a:r>
              <a:rPr sz="1000" spc="-10" dirty="0">
                <a:solidFill>
                  <a:srgbClr val="221F1F"/>
                </a:solidFill>
                <a:latin typeface="Arial"/>
                <a:cs typeface="Arial"/>
              </a:rPr>
              <a:t> </a:t>
            </a:r>
            <a:r>
              <a:rPr sz="1000" spc="-30" dirty="0">
                <a:solidFill>
                  <a:srgbClr val="221F1F"/>
                </a:solidFill>
                <a:latin typeface="Arial"/>
                <a:cs typeface="Arial"/>
              </a:rPr>
              <a:t>and </a:t>
            </a:r>
            <a:r>
              <a:rPr sz="1000" spc="-50" dirty="0">
                <a:solidFill>
                  <a:srgbClr val="221F1F"/>
                </a:solidFill>
                <a:latin typeface="Arial"/>
                <a:cs typeface="Arial"/>
              </a:rPr>
              <a:t>beam</a:t>
            </a:r>
            <a:r>
              <a:rPr sz="1000" spc="-15" dirty="0">
                <a:solidFill>
                  <a:srgbClr val="221F1F"/>
                </a:solidFill>
                <a:latin typeface="Arial"/>
                <a:cs typeface="Arial"/>
              </a:rPr>
              <a:t> </a:t>
            </a:r>
            <a:r>
              <a:rPr sz="1000" spc="-35" dirty="0">
                <a:solidFill>
                  <a:srgbClr val="221F1F"/>
                </a:solidFill>
                <a:latin typeface="Arial"/>
                <a:cs typeface="Arial"/>
              </a:rPr>
              <a:t>spans,</a:t>
            </a:r>
            <a:r>
              <a:rPr sz="1000" spc="-10" dirty="0">
                <a:solidFill>
                  <a:srgbClr val="221F1F"/>
                </a:solidFill>
                <a:latin typeface="Arial"/>
                <a:cs typeface="Arial"/>
              </a:rPr>
              <a:t> </a:t>
            </a:r>
            <a:r>
              <a:rPr sz="1000" spc="-20" dirty="0">
                <a:solidFill>
                  <a:srgbClr val="221F1F"/>
                </a:solidFill>
                <a:latin typeface="Arial"/>
                <a:cs typeface="Arial"/>
              </a:rPr>
              <a:t>and</a:t>
            </a:r>
            <a:r>
              <a:rPr sz="1000" spc="-40" dirty="0">
                <a:solidFill>
                  <a:srgbClr val="221F1F"/>
                </a:solidFill>
                <a:latin typeface="Arial"/>
                <a:cs typeface="Arial"/>
              </a:rPr>
              <a:t> </a:t>
            </a:r>
            <a:r>
              <a:rPr sz="1000" spc="-10" dirty="0">
                <a:solidFill>
                  <a:srgbClr val="221F1F"/>
                </a:solidFill>
                <a:latin typeface="Arial"/>
                <a:cs typeface="Arial"/>
              </a:rPr>
              <a:t>any</a:t>
            </a:r>
            <a:r>
              <a:rPr sz="1000" spc="-5" dirty="0">
                <a:solidFill>
                  <a:srgbClr val="221F1F"/>
                </a:solidFill>
                <a:latin typeface="Arial"/>
                <a:cs typeface="Arial"/>
              </a:rPr>
              <a:t> </a:t>
            </a:r>
            <a:r>
              <a:rPr sz="1000" spc="-25" dirty="0">
                <a:solidFill>
                  <a:srgbClr val="221F1F"/>
                </a:solidFill>
                <a:latin typeface="Arial"/>
                <a:cs typeface="Arial"/>
              </a:rPr>
              <a:t>other</a:t>
            </a:r>
            <a:r>
              <a:rPr sz="1000" spc="10" dirty="0">
                <a:solidFill>
                  <a:srgbClr val="221F1F"/>
                </a:solidFill>
                <a:latin typeface="Arial"/>
                <a:cs typeface="Arial"/>
              </a:rPr>
              <a:t> </a:t>
            </a:r>
            <a:r>
              <a:rPr sz="1000" spc="-40" dirty="0">
                <a:solidFill>
                  <a:srgbClr val="221F1F"/>
                </a:solidFill>
                <a:latin typeface="Arial"/>
                <a:cs typeface="Arial"/>
              </a:rPr>
              <a:t>pertinent</a:t>
            </a:r>
            <a:r>
              <a:rPr sz="1000" spc="5" dirty="0">
                <a:solidFill>
                  <a:srgbClr val="221F1F"/>
                </a:solidFill>
                <a:latin typeface="Arial"/>
                <a:cs typeface="Arial"/>
              </a:rPr>
              <a:t> </a:t>
            </a:r>
            <a:r>
              <a:rPr sz="1000" spc="-40" dirty="0">
                <a:solidFill>
                  <a:srgbClr val="221F1F"/>
                </a:solidFill>
                <a:latin typeface="Arial"/>
                <a:cs typeface="Arial"/>
              </a:rPr>
              <a:t>information</a:t>
            </a:r>
            <a:r>
              <a:rPr sz="1000" spc="-30" dirty="0">
                <a:solidFill>
                  <a:srgbClr val="221F1F"/>
                </a:solidFill>
                <a:latin typeface="Arial"/>
                <a:cs typeface="Arial"/>
              </a:rPr>
              <a:t> </a:t>
            </a:r>
            <a:r>
              <a:rPr sz="1000" spc="-10" dirty="0">
                <a:solidFill>
                  <a:srgbClr val="221F1F"/>
                </a:solidFill>
                <a:latin typeface="Arial"/>
                <a:cs typeface="Arial"/>
              </a:rPr>
              <a:t>not </a:t>
            </a:r>
            <a:r>
              <a:rPr sz="1000" spc="-40" dirty="0">
                <a:solidFill>
                  <a:srgbClr val="221F1F"/>
                </a:solidFill>
                <a:latin typeface="Arial"/>
                <a:cs typeface="Arial"/>
              </a:rPr>
              <a:t>shown</a:t>
            </a:r>
            <a:r>
              <a:rPr sz="1000" spc="-15" dirty="0">
                <a:solidFill>
                  <a:srgbClr val="221F1F"/>
                </a:solidFill>
                <a:latin typeface="Arial"/>
                <a:cs typeface="Arial"/>
              </a:rPr>
              <a:t> </a:t>
            </a:r>
            <a:r>
              <a:rPr sz="1000" dirty="0">
                <a:solidFill>
                  <a:srgbClr val="221F1F"/>
                </a:solidFill>
                <a:latin typeface="Arial"/>
                <a:cs typeface="Arial"/>
              </a:rPr>
              <a:t>on</a:t>
            </a:r>
            <a:r>
              <a:rPr sz="1000" spc="-30" dirty="0">
                <a:solidFill>
                  <a:srgbClr val="221F1F"/>
                </a:solidFill>
                <a:latin typeface="Arial"/>
                <a:cs typeface="Arial"/>
              </a:rPr>
              <a:t> </a:t>
            </a:r>
            <a:r>
              <a:rPr sz="1000" spc="-10" dirty="0">
                <a:solidFill>
                  <a:srgbClr val="221F1F"/>
                </a:solidFill>
                <a:latin typeface="Arial"/>
                <a:cs typeface="Arial"/>
              </a:rPr>
              <a:t>the</a:t>
            </a:r>
            <a:r>
              <a:rPr sz="1000" spc="-40" dirty="0">
                <a:solidFill>
                  <a:srgbClr val="221F1F"/>
                </a:solidFill>
                <a:latin typeface="Arial"/>
                <a:cs typeface="Arial"/>
              </a:rPr>
              <a:t> </a:t>
            </a:r>
            <a:r>
              <a:rPr sz="1000" spc="-35" dirty="0">
                <a:solidFill>
                  <a:srgbClr val="221F1F"/>
                </a:solidFill>
                <a:latin typeface="Arial"/>
                <a:cs typeface="Arial"/>
              </a:rPr>
              <a:t>section </a:t>
            </a:r>
            <a:r>
              <a:rPr sz="1000" spc="-10" dirty="0">
                <a:solidFill>
                  <a:srgbClr val="221F1F"/>
                </a:solidFill>
                <a:latin typeface="Arial"/>
                <a:cs typeface="Arial"/>
              </a:rPr>
              <a:t>drawing.</a:t>
            </a:r>
            <a:endParaRPr sz="1000">
              <a:latin typeface="Arial"/>
              <a:cs typeface="Arial"/>
            </a:endParaRPr>
          </a:p>
          <a:p>
            <a:pPr marL="97155">
              <a:lnSpc>
                <a:spcPct val="100000"/>
              </a:lnSpc>
              <a:spcBef>
                <a:spcPts val="860"/>
              </a:spcBef>
            </a:pPr>
            <a:r>
              <a:rPr sz="1200" b="1" spc="95" dirty="0">
                <a:solidFill>
                  <a:srgbClr val="FFFFFF"/>
                </a:solidFill>
                <a:latin typeface="Times New Roman"/>
                <a:cs typeface="Times New Roman"/>
              </a:rPr>
              <a:t>Site</a:t>
            </a:r>
            <a:r>
              <a:rPr sz="1200" b="1" spc="260" dirty="0">
                <a:solidFill>
                  <a:srgbClr val="FFFFFF"/>
                </a:solidFill>
                <a:latin typeface="Times New Roman"/>
                <a:cs typeface="Times New Roman"/>
              </a:rPr>
              <a:t> </a:t>
            </a:r>
            <a:r>
              <a:rPr sz="1200" b="1" spc="55" dirty="0">
                <a:solidFill>
                  <a:srgbClr val="FFFFFF"/>
                </a:solidFill>
                <a:latin typeface="Times New Roman"/>
                <a:cs typeface="Times New Roman"/>
              </a:rPr>
              <a:t>Pl</a:t>
            </a:r>
            <a:r>
              <a:rPr sz="1200" b="1" spc="-120" dirty="0">
                <a:solidFill>
                  <a:srgbClr val="FFFFFF"/>
                </a:solidFill>
                <a:latin typeface="Times New Roman"/>
                <a:cs typeface="Times New Roman"/>
              </a:rPr>
              <a:t> </a:t>
            </a:r>
            <a:r>
              <a:rPr sz="1200" b="1" dirty="0">
                <a:solidFill>
                  <a:srgbClr val="FFFFFF"/>
                </a:solidFill>
                <a:latin typeface="Times New Roman"/>
                <a:cs typeface="Times New Roman"/>
              </a:rPr>
              <a:t>a</a:t>
            </a:r>
            <a:r>
              <a:rPr sz="1200" b="1" spc="-105" dirty="0">
                <a:solidFill>
                  <a:srgbClr val="FFFFFF"/>
                </a:solidFill>
                <a:latin typeface="Times New Roman"/>
                <a:cs typeface="Times New Roman"/>
              </a:rPr>
              <a:t> </a:t>
            </a:r>
            <a:r>
              <a:rPr sz="1200" b="1" dirty="0">
                <a:solidFill>
                  <a:srgbClr val="FFFFFF"/>
                </a:solidFill>
                <a:latin typeface="Times New Roman"/>
                <a:cs typeface="Times New Roman"/>
              </a:rPr>
              <a:t>n</a:t>
            </a:r>
            <a:r>
              <a:rPr sz="1200" b="1" spc="280" dirty="0">
                <a:solidFill>
                  <a:srgbClr val="FFFFFF"/>
                </a:solidFill>
                <a:latin typeface="Times New Roman"/>
                <a:cs typeface="Times New Roman"/>
              </a:rPr>
              <a:t> </a:t>
            </a:r>
            <a:r>
              <a:rPr sz="1200" b="1" dirty="0">
                <a:solidFill>
                  <a:srgbClr val="FFFFFF"/>
                </a:solidFill>
                <a:latin typeface="Times New Roman"/>
                <a:cs typeface="Times New Roman"/>
              </a:rPr>
              <a:t>E</a:t>
            </a:r>
            <a:r>
              <a:rPr sz="1200" b="1" spc="-80" dirty="0">
                <a:solidFill>
                  <a:srgbClr val="FFFFFF"/>
                </a:solidFill>
                <a:latin typeface="Times New Roman"/>
                <a:cs typeface="Times New Roman"/>
              </a:rPr>
              <a:t> </a:t>
            </a:r>
            <a:r>
              <a:rPr sz="1200" b="1" dirty="0">
                <a:solidFill>
                  <a:srgbClr val="FFFFFF"/>
                </a:solidFill>
                <a:latin typeface="Times New Roman"/>
                <a:cs typeface="Times New Roman"/>
              </a:rPr>
              <a:t>x</a:t>
            </a:r>
            <a:r>
              <a:rPr sz="1200" b="1" spc="-90" dirty="0">
                <a:solidFill>
                  <a:srgbClr val="FFFFFF"/>
                </a:solidFill>
                <a:latin typeface="Times New Roman"/>
                <a:cs typeface="Times New Roman"/>
              </a:rPr>
              <a:t> </a:t>
            </a:r>
            <a:r>
              <a:rPr sz="1200" b="1" dirty="0">
                <a:solidFill>
                  <a:srgbClr val="FFFFFF"/>
                </a:solidFill>
                <a:latin typeface="Times New Roman"/>
                <a:cs typeface="Times New Roman"/>
              </a:rPr>
              <a:t>a</a:t>
            </a:r>
            <a:r>
              <a:rPr sz="1200" b="1" spc="-90" dirty="0">
                <a:solidFill>
                  <a:srgbClr val="FFFFFF"/>
                </a:solidFill>
                <a:latin typeface="Times New Roman"/>
                <a:cs typeface="Times New Roman"/>
              </a:rPr>
              <a:t> </a:t>
            </a:r>
            <a:r>
              <a:rPr sz="1200" b="1" spc="-10" dirty="0">
                <a:solidFill>
                  <a:srgbClr val="FFFFFF"/>
                </a:solidFill>
                <a:latin typeface="Times New Roman"/>
                <a:cs typeface="Times New Roman"/>
              </a:rPr>
              <a:t>m</a:t>
            </a:r>
            <a:r>
              <a:rPr sz="1200" b="1" spc="-100" dirty="0">
                <a:solidFill>
                  <a:srgbClr val="FFFFFF"/>
                </a:solidFill>
                <a:latin typeface="Times New Roman"/>
                <a:cs typeface="Times New Roman"/>
              </a:rPr>
              <a:t> </a:t>
            </a:r>
            <a:r>
              <a:rPr sz="1200" b="1" dirty="0">
                <a:solidFill>
                  <a:srgbClr val="FFFFFF"/>
                </a:solidFill>
                <a:latin typeface="Times New Roman"/>
                <a:cs typeface="Times New Roman"/>
              </a:rPr>
              <a:t>p</a:t>
            </a:r>
            <a:r>
              <a:rPr sz="1200" b="1" spc="-85" dirty="0">
                <a:solidFill>
                  <a:srgbClr val="FFFFFF"/>
                </a:solidFill>
                <a:latin typeface="Times New Roman"/>
                <a:cs typeface="Times New Roman"/>
              </a:rPr>
              <a:t> </a:t>
            </a:r>
            <a:r>
              <a:rPr sz="1200" b="1" spc="-10" dirty="0">
                <a:solidFill>
                  <a:srgbClr val="FFFFFF"/>
                </a:solidFill>
                <a:latin typeface="Times New Roman"/>
                <a:cs typeface="Times New Roman"/>
              </a:rPr>
              <a:t>l</a:t>
            </a:r>
            <a:r>
              <a:rPr sz="1200" b="1" spc="-80" dirty="0">
                <a:solidFill>
                  <a:srgbClr val="FFFFFF"/>
                </a:solidFill>
                <a:latin typeface="Times New Roman"/>
                <a:cs typeface="Times New Roman"/>
              </a:rPr>
              <a:t> </a:t>
            </a:r>
            <a:r>
              <a:rPr sz="1200" b="1" spc="-50" dirty="0">
                <a:solidFill>
                  <a:srgbClr val="FFFFFF"/>
                </a:solidFill>
                <a:latin typeface="Times New Roman"/>
                <a:cs typeface="Times New Roman"/>
              </a:rPr>
              <a:t>e</a:t>
            </a:r>
            <a:endParaRPr sz="1200">
              <a:latin typeface="Times New Roman"/>
              <a:cs typeface="Times New Roman"/>
            </a:endParaRPr>
          </a:p>
          <a:p>
            <a:pPr marR="610235" algn="ctr">
              <a:lnSpc>
                <a:spcPct val="100000"/>
              </a:lnSpc>
              <a:spcBef>
                <a:spcPts val="530"/>
              </a:spcBef>
            </a:pPr>
            <a:r>
              <a:rPr sz="850" spc="-10" dirty="0">
                <a:solidFill>
                  <a:srgbClr val="221F1F"/>
                </a:solidFill>
                <a:latin typeface="Arial"/>
                <a:cs typeface="Arial"/>
              </a:rPr>
              <a:t>131.0</a:t>
            </a:r>
            <a:endParaRPr sz="850">
              <a:latin typeface="Arial"/>
              <a:cs typeface="Arial"/>
            </a:endParaRPr>
          </a:p>
        </p:txBody>
      </p:sp>
      <p:sp>
        <p:nvSpPr>
          <p:cNvPr id="278" name="object 278"/>
          <p:cNvSpPr txBox="1"/>
          <p:nvPr/>
        </p:nvSpPr>
        <p:spPr>
          <a:xfrm>
            <a:off x="2746248" y="2584830"/>
            <a:ext cx="499745" cy="288925"/>
          </a:xfrm>
          <a:prstGeom prst="rect">
            <a:avLst/>
          </a:prstGeom>
        </p:spPr>
        <p:txBody>
          <a:bodyPr vert="horz" wrap="square" lIns="0" tIns="8890" rIns="0" bIns="0" rtlCol="0">
            <a:spAutoFit/>
          </a:bodyPr>
          <a:lstStyle/>
          <a:p>
            <a:pPr marL="20320" marR="5080" indent="-20955">
              <a:lnSpc>
                <a:spcPct val="103000"/>
              </a:lnSpc>
              <a:spcBef>
                <a:spcPts val="70"/>
              </a:spcBef>
            </a:pPr>
            <a:r>
              <a:rPr sz="850" spc="-10" dirty="0">
                <a:solidFill>
                  <a:srgbClr val="221F1F"/>
                </a:solidFill>
                <a:latin typeface="Arial"/>
                <a:cs typeface="Arial"/>
              </a:rPr>
              <a:t>Proposed </a:t>
            </a:r>
            <a:r>
              <a:rPr sz="850" spc="35" dirty="0">
                <a:solidFill>
                  <a:srgbClr val="221F1F"/>
                </a:solidFill>
                <a:latin typeface="Arial"/>
                <a:cs typeface="Arial"/>
              </a:rPr>
              <a:t>Addition</a:t>
            </a:r>
            <a:endParaRPr sz="850">
              <a:latin typeface="Arial"/>
              <a:cs typeface="Arial"/>
            </a:endParaRPr>
          </a:p>
        </p:txBody>
      </p:sp>
      <p:sp>
        <p:nvSpPr>
          <p:cNvPr id="279" name="object 279"/>
          <p:cNvSpPr txBox="1"/>
          <p:nvPr/>
        </p:nvSpPr>
        <p:spPr>
          <a:xfrm>
            <a:off x="3074161" y="3690925"/>
            <a:ext cx="480059" cy="635000"/>
          </a:xfrm>
          <a:prstGeom prst="rect">
            <a:avLst/>
          </a:prstGeom>
        </p:spPr>
        <p:txBody>
          <a:bodyPr vert="horz" wrap="square" lIns="0" tIns="73660" rIns="0" bIns="0" rtlCol="0">
            <a:spAutoFit/>
          </a:bodyPr>
          <a:lstStyle/>
          <a:p>
            <a:pPr marL="7620" algn="ctr">
              <a:lnSpc>
                <a:spcPct val="100000"/>
              </a:lnSpc>
              <a:spcBef>
                <a:spcPts val="580"/>
              </a:spcBef>
            </a:pPr>
            <a:r>
              <a:rPr sz="850" spc="-20" dirty="0">
                <a:solidFill>
                  <a:srgbClr val="221F1F"/>
                </a:solidFill>
                <a:latin typeface="Arial"/>
                <a:cs typeface="Arial"/>
              </a:rPr>
              <a:t>26.0</a:t>
            </a:r>
            <a:endParaRPr sz="850">
              <a:latin typeface="Arial"/>
              <a:cs typeface="Arial"/>
            </a:endParaRPr>
          </a:p>
          <a:p>
            <a:pPr marR="5080" algn="ctr">
              <a:lnSpc>
                <a:spcPts val="900"/>
              </a:lnSpc>
              <a:spcBef>
                <a:spcPts val="610"/>
              </a:spcBef>
            </a:pPr>
            <a:r>
              <a:rPr sz="850" spc="-10" dirty="0">
                <a:solidFill>
                  <a:srgbClr val="221F1F"/>
                </a:solidFill>
                <a:latin typeface="Arial"/>
                <a:cs typeface="Arial"/>
              </a:rPr>
              <a:t>Concrete </a:t>
            </a:r>
            <a:r>
              <a:rPr sz="850" dirty="0">
                <a:solidFill>
                  <a:srgbClr val="221F1F"/>
                </a:solidFill>
                <a:latin typeface="Arial"/>
                <a:cs typeface="Arial"/>
              </a:rPr>
              <a:t>Slab</a:t>
            </a:r>
            <a:r>
              <a:rPr sz="850" spc="10" dirty="0">
                <a:solidFill>
                  <a:srgbClr val="221F1F"/>
                </a:solidFill>
                <a:latin typeface="Arial"/>
                <a:cs typeface="Arial"/>
              </a:rPr>
              <a:t> </a:t>
            </a:r>
            <a:r>
              <a:rPr sz="850" spc="-25" dirty="0">
                <a:solidFill>
                  <a:srgbClr val="221F1F"/>
                </a:solidFill>
                <a:latin typeface="Arial"/>
                <a:cs typeface="Arial"/>
              </a:rPr>
              <a:t>for </a:t>
            </a:r>
            <a:r>
              <a:rPr sz="850" spc="-10" dirty="0">
                <a:solidFill>
                  <a:srgbClr val="221F1F"/>
                </a:solidFill>
                <a:latin typeface="Arial"/>
                <a:cs typeface="Arial"/>
              </a:rPr>
              <a:t>Garage</a:t>
            </a:r>
            <a:endParaRPr sz="850">
              <a:latin typeface="Arial"/>
              <a:cs typeface="Arial"/>
            </a:endParaRPr>
          </a:p>
        </p:txBody>
      </p:sp>
      <p:sp>
        <p:nvSpPr>
          <p:cNvPr id="280" name="object 280"/>
          <p:cNvSpPr txBox="1"/>
          <p:nvPr/>
        </p:nvSpPr>
        <p:spPr>
          <a:xfrm>
            <a:off x="3922521" y="2507361"/>
            <a:ext cx="341630" cy="422909"/>
          </a:xfrm>
          <a:prstGeom prst="rect">
            <a:avLst/>
          </a:prstGeom>
        </p:spPr>
        <p:txBody>
          <a:bodyPr vert="horz" wrap="square" lIns="0" tIns="8890" rIns="0" bIns="0" rtlCol="0">
            <a:spAutoFit/>
          </a:bodyPr>
          <a:lstStyle/>
          <a:p>
            <a:pPr marR="5080">
              <a:lnSpc>
                <a:spcPct val="103099"/>
              </a:lnSpc>
              <a:spcBef>
                <a:spcPts val="70"/>
              </a:spcBef>
            </a:pPr>
            <a:r>
              <a:rPr sz="850" spc="-25" dirty="0">
                <a:solidFill>
                  <a:srgbClr val="221F1F"/>
                </a:solidFill>
                <a:latin typeface="Arial"/>
                <a:cs typeface="Arial"/>
              </a:rPr>
              <a:t>One </a:t>
            </a:r>
            <a:r>
              <a:rPr sz="850" spc="-10" dirty="0">
                <a:solidFill>
                  <a:srgbClr val="221F1F"/>
                </a:solidFill>
                <a:latin typeface="Arial"/>
                <a:cs typeface="Arial"/>
              </a:rPr>
              <a:t>Story Fram</a:t>
            </a:r>
            <a:r>
              <a:rPr sz="850" spc="-105" dirty="0">
                <a:solidFill>
                  <a:srgbClr val="221F1F"/>
                </a:solidFill>
                <a:latin typeface="Arial"/>
                <a:cs typeface="Arial"/>
              </a:rPr>
              <a:t> </a:t>
            </a:r>
            <a:r>
              <a:rPr sz="850" spc="-50" dirty="0">
                <a:solidFill>
                  <a:srgbClr val="221F1F"/>
                </a:solidFill>
                <a:latin typeface="Arial"/>
                <a:cs typeface="Arial"/>
              </a:rPr>
              <a:t>e</a:t>
            </a:r>
            <a:endParaRPr sz="850">
              <a:latin typeface="Arial"/>
              <a:cs typeface="Arial"/>
            </a:endParaRPr>
          </a:p>
        </p:txBody>
      </p:sp>
      <p:sp>
        <p:nvSpPr>
          <p:cNvPr id="281" name="object 281"/>
          <p:cNvSpPr txBox="1"/>
          <p:nvPr/>
        </p:nvSpPr>
        <p:spPr>
          <a:xfrm>
            <a:off x="996587" y="3062894"/>
            <a:ext cx="497840" cy="523875"/>
          </a:xfrm>
          <a:prstGeom prst="rect">
            <a:avLst/>
          </a:prstGeom>
        </p:spPr>
        <p:txBody>
          <a:bodyPr vert="vert270" wrap="square" lIns="0" tIns="0" rIns="0" bIns="0" rtlCol="0">
            <a:spAutoFit/>
          </a:bodyPr>
          <a:lstStyle/>
          <a:p>
            <a:pPr marL="85725">
              <a:lnSpc>
                <a:spcPct val="100000"/>
              </a:lnSpc>
            </a:pPr>
            <a:r>
              <a:rPr sz="1000" spc="-20" dirty="0">
                <a:solidFill>
                  <a:srgbClr val="221F1F"/>
                </a:solidFill>
                <a:latin typeface="Arial"/>
                <a:cs typeface="Arial"/>
              </a:rPr>
              <a:t>75.0</a:t>
            </a:r>
            <a:endParaRPr sz="1000">
              <a:latin typeface="Arial"/>
              <a:cs typeface="Arial"/>
            </a:endParaRPr>
          </a:p>
          <a:p>
            <a:pPr marL="12700" marR="5080" indent="39370">
              <a:lnSpc>
                <a:spcPct val="100000"/>
              </a:lnSpc>
              <a:spcBef>
                <a:spcPts val="204"/>
              </a:spcBef>
            </a:pPr>
            <a:r>
              <a:rPr sz="1000" spc="-10" dirty="0">
                <a:solidFill>
                  <a:srgbClr val="221F1F"/>
                </a:solidFill>
                <a:latin typeface="Arial"/>
                <a:cs typeface="Arial"/>
              </a:rPr>
              <a:t>5’</a:t>
            </a:r>
            <a:r>
              <a:rPr sz="1000" spc="-175" dirty="0">
                <a:solidFill>
                  <a:srgbClr val="221F1F"/>
                </a:solidFill>
                <a:latin typeface="Arial"/>
                <a:cs typeface="Arial"/>
              </a:rPr>
              <a:t> </a:t>
            </a:r>
            <a:r>
              <a:rPr sz="1000" spc="-10" dirty="0">
                <a:solidFill>
                  <a:srgbClr val="221F1F"/>
                </a:solidFill>
                <a:latin typeface="Arial"/>
                <a:cs typeface="Arial"/>
              </a:rPr>
              <a:t>Utility Easment</a:t>
            </a:r>
            <a:endParaRPr sz="1000">
              <a:latin typeface="Arial"/>
              <a:cs typeface="Arial"/>
            </a:endParaRPr>
          </a:p>
        </p:txBody>
      </p:sp>
      <p:sp>
        <p:nvSpPr>
          <p:cNvPr id="282" name="object 282"/>
          <p:cNvSpPr txBox="1"/>
          <p:nvPr/>
        </p:nvSpPr>
        <p:spPr>
          <a:xfrm>
            <a:off x="5933102" y="2664620"/>
            <a:ext cx="319405" cy="1034415"/>
          </a:xfrm>
          <a:prstGeom prst="rect">
            <a:avLst/>
          </a:prstGeom>
        </p:spPr>
        <p:txBody>
          <a:bodyPr vert="vert270" wrap="square" lIns="0" tIns="0" rIns="0" bIns="0" rtlCol="0">
            <a:spAutoFit/>
          </a:bodyPr>
          <a:lstStyle/>
          <a:p>
            <a:pPr marL="198120">
              <a:lnSpc>
                <a:spcPct val="100000"/>
              </a:lnSpc>
            </a:pPr>
            <a:r>
              <a:rPr sz="1000" spc="-20" dirty="0">
                <a:solidFill>
                  <a:srgbClr val="221F1F"/>
                </a:solidFill>
                <a:latin typeface="Arial"/>
                <a:cs typeface="Arial"/>
              </a:rPr>
              <a:t>75.0</a:t>
            </a:r>
            <a:endParaRPr sz="1000">
              <a:latin typeface="Arial"/>
              <a:cs typeface="Arial"/>
            </a:endParaRPr>
          </a:p>
          <a:p>
            <a:pPr marL="12700">
              <a:lnSpc>
                <a:spcPct val="100000"/>
              </a:lnSpc>
            </a:pPr>
            <a:r>
              <a:rPr sz="1000" dirty="0">
                <a:solidFill>
                  <a:srgbClr val="221F1F"/>
                </a:solidFill>
                <a:latin typeface="Arial"/>
                <a:cs typeface="Arial"/>
              </a:rPr>
              <a:t>Hometown</a:t>
            </a:r>
            <a:r>
              <a:rPr sz="1000" spc="229" dirty="0">
                <a:solidFill>
                  <a:srgbClr val="221F1F"/>
                </a:solidFill>
                <a:latin typeface="Arial"/>
                <a:cs typeface="Arial"/>
              </a:rPr>
              <a:t> </a:t>
            </a:r>
            <a:r>
              <a:rPr sz="1500" spc="-15" baseline="2777" dirty="0">
                <a:solidFill>
                  <a:srgbClr val="221F1F"/>
                </a:solidFill>
                <a:latin typeface="Arial"/>
                <a:cs typeface="Arial"/>
              </a:rPr>
              <a:t>Street</a:t>
            </a:r>
            <a:endParaRPr sz="1500" baseline="2777">
              <a:latin typeface="Arial"/>
              <a:cs typeface="Arial"/>
            </a:endParaRPr>
          </a:p>
        </p:txBody>
      </p:sp>
      <p:sp>
        <p:nvSpPr>
          <p:cNvPr id="283" name="object 283"/>
          <p:cNvSpPr txBox="1"/>
          <p:nvPr/>
        </p:nvSpPr>
        <p:spPr>
          <a:xfrm>
            <a:off x="1965325" y="2852200"/>
            <a:ext cx="698500" cy="502920"/>
          </a:xfrm>
          <a:prstGeom prst="rect">
            <a:avLst/>
          </a:prstGeom>
        </p:spPr>
        <p:txBody>
          <a:bodyPr vert="horz" wrap="square" lIns="0" tIns="40640" rIns="0" bIns="0" rtlCol="0">
            <a:spAutoFit/>
          </a:bodyPr>
          <a:lstStyle/>
          <a:p>
            <a:pPr marR="45085" algn="ctr">
              <a:lnSpc>
                <a:spcPct val="100000"/>
              </a:lnSpc>
              <a:spcBef>
                <a:spcPts val="320"/>
              </a:spcBef>
            </a:pPr>
            <a:r>
              <a:rPr sz="850" spc="-10" dirty="0">
                <a:solidFill>
                  <a:srgbClr val="221F1F"/>
                </a:solidFill>
                <a:latin typeface="Arial"/>
                <a:cs typeface="Arial"/>
              </a:rPr>
              <a:t>1”=20’</a:t>
            </a:r>
            <a:endParaRPr sz="850">
              <a:latin typeface="Arial"/>
              <a:cs typeface="Arial"/>
            </a:endParaRPr>
          </a:p>
          <a:p>
            <a:pPr marR="5080" algn="ctr">
              <a:lnSpc>
                <a:spcPct val="100800"/>
              </a:lnSpc>
              <a:spcBef>
                <a:spcPts val="155"/>
              </a:spcBef>
            </a:pPr>
            <a:r>
              <a:rPr sz="650" b="1" dirty="0">
                <a:solidFill>
                  <a:srgbClr val="221F1F"/>
                </a:solidFill>
                <a:latin typeface="Arial"/>
                <a:cs typeface="Arial"/>
              </a:rPr>
              <a:t>Note:</a:t>
            </a:r>
            <a:r>
              <a:rPr sz="650" b="1" spc="15" dirty="0">
                <a:solidFill>
                  <a:srgbClr val="221F1F"/>
                </a:solidFill>
                <a:latin typeface="Arial"/>
                <a:cs typeface="Arial"/>
              </a:rPr>
              <a:t> </a:t>
            </a:r>
            <a:r>
              <a:rPr sz="650" spc="-10" dirty="0">
                <a:solidFill>
                  <a:srgbClr val="221F1F"/>
                </a:solidFill>
                <a:latin typeface="Arial"/>
                <a:cs typeface="Arial"/>
              </a:rPr>
              <a:t>Dimensions</a:t>
            </a:r>
            <a:r>
              <a:rPr sz="650" spc="500" dirty="0">
                <a:solidFill>
                  <a:srgbClr val="221F1F"/>
                </a:solidFill>
                <a:latin typeface="Arial"/>
                <a:cs typeface="Arial"/>
              </a:rPr>
              <a:t> </a:t>
            </a:r>
            <a:r>
              <a:rPr sz="650" spc="-10" dirty="0">
                <a:solidFill>
                  <a:srgbClr val="221F1F"/>
                </a:solidFill>
                <a:latin typeface="Arial"/>
                <a:cs typeface="Arial"/>
              </a:rPr>
              <a:t>are </a:t>
            </a:r>
            <a:r>
              <a:rPr sz="650" dirty="0">
                <a:solidFill>
                  <a:srgbClr val="221F1F"/>
                </a:solidFill>
                <a:latin typeface="Arial"/>
                <a:cs typeface="Arial"/>
              </a:rPr>
              <a:t>for</a:t>
            </a:r>
            <a:r>
              <a:rPr sz="650" spc="5" dirty="0">
                <a:solidFill>
                  <a:srgbClr val="221F1F"/>
                </a:solidFill>
                <a:latin typeface="Arial"/>
                <a:cs typeface="Arial"/>
              </a:rPr>
              <a:t> </a:t>
            </a:r>
            <a:r>
              <a:rPr sz="650" spc="-10" dirty="0">
                <a:solidFill>
                  <a:srgbClr val="221F1F"/>
                </a:solidFill>
                <a:latin typeface="Arial"/>
                <a:cs typeface="Arial"/>
              </a:rPr>
              <a:t>reference</a:t>
            </a:r>
            <a:r>
              <a:rPr sz="650" spc="500" dirty="0">
                <a:solidFill>
                  <a:srgbClr val="221F1F"/>
                </a:solidFill>
                <a:latin typeface="Arial"/>
                <a:cs typeface="Arial"/>
              </a:rPr>
              <a:t> </a:t>
            </a:r>
            <a:r>
              <a:rPr sz="650" dirty="0">
                <a:solidFill>
                  <a:srgbClr val="221F1F"/>
                </a:solidFill>
                <a:latin typeface="Arial"/>
                <a:cs typeface="Arial"/>
              </a:rPr>
              <a:t>purposes</a:t>
            </a:r>
            <a:r>
              <a:rPr sz="650" spc="65" dirty="0">
                <a:solidFill>
                  <a:srgbClr val="221F1F"/>
                </a:solidFill>
                <a:latin typeface="Arial"/>
                <a:cs typeface="Arial"/>
              </a:rPr>
              <a:t> </a:t>
            </a:r>
            <a:r>
              <a:rPr sz="650" spc="-20" dirty="0">
                <a:solidFill>
                  <a:srgbClr val="221F1F"/>
                </a:solidFill>
                <a:latin typeface="Arial"/>
                <a:cs typeface="Arial"/>
              </a:rPr>
              <a:t>only</a:t>
            </a:r>
            <a:endParaRPr sz="650">
              <a:latin typeface="Arial"/>
              <a:cs typeface="Arial"/>
            </a:endParaRPr>
          </a:p>
        </p:txBody>
      </p:sp>
      <p:sp>
        <p:nvSpPr>
          <p:cNvPr id="284" name="object 284"/>
          <p:cNvSpPr txBox="1"/>
          <p:nvPr/>
        </p:nvSpPr>
        <p:spPr>
          <a:xfrm>
            <a:off x="3202870" y="4448124"/>
            <a:ext cx="158750" cy="184150"/>
          </a:xfrm>
          <a:prstGeom prst="rect">
            <a:avLst/>
          </a:prstGeom>
        </p:spPr>
        <p:txBody>
          <a:bodyPr vert="vert270" wrap="square" lIns="0" tIns="6985" rIns="0" bIns="0" rtlCol="0">
            <a:spAutoFit/>
          </a:bodyPr>
          <a:lstStyle/>
          <a:p>
            <a:pPr marL="12700">
              <a:lnSpc>
                <a:spcPct val="100000"/>
              </a:lnSpc>
              <a:spcBef>
                <a:spcPts val="55"/>
              </a:spcBef>
            </a:pPr>
            <a:r>
              <a:rPr sz="900" spc="-25" dirty="0">
                <a:solidFill>
                  <a:srgbClr val="221F1F"/>
                </a:solidFill>
                <a:latin typeface="Arial"/>
                <a:cs typeface="Arial"/>
              </a:rPr>
              <a:t>5.</a:t>
            </a:r>
            <a:r>
              <a:rPr sz="1350" spc="-37" baseline="3086" dirty="0">
                <a:solidFill>
                  <a:srgbClr val="221F1F"/>
                </a:solidFill>
                <a:latin typeface="Arial"/>
                <a:cs typeface="Arial"/>
              </a:rPr>
              <a:t>5</a:t>
            </a:r>
            <a:endParaRPr sz="1350" baseline="3086">
              <a:latin typeface="Arial"/>
              <a:cs typeface="Arial"/>
            </a:endParaRPr>
          </a:p>
        </p:txBody>
      </p:sp>
      <p:sp>
        <p:nvSpPr>
          <p:cNvPr id="285" name="object 285"/>
          <p:cNvSpPr txBox="1"/>
          <p:nvPr/>
        </p:nvSpPr>
        <p:spPr>
          <a:xfrm>
            <a:off x="4492453" y="4239898"/>
            <a:ext cx="167640" cy="297180"/>
          </a:xfrm>
          <a:prstGeom prst="rect">
            <a:avLst/>
          </a:prstGeom>
        </p:spPr>
        <p:txBody>
          <a:bodyPr vert="vert270" wrap="square" lIns="0" tIns="635" rIns="0" bIns="0" rtlCol="0">
            <a:spAutoFit/>
          </a:bodyPr>
          <a:lstStyle/>
          <a:p>
            <a:pPr marL="12700">
              <a:lnSpc>
                <a:spcPct val="100000"/>
              </a:lnSpc>
              <a:spcBef>
                <a:spcPts val="5"/>
              </a:spcBef>
            </a:pPr>
            <a:r>
              <a:rPr sz="1000" spc="-10" dirty="0">
                <a:solidFill>
                  <a:srgbClr val="221F1F"/>
                </a:solidFill>
                <a:latin typeface="Arial"/>
                <a:cs typeface="Arial"/>
              </a:rPr>
              <a:t>25.</a:t>
            </a:r>
            <a:r>
              <a:rPr sz="1000" spc="-65" dirty="0">
                <a:solidFill>
                  <a:srgbClr val="221F1F"/>
                </a:solidFill>
                <a:latin typeface="Arial"/>
                <a:cs typeface="Arial"/>
              </a:rPr>
              <a:t> </a:t>
            </a:r>
            <a:r>
              <a:rPr sz="1000" spc="-60" dirty="0">
                <a:solidFill>
                  <a:srgbClr val="221F1F"/>
                </a:solidFill>
                <a:latin typeface="Arial"/>
                <a:cs typeface="Arial"/>
              </a:rPr>
              <a:t>5</a:t>
            </a:r>
            <a:endParaRPr sz="1000">
              <a:latin typeface="Arial"/>
              <a:cs typeface="Arial"/>
            </a:endParaRPr>
          </a:p>
        </p:txBody>
      </p:sp>
      <p:sp>
        <p:nvSpPr>
          <p:cNvPr id="286" name="object 286"/>
          <p:cNvSpPr txBox="1"/>
          <p:nvPr/>
        </p:nvSpPr>
        <p:spPr>
          <a:xfrm>
            <a:off x="3588505" y="3948890"/>
            <a:ext cx="172085" cy="282575"/>
          </a:xfrm>
          <a:prstGeom prst="rect">
            <a:avLst/>
          </a:prstGeom>
        </p:spPr>
        <p:txBody>
          <a:bodyPr vert="vert270" wrap="square" lIns="0" tIns="5080" rIns="0" bIns="0" rtlCol="0">
            <a:spAutoFit/>
          </a:bodyPr>
          <a:lstStyle/>
          <a:p>
            <a:pPr marL="12700">
              <a:lnSpc>
                <a:spcPct val="100000"/>
              </a:lnSpc>
              <a:spcBef>
                <a:spcPts val="40"/>
              </a:spcBef>
            </a:pPr>
            <a:r>
              <a:rPr sz="1000" spc="-10" dirty="0">
                <a:solidFill>
                  <a:srgbClr val="221F1F"/>
                </a:solidFill>
                <a:latin typeface="Arial"/>
                <a:cs typeface="Arial"/>
              </a:rPr>
              <a:t>20.</a:t>
            </a:r>
            <a:r>
              <a:rPr sz="1000" spc="-170" dirty="0">
                <a:solidFill>
                  <a:srgbClr val="221F1F"/>
                </a:solidFill>
                <a:latin typeface="Arial"/>
                <a:cs typeface="Arial"/>
              </a:rPr>
              <a:t> </a:t>
            </a:r>
            <a:r>
              <a:rPr sz="1500" spc="-75" baseline="2777" dirty="0">
                <a:solidFill>
                  <a:srgbClr val="221F1F"/>
                </a:solidFill>
                <a:latin typeface="Arial"/>
                <a:cs typeface="Arial"/>
              </a:rPr>
              <a:t>0</a:t>
            </a:r>
            <a:endParaRPr sz="1500" baseline="2777">
              <a:latin typeface="Arial"/>
              <a:cs typeface="Arial"/>
            </a:endParaRPr>
          </a:p>
        </p:txBody>
      </p:sp>
      <p:sp>
        <p:nvSpPr>
          <p:cNvPr id="287" name="object 287"/>
          <p:cNvSpPr txBox="1"/>
          <p:nvPr/>
        </p:nvSpPr>
        <p:spPr>
          <a:xfrm>
            <a:off x="2799797" y="3944102"/>
            <a:ext cx="167640" cy="287655"/>
          </a:xfrm>
          <a:prstGeom prst="rect">
            <a:avLst/>
          </a:prstGeom>
        </p:spPr>
        <p:txBody>
          <a:bodyPr vert="vert270" wrap="square" lIns="0" tIns="635" rIns="0" bIns="0" rtlCol="0">
            <a:spAutoFit/>
          </a:bodyPr>
          <a:lstStyle/>
          <a:p>
            <a:pPr marL="12700">
              <a:lnSpc>
                <a:spcPct val="100000"/>
              </a:lnSpc>
              <a:spcBef>
                <a:spcPts val="5"/>
              </a:spcBef>
            </a:pPr>
            <a:r>
              <a:rPr sz="1000" spc="-10" dirty="0">
                <a:solidFill>
                  <a:srgbClr val="221F1F"/>
                </a:solidFill>
                <a:latin typeface="Arial"/>
                <a:cs typeface="Arial"/>
              </a:rPr>
              <a:t>20.</a:t>
            </a:r>
            <a:r>
              <a:rPr sz="1000" spc="-145" dirty="0">
                <a:solidFill>
                  <a:srgbClr val="221F1F"/>
                </a:solidFill>
                <a:latin typeface="Arial"/>
                <a:cs typeface="Arial"/>
              </a:rPr>
              <a:t> </a:t>
            </a:r>
            <a:r>
              <a:rPr sz="1000" spc="-50" dirty="0">
                <a:solidFill>
                  <a:srgbClr val="221F1F"/>
                </a:solidFill>
                <a:latin typeface="Arial"/>
                <a:cs typeface="Arial"/>
              </a:rPr>
              <a:t>0</a:t>
            </a:r>
            <a:endParaRPr sz="1000">
              <a:latin typeface="Arial"/>
              <a:cs typeface="Arial"/>
            </a:endParaRPr>
          </a:p>
        </p:txBody>
      </p:sp>
      <p:sp>
        <p:nvSpPr>
          <p:cNvPr id="288" name="object 288"/>
          <p:cNvSpPr txBox="1"/>
          <p:nvPr/>
        </p:nvSpPr>
        <p:spPr>
          <a:xfrm>
            <a:off x="4487246" y="2061441"/>
            <a:ext cx="167640" cy="220345"/>
          </a:xfrm>
          <a:prstGeom prst="rect">
            <a:avLst/>
          </a:prstGeom>
        </p:spPr>
        <p:txBody>
          <a:bodyPr vert="vert270" wrap="square" lIns="0" tIns="635" rIns="0" bIns="0" rtlCol="0">
            <a:spAutoFit/>
          </a:bodyPr>
          <a:lstStyle/>
          <a:p>
            <a:pPr marL="12700">
              <a:lnSpc>
                <a:spcPct val="100000"/>
              </a:lnSpc>
              <a:spcBef>
                <a:spcPts val="5"/>
              </a:spcBef>
            </a:pPr>
            <a:r>
              <a:rPr sz="1000" spc="-10" dirty="0">
                <a:solidFill>
                  <a:srgbClr val="221F1F"/>
                </a:solidFill>
                <a:latin typeface="Arial"/>
                <a:cs typeface="Arial"/>
              </a:rPr>
              <a:t>9.</a:t>
            </a:r>
            <a:r>
              <a:rPr sz="1000" spc="-125" dirty="0">
                <a:solidFill>
                  <a:srgbClr val="221F1F"/>
                </a:solidFill>
                <a:latin typeface="Arial"/>
                <a:cs typeface="Arial"/>
              </a:rPr>
              <a:t> </a:t>
            </a:r>
            <a:r>
              <a:rPr sz="1000" spc="-60" dirty="0">
                <a:solidFill>
                  <a:srgbClr val="221F1F"/>
                </a:solidFill>
                <a:latin typeface="Arial"/>
                <a:cs typeface="Arial"/>
              </a:rPr>
              <a:t>5</a:t>
            </a:r>
            <a:endParaRPr sz="1000">
              <a:latin typeface="Arial"/>
              <a:cs typeface="Arial"/>
            </a:endParaRPr>
          </a:p>
        </p:txBody>
      </p:sp>
      <p:sp>
        <p:nvSpPr>
          <p:cNvPr id="289" name="object 289"/>
          <p:cNvSpPr txBox="1"/>
          <p:nvPr/>
        </p:nvSpPr>
        <p:spPr>
          <a:xfrm>
            <a:off x="4638084" y="2975270"/>
            <a:ext cx="170815" cy="278130"/>
          </a:xfrm>
          <a:prstGeom prst="rect">
            <a:avLst/>
          </a:prstGeom>
        </p:spPr>
        <p:txBody>
          <a:bodyPr vert="vert270" wrap="square" lIns="0" tIns="3810" rIns="0" bIns="0" rtlCol="0">
            <a:spAutoFit/>
          </a:bodyPr>
          <a:lstStyle/>
          <a:p>
            <a:pPr marL="12700">
              <a:lnSpc>
                <a:spcPct val="100000"/>
              </a:lnSpc>
              <a:spcBef>
                <a:spcPts val="30"/>
              </a:spcBef>
            </a:pPr>
            <a:r>
              <a:rPr sz="1500" spc="-30" baseline="2777" dirty="0">
                <a:solidFill>
                  <a:srgbClr val="221F1F"/>
                </a:solidFill>
                <a:latin typeface="Arial"/>
                <a:cs typeface="Arial"/>
              </a:rPr>
              <a:t>40.</a:t>
            </a:r>
            <a:r>
              <a:rPr sz="1000" spc="-20" dirty="0">
                <a:solidFill>
                  <a:srgbClr val="221F1F"/>
                </a:solidFill>
                <a:latin typeface="Arial"/>
                <a:cs typeface="Arial"/>
              </a:rPr>
              <a:t>0</a:t>
            </a:r>
            <a:endParaRPr sz="1000">
              <a:latin typeface="Arial"/>
              <a:cs typeface="Arial"/>
            </a:endParaRPr>
          </a:p>
        </p:txBody>
      </p:sp>
      <p:sp>
        <p:nvSpPr>
          <p:cNvPr id="290" name="object 290"/>
          <p:cNvSpPr txBox="1"/>
          <p:nvPr/>
        </p:nvSpPr>
        <p:spPr>
          <a:xfrm>
            <a:off x="3818171" y="2956118"/>
            <a:ext cx="170815" cy="297180"/>
          </a:xfrm>
          <a:prstGeom prst="rect">
            <a:avLst/>
          </a:prstGeom>
        </p:spPr>
        <p:txBody>
          <a:bodyPr vert="vert270" wrap="square" lIns="0" tIns="3810" rIns="0" bIns="0" rtlCol="0">
            <a:spAutoFit/>
          </a:bodyPr>
          <a:lstStyle/>
          <a:p>
            <a:pPr marL="12700">
              <a:lnSpc>
                <a:spcPct val="100000"/>
              </a:lnSpc>
              <a:spcBef>
                <a:spcPts val="30"/>
              </a:spcBef>
            </a:pPr>
            <a:r>
              <a:rPr sz="1500" spc="-15" baseline="2777" dirty="0">
                <a:solidFill>
                  <a:srgbClr val="221F1F"/>
                </a:solidFill>
                <a:latin typeface="Arial"/>
                <a:cs typeface="Arial"/>
              </a:rPr>
              <a:t>40.</a:t>
            </a:r>
            <a:r>
              <a:rPr sz="1500" spc="-97" baseline="2777" dirty="0">
                <a:solidFill>
                  <a:srgbClr val="221F1F"/>
                </a:solidFill>
                <a:latin typeface="Arial"/>
                <a:cs typeface="Arial"/>
              </a:rPr>
              <a:t> </a:t>
            </a:r>
            <a:r>
              <a:rPr sz="1000" spc="-60" dirty="0">
                <a:solidFill>
                  <a:srgbClr val="221F1F"/>
                </a:solidFill>
                <a:latin typeface="Arial"/>
                <a:cs typeface="Arial"/>
              </a:rPr>
              <a:t>0</a:t>
            </a:r>
            <a:endParaRPr sz="1000">
              <a:latin typeface="Arial"/>
              <a:cs typeface="Arial"/>
            </a:endParaRPr>
          </a:p>
        </p:txBody>
      </p:sp>
      <p:sp>
        <p:nvSpPr>
          <p:cNvPr id="291" name="object 291"/>
          <p:cNvSpPr txBox="1"/>
          <p:nvPr/>
        </p:nvSpPr>
        <p:spPr>
          <a:xfrm>
            <a:off x="3714241" y="4628134"/>
            <a:ext cx="287655" cy="155575"/>
          </a:xfrm>
          <a:prstGeom prst="rect">
            <a:avLst/>
          </a:prstGeom>
        </p:spPr>
        <p:txBody>
          <a:bodyPr vert="horz" wrap="square" lIns="0" tIns="12700" rIns="0" bIns="0" rtlCol="0">
            <a:spAutoFit/>
          </a:bodyPr>
          <a:lstStyle/>
          <a:p>
            <a:pPr>
              <a:lnSpc>
                <a:spcPct val="100000"/>
              </a:lnSpc>
              <a:spcBef>
                <a:spcPts val="100"/>
              </a:spcBef>
            </a:pPr>
            <a:r>
              <a:rPr sz="850" spc="-10" dirty="0">
                <a:solidFill>
                  <a:srgbClr val="221F1F"/>
                </a:solidFill>
                <a:latin typeface="Arial"/>
                <a:cs typeface="Arial"/>
              </a:rPr>
              <a:t>131.0</a:t>
            </a:r>
            <a:endParaRPr sz="850">
              <a:latin typeface="Arial"/>
              <a:cs typeface="Arial"/>
            </a:endParaRPr>
          </a:p>
        </p:txBody>
      </p:sp>
      <p:sp>
        <p:nvSpPr>
          <p:cNvPr id="292" name="object 292"/>
          <p:cNvSpPr txBox="1"/>
          <p:nvPr/>
        </p:nvSpPr>
        <p:spPr>
          <a:xfrm>
            <a:off x="683463" y="4983226"/>
            <a:ext cx="1663064" cy="239395"/>
          </a:xfrm>
          <a:prstGeom prst="rect">
            <a:avLst/>
          </a:prstGeom>
        </p:spPr>
        <p:txBody>
          <a:bodyPr vert="horz" wrap="square" lIns="0" tIns="13335" rIns="0" bIns="0" rtlCol="0">
            <a:spAutoFit/>
          </a:bodyPr>
          <a:lstStyle/>
          <a:p>
            <a:pPr marL="12700">
              <a:lnSpc>
                <a:spcPct val="100000"/>
              </a:lnSpc>
              <a:spcBef>
                <a:spcPts val="105"/>
              </a:spcBef>
            </a:pPr>
            <a:r>
              <a:rPr sz="1400" b="1" spc="55" dirty="0">
                <a:solidFill>
                  <a:srgbClr val="FFFFFF"/>
                </a:solidFill>
                <a:latin typeface="Times New Roman"/>
                <a:cs typeface="Times New Roman"/>
              </a:rPr>
              <a:t>Plan</a:t>
            </a:r>
            <a:r>
              <a:rPr sz="1400" b="1" spc="80" dirty="0">
                <a:solidFill>
                  <a:srgbClr val="FFFFFF"/>
                </a:solidFill>
                <a:latin typeface="Times New Roman"/>
                <a:cs typeface="Times New Roman"/>
              </a:rPr>
              <a:t> </a:t>
            </a:r>
            <a:r>
              <a:rPr sz="1400" b="1" spc="-70" dirty="0">
                <a:solidFill>
                  <a:srgbClr val="FFFFFF"/>
                </a:solidFill>
                <a:latin typeface="Times New Roman"/>
                <a:cs typeface="Times New Roman"/>
              </a:rPr>
              <a:t>Vi</a:t>
            </a:r>
            <a:r>
              <a:rPr sz="1400" b="1" spc="-210" dirty="0">
                <a:solidFill>
                  <a:srgbClr val="FFFFFF"/>
                </a:solidFill>
                <a:latin typeface="Times New Roman"/>
                <a:cs typeface="Times New Roman"/>
              </a:rPr>
              <a:t> </a:t>
            </a:r>
            <a:r>
              <a:rPr sz="1400" b="1" dirty="0">
                <a:solidFill>
                  <a:srgbClr val="FFFFFF"/>
                </a:solidFill>
                <a:latin typeface="Times New Roman"/>
                <a:cs typeface="Times New Roman"/>
              </a:rPr>
              <a:t>ew</a:t>
            </a:r>
            <a:r>
              <a:rPr sz="1400" b="1" spc="229" dirty="0">
                <a:solidFill>
                  <a:srgbClr val="FFFFFF"/>
                </a:solidFill>
                <a:latin typeface="Times New Roman"/>
                <a:cs typeface="Times New Roman"/>
              </a:rPr>
              <a:t> </a:t>
            </a:r>
            <a:r>
              <a:rPr sz="1400" b="1" spc="60" dirty="0">
                <a:solidFill>
                  <a:srgbClr val="FFFFFF"/>
                </a:solidFill>
                <a:latin typeface="Times New Roman"/>
                <a:cs typeface="Times New Roman"/>
              </a:rPr>
              <a:t>Example</a:t>
            </a:r>
            <a:endParaRPr sz="1400">
              <a:latin typeface="Times New Roman"/>
              <a:cs typeface="Times New Roman"/>
            </a:endParaRPr>
          </a:p>
        </p:txBody>
      </p:sp>
      <p:sp>
        <p:nvSpPr>
          <p:cNvPr id="293" name="object 293"/>
          <p:cNvSpPr txBox="1"/>
          <p:nvPr/>
        </p:nvSpPr>
        <p:spPr>
          <a:xfrm>
            <a:off x="4205985" y="3593084"/>
            <a:ext cx="226695" cy="155575"/>
          </a:xfrm>
          <a:prstGeom prst="rect">
            <a:avLst/>
          </a:prstGeom>
        </p:spPr>
        <p:txBody>
          <a:bodyPr vert="horz" wrap="square" lIns="0" tIns="12700" rIns="0" bIns="0" rtlCol="0">
            <a:spAutoFit/>
          </a:bodyPr>
          <a:lstStyle/>
          <a:p>
            <a:pPr>
              <a:lnSpc>
                <a:spcPct val="100000"/>
              </a:lnSpc>
              <a:spcBef>
                <a:spcPts val="100"/>
              </a:spcBef>
            </a:pPr>
            <a:r>
              <a:rPr sz="850" spc="-20" dirty="0">
                <a:solidFill>
                  <a:srgbClr val="221F1F"/>
                </a:solidFill>
                <a:latin typeface="Arial"/>
                <a:cs typeface="Arial"/>
              </a:rPr>
              <a:t>24.2</a:t>
            </a:r>
            <a:endParaRPr sz="850">
              <a:latin typeface="Arial"/>
              <a:cs typeface="Arial"/>
            </a:endParaRPr>
          </a:p>
        </p:txBody>
      </p:sp>
      <p:sp>
        <p:nvSpPr>
          <p:cNvPr id="294" name="object 294"/>
          <p:cNvSpPr txBox="1"/>
          <p:nvPr/>
        </p:nvSpPr>
        <p:spPr>
          <a:xfrm>
            <a:off x="1958975" y="3978655"/>
            <a:ext cx="226695" cy="155575"/>
          </a:xfrm>
          <a:prstGeom prst="rect">
            <a:avLst/>
          </a:prstGeom>
        </p:spPr>
        <p:txBody>
          <a:bodyPr vert="horz" wrap="square" lIns="0" tIns="12700" rIns="0" bIns="0" rtlCol="0">
            <a:spAutoFit/>
          </a:bodyPr>
          <a:lstStyle/>
          <a:p>
            <a:pPr>
              <a:lnSpc>
                <a:spcPct val="100000"/>
              </a:lnSpc>
              <a:spcBef>
                <a:spcPts val="100"/>
              </a:spcBef>
            </a:pPr>
            <a:r>
              <a:rPr sz="850" spc="-20" dirty="0">
                <a:solidFill>
                  <a:srgbClr val="221F1F"/>
                </a:solidFill>
                <a:latin typeface="Arial"/>
                <a:cs typeface="Arial"/>
              </a:rPr>
              <a:t>45.8</a:t>
            </a:r>
            <a:endParaRPr sz="850">
              <a:latin typeface="Arial"/>
              <a:cs typeface="Arial"/>
            </a:endParaRPr>
          </a:p>
        </p:txBody>
      </p:sp>
      <p:sp>
        <p:nvSpPr>
          <p:cNvPr id="295" name="object 295"/>
          <p:cNvSpPr txBox="1"/>
          <p:nvPr/>
        </p:nvSpPr>
        <p:spPr>
          <a:xfrm>
            <a:off x="5174615" y="3074924"/>
            <a:ext cx="466090" cy="494030"/>
          </a:xfrm>
          <a:prstGeom prst="rect">
            <a:avLst/>
          </a:prstGeom>
        </p:spPr>
        <p:txBody>
          <a:bodyPr vert="horz" wrap="square" lIns="0" tIns="12700" rIns="0" bIns="0" rtlCol="0">
            <a:spAutoFit/>
          </a:bodyPr>
          <a:lstStyle/>
          <a:p>
            <a:pPr marR="5080" algn="ctr">
              <a:lnSpc>
                <a:spcPct val="100000"/>
              </a:lnSpc>
              <a:spcBef>
                <a:spcPts val="100"/>
              </a:spcBef>
            </a:pPr>
            <a:r>
              <a:rPr sz="850" spc="-10" dirty="0">
                <a:solidFill>
                  <a:srgbClr val="221F1F"/>
                </a:solidFill>
                <a:latin typeface="Arial"/>
                <a:cs typeface="Arial"/>
              </a:rPr>
              <a:t>Walkway</a:t>
            </a:r>
            <a:endParaRPr sz="850">
              <a:latin typeface="Arial"/>
              <a:cs typeface="Arial"/>
            </a:endParaRPr>
          </a:p>
          <a:p>
            <a:pPr>
              <a:lnSpc>
                <a:spcPct val="100000"/>
              </a:lnSpc>
              <a:spcBef>
                <a:spcPts val="665"/>
              </a:spcBef>
            </a:pPr>
            <a:endParaRPr sz="850">
              <a:latin typeface="Arial"/>
              <a:cs typeface="Arial"/>
            </a:endParaRPr>
          </a:p>
          <a:p>
            <a:pPr marR="32384" algn="ctr">
              <a:lnSpc>
                <a:spcPct val="100000"/>
              </a:lnSpc>
            </a:pPr>
            <a:r>
              <a:rPr sz="850" spc="-20" dirty="0">
                <a:solidFill>
                  <a:srgbClr val="221F1F"/>
                </a:solidFill>
                <a:latin typeface="Arial"/>
                <a:cs typeface="Arial"/>
              </a:rPr>
              <a:t>30.0</a:t>
            </a:r>
            <a:endParaRPr sz="850">
              <a:latin typeface="Arial"/>
              <a:cs typeface="Arial"/>
            </a:endParaRPr>
          </a:p>
        </p:txBody>
      </p:sp>
      <p:sp>
        <p:nvSpPr>
          <p:cNvPr id="296" name="object 296"/>
          <p:cNvSpPr txBox="1"/>
          <p:nvPr/>
        </p:nvSpPr>
        <p:spPr>
          <a:xfrm>
            <a:off x="4904866" y="3841496"/>
            <a:ext cx="789305" cy="373380"/>
          </a:xfrm>
          <a:prstGeom prst="rect">
            <a:avLst/>
          </a:prstGeom>
        </p:spPr>
        <p:txBody>
          <a:bodyPr vert="horz" wrap="square" lIns="0" tIns="12700" rIns="0" bIns="0" rtlCol="0">
            <a:spAutoFit/>
          </a:bodyPr>
          <a:lstStyle/>
          <a:p>
            <a:pPr marL="7620">
              <a:lnSpc>
                <a:spcPct val="100000"/>
              </a:lnSpc>
              <a:spcBef>
                <a:spcPts val="100"/>
              </a:spcBef>
            </a:pPr>
            <a:r>
              <a:rPr sz="850" dirty="0">
                <a:solidFill>
                  <a:srgbClr val="221F1F"/>
                </a:solidFill>
                <a:latin typeface="Arial"/>
                <a:cs typeface="Arial"/>
              </a:rPr>
              <a:t>Concrete</a:t>
            </a:r>
            <a:r>
              <a:rPr sz="850" spc="165" dirty="0">
                <a:solidFill>
                  <a:srgbClr val="221F1F"/>
                </a:solidFill>
                <a:latin typeface="Arial"/>
                <a:cs typeface="Arial"/>
              </a:rPr>
              <a:t> </a:t>
            </a:r>
            <a:r>
              <a:rPr sz="850" spc="-10" dirty="0">
                <a:solidFill>
                  <a:srgbClr val="221F1F"/>
                </a:solidFill>
                <a:latin typeface="Arial"/>
                <a:cs typeface="Arial"/>
              </a:rPr>
              <a:t>Drive</a:t>
            </a:r>
            <a:endParaRPr sz="850">
              <a:latin typeface="Arial"/>
              <a:cs typeface="Arial"/>
            </a:endParaRPr>
          </a:p>
          <a:p>
            <a:pPr>
              <a:lnSpc>
                <a:spcPct val="100000"/>
              </a:lnSpc>
              <a:spcBef>
                <a:spcPts val="695"/>
              </a:spcBef>
            </a:pPr>
            <a:r>
              <a:rPr sz="850" spc="-20" dirty="0">
                <a:solidFill>
                  <a:srgbClr val="221F1F"/>
                </a:solidFill>
                <a:latin typeface="Arial"/>
                <a:cs typeface="Arial"/>
              </a:rPr>
              <a:t>59.2</a:t>
            </a:r>
            <a:endParaRPr sz="850">
              <a:latin typeface="Arial"/>
              <a:cs typeface="Arial"/>
            </a:endParaRPr>
          </a:p>
        </p:txBody>
      </p:sp>
      <p:sp>
        <p:nvSpPr>
          <p:cNvPr id="297" name="object 297"/>
          <p:cNvSpPr txBox="1"/>
          <p:nvPr/>
        </p:nvSpPr>
        <p:spPr>
          <a:xfrm>
            <a:off x="1108252" y="5342783"/>
            <a:ext cx="6010910" cy="3122930"/>
          </a:xfrm>
          <a:prstGeom prst="rect">
            <a:avLst/>
          </a:prstGeom>
        </p:spPr>
        <p:txBody>
          <a:bodyPr vert="horz" wrap="square" lIns="0" tIns="0" rIns="0" bIns="0" rtlCol="0">
            <a:spAutoFit/>
          </a:bodyPr>
          <a:lstStyle/>
          <a:p>
            <a:pPr marL="123189">
              <a:lnSpc>
                <a:spcPts val="890"/>
              </a:lnSpc>
              <a:tabLst>
                <a:tab pos="2183765" algn="l"/>
                <a:tab pos="2773680" algn="l"/>
                <a:tab pos="3474720" algn="l"/>
                <a:tab pos="5052695" algn="l"/>
              </a:tabLst>
            </a:pPr>
            <a:r>
              <a:rPr sz="800" spc="-55" dirty="0">
                <a:solidFill>
                  <a:srgbClr val="221F1F"/>
                </a:solidFill>
                <a:latin typeface="Arial"/>
                <a:cs typeface="Arial"/>
              </a:rPr>
              <a:t>Tempered</a:t>
            </a:r>
            <a:r>
              <a:rPr sz="800" spc="-20" dirty="0">
                <a:solidFill>
                  <a:srgbClr val="221F1F"/>
                </a:solidFill>
                <a:latin typeface="Arial"/>
                <a:cs typeface="Arial"/>
              </a:rPr>
              <a:t> </a:t>
            </a:r>
            <a:r>
              <a:rPr sz="800" spc="-30" dirty="0">
                <a:solidFill>
                  <a:srgbClr val="221F1F"/>
                </a:solidFill>
                <a:latin typeface="Arial"/>
                <a:cs typeface="Arial"/>
              </a:rPr>
              <a:t>windows</a:t>
            </a:r>
            <a:r>
              <a:rPr sz="800" spc="-50" dirty="0">
                <a:solidFill>
                  <a:srgbClr val="221F1F"/>
                </a:solidFill>
                <a:latin typeface="Arial"/>
                <a:cs typeface="Arial"/>
              </a:rPr>
              <a:t> </a:t>
            </a:r>
            <a:r>
              <a:rPr sz="800" spc="-40" dirty="0">
                <a:solidFill>
                  <a:srgbClr val="221F1F"/>
                </a:solidFill>
                <a:latin typeface="Arial"/>
                <a:cs typeface="Arial"/>
              </a:rPr>
              <a:t>may</a:t>
            </a:r>
            <a:r>
              <a:rPr sz="800" spc="-50" dirty="0">
                <a:solidFill>
                  <a:srgbClr val="221F1F"/>
                </a:solidFill>
                <a:latin typeface="Arial"/>
                <a:cs typeface="Arial"/>
              </a:rPr>
              <a:t> </a:t>
            </a:r>
            <a:r>
              <a:rPr sz="800" spc="-25" dirty="0">
                <a:solidFill>
                  <a:srgbClr val="221F1F"/>
                </a:solidFill>
                <a:latin typeface="Arial"/>
                <a:cs typeface="Arial"/>
              </a:rPr>
              <a:t>be</a:t>
            </a:r>
            <a:r>
              <a:rPr sz="800" spc="-20" dirty="0">
                <a:solidFill>
                  <a:srgbClr val="221F1F"/>
                </a:solidFill>
                <a:latin typeface="Arial"/>
                <a:cs typeface="Arial"/>
              </a:rPr>
              <a:t> </a:t>
            </a:r>
            <a:r>
              <a:rPr sz="800" spc="-10" dirty="0">
                <a:solidFill>
                  <a:srgbClr val="221F1F"/>
                </a:solidFill>
                <a:latin typeface="Arial"/>
                <a:cs typeface="Arial"/>
              </a:rPr>
              <a:t>required</a:t>
            </a:r>
            <a:r>
              <a:rPr sz="800" dirty="0">
                <a:solidFill>
                  <a:srgbClr val="221F1F"/>
                </a:solidFill>
                <a:latin typeface="Arial"/>
                <a:cs typeface="Arial"/>
              </a:rPr>
              <a:t>	</a:t>
            </a:r>
            <a:r>
              <a:rPr sz="800" spc="-10" dirty="0">
                <a:solidFill>
                  <a:srgbClr val="221F1F"/>
                </a:solidFill>
                <a:latin typeface="Arial"/>
                <a:cs typeface="Arial"/>
              </a:rPr>
              <a:t>Decking</a:t>
            </a:r>
            <a:r>
              <a:rPr sz="800" dirty="0">
                <a:solidFill>
                  <a:srgbClr val="221F1F"/>
                </a:solidFill>
                <a:latin typeface="Arial"/>
                <a:cs typeface="Arial"/>
              </a:rPr>
              <a:t>	</a:t>
            </a:r>
            <a:r>
              <a:rPr sz="800" spc="-20" dirty="0">
                <a:solidFill>
                  <a:srgbClr val="221F1F"/>
                </a:solidFill>
                <a:latin typeface="Arial"/>
                <a:cs typeface="Arial"/>
              </a:rPr>
              <a:t>Light</a:t>
            </a:r>
            <a:r>
              <a:rPr sz="800" dirty="0">
                <a:solidFill>
                  <a:srgbClr val="221F1F"/>
                </a:solidFill>
                <a:latin typeface="Arial"/>
                <a:cs typeface="Arial"/>
              </a:rPr>
              <a:t>	</a:t>
            </a:r>
            <a:r>
              <a:rPr sz="800" spc="-40" dirty="0">
                <a:solidFill>
                  <a:srgbClr val="221F1F"/>
                </a:solidFill>
                <a:latin typeface="Arial"/>
                <a:cs typeface="Arial"/>
              </a:rPr>
              <a:t>Door</a:t>
            </a:r>
            <a:r>
              <a:rPr sz="800" spc="-20" dirty="0">
                <a:solidFill>
                  <a:srgbClr val="221F1F"/>
                </a:solidFill>
                <a:latin typeface="Arial"/>
                <a:cs typeface="Arial"/>
              </a:rPr>
              <a:t> </a:t>
            </a:r>
            <a:r>
              <a:rPr sz="800" dirty="0">
                <a:solidFill>
                  <a:srgbClr val="221F1F"/>
                </a:solidFill>
                <a:latin typeface="Arial"/>
                <a:cs typeface="Arial"/>
              </a:rPr>
              <a:t>to</a:t>
            </a:r>
            <a:r>
              <a:rPr sz="800" spc="-25" dirty="0">
                <a:solidFill>
                  <a:srgbClr val="221F1F"/>
                </a:solidFill>
                <a:latin typeface="Arial"/>
                <a:cs typeface="Arial"/>
              </a:rPr>
              <a:t> </a:t>
            </a:r>
            <a:r>
              <a:rPr sz="800" spc="-10" dirty="0">
                <a:solidFill>
                  <a:srgbClr val="221F1F"/>
                </a:solidFill>
                <a:latin typeface="Arial"/>
                <a:cs typeface="Arial"/>
              </a:rPr>
              <a:t>interior</a:t>
            </a:r>
            <a:r>
              <a:rPr sz="800" dirty="0">
                <a:solidFill>
                  <a:srgbClr val="221F1F"/>
                </a:solidFill>
                <a:latin typeface="Arial"/>
                <a:cs typeface="Arial"/>
              </a:rPr>
              <a:t>	</a:t>
            </a:r>
            <a:r>
              <a:rPr sz="800" spc="-40" dirty="0">
                <a:solidFill>
                  <a:srgbClr val="221F1F"/>
                </a:solidFill>
                <a:latin typeface="Arial"/>
                <a:cs typeface="Arial"/>
              </a:rPr>
              <a:t>Electrical</a:t>
            </a:r>
            <a:r>
              <a:rPr sz="800" spc="-35" dirty="0">
                <a:solidFill>
                  <a:srgbClr val="221F1F"/>
                </a:solidFill>
                <a:latin typeface="Arial"/>
                <a:cs typeface="Arial"/>
              </a:rPr>
              <a:t> </a:t>
            </a:r>
            <a:r>
              <a:rPr sz="800" spc="-10" dirty="0">
                <a:solidFill>
                  <a:srgbClr val="221F1F"/>
                </a:solidFill>
                <a:latin typeface="Arial"/>
                <a:cs typeface="Arial"/>
              </a:rPr>
              <a:t>outlet</a:t>
            </a: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spcBef>
                <a:spcPts val="520"/>
              </a:spcBef>
            </a:pPr>
            <a:endParaRPr sz="800">
              <a:latin typeface="Arial"/>
              <a:cs typeface="Arial"/>
            </a:endParaRPr>
          </a:p>
          <a:p>
            <a:pPr>
              <a:lnSpc>
                <a:spcPct val="100000"/>
              </a:lnSpc>
            </a:pPr>
            <a:r>
              <a:rPr sz="800" dirty="0">
                <a:solidFill>
                  <a:srgbClr val="221F1F"/>
                </a:solidFill>
                <a:latin typeface="Arial"/>
                <a:cs typeface="Arial"/>
              </a:rPr>
              <a:t>36”</a:t>
            </a:r>
            <a:r>
              <a:rPr sz="800" spc="-35" dirty="0">
                <a:solidFill>
                  <a:srgbClr val="221F1F"/>
                </a:solidFill>
                <a:latin typeface="Arial"/>
                <a:cs typeface="Arial"/>
              </a:rPr>
              <a:t> </a:t>
            </a:r>
            <a:r>
              <a:rPr sz="800" spc="-20" dirty="0">
                <a:solidFill>
                  <a:srgbClr val="221F1F"/>
                </a:solidFill>
                <a:latin typeface="Arial"/>
                <a:cs typeface="Arial"/>
              </a:rPr>
              <a:t>Min.</a:t>
            </a: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spcBef>
                <a:spcPts val="740"/>
              </a:spcBef>
            </a:pPr>
            <a:endParaRPr sz="800">
              <a:latin typeface="Arial"/>
              <a:cs typeface="Arial"/>
            </a:endParaRPr>
          </a:p>
          <a:p>
            <a:pPr marL="545465">
              <a:lnSpc>
                <a:spcPct val="100000"/>
              </a:lnSpc>
              <a:spcBef>
                <a:spcPts val="5"/>
              </a:spcBef>
            </a:pPr>
            <a:r>
              <a:rPr sz="800" spc="-10" dirty="0">
                <a:solidFill>
                  <a:srgbClr val="221F1F"/>
                </a:solidFill>
                <a:latin typeface="Arial"/>
                <a:cs typeface="Arial"/>
              </a:rPr>
              <a:t>Stairs</a:t>
            </a: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pPr>
            <a:endParaRPr sz="800">
              <a:latin typeface="Arial"/>
              <a:cs typeface="Arial"/>
            </a:endParaRPr>
          </a:p>
          <a:p>
            <a:pPr>
              <a:lnSpc>
                <a:spcPct val="100000"/>
              </a:lnSpc>
              <a:spcBef>
                <a:spcPts val="260"/>
              </a:spcBef>
            </a:pPr>
            <a:endParaRPr sz="800">
              <a:latin typeface="Arial"/>
              <a:cs typeface="Arial"/>
            </a:endParaRPr>
          </a:p>
          <a:p>
            <a:pPr marL="627380">
              <a:lnSpc>
                <a:spcPct val="100000"/>
              </a:lnSpc>
            </a:pPr>
            <a:r>
              <a:rPr sz="800" spc="-10" dirty="0">
                <a:solidFill>
                  <a:srgbClr val="221F1F"/>
                </a:solidFill>
                <a:latin typeface="Arial"/>
                <a:cs typeface="Arial"/>
              </a:rPr>
              <a:t>Joists</a:t>
            </a:r>
            <a:endParaRPr sz="800">
              <a:latin typeface="Arial"/>
              <a:cs typeface="Arial"/>
            </a:endParaRPr>
          </a:p>
          <a:p>
            <a:pPr>
              <a:lnSpc>
                <a:spcPct val="100000"/>
              </a:lnSpc>
              <a:spcBef>
                <a:spcPts val="785"/>
              </a:spcBef>
            </a:pPr>
            <a:endParaRPr sz="800">
              <a:latin typeface="Arial"/>
              <a:cs typeface="Arial"/>
            </a:endParaRPr>
          </a:p>
          <a:p>
            <a:pPr marR="109220" algn="r">
              <a:lnSpc>
                <a:spcPct val="100000"/>
              </a:lnSpc>
            </a:pPr>
            <a:r>
              <a:rPr sz="800" spc="-10" dirty="0">
                <a:solidFill>
                  <a:srgbClr val="221F1F"/>
                </a:solidFill>
                <a:latin typeface="Arial"/>
                <a:cs typeface="Arial"/>
              </a:rPr>
              <a:t>1/4”</a:t>
            </a:r>
            <a:r>
              <a:rPr sz="800" spc="-125" dirty="0">
                <a:solidFill>
                  <a:srgbClr val="221F1F"/>
                </a:solidFill>
                <a:latin typeface="Arial"/>
                <a:cs typeface="Arial"/>
              </a:rPr>
              <a:t> </a:t>
            </a:r>
            <a:r>
              <a:rPr sz="800" dirty="0">
                <a:solidFill>
                  <a:srgbClr val="221F1F"/>
                </a:solidFill>
                <a:latin typeface="Arial"/>
                <a:cs typeface="Arial"/>
              </a:rPr>
              <a:t>=</a:t>
            </a:r>
            <a:r>
              <a:rPr sz="800" spc="-50" dirty="0">
                <a:solidFill>
                  <a:srgbClr val="221F1F"/>
                </a:solidFill>
                <a:latin typeface="Arial"/>
                <a:cs typeface="Arial"/>
              </a:rPr>
              <a:t> 1</a:t>
            </a:r>
            <a:endParaRPr sz="800">
              <a:latin typeface="Arial"/>
              <a:cs typeface="Arial"/>
            </a:endParaRPr>
          </a:p>
          <a:p>
            <a:pPr marL="1345565">
              <a:lnSpc>
                <a:spcPct val="100000"/>
              </a:lnSpc>
              <a:spcBef>
                <a:spcPts val="600"/>
              </a:spcBef>
              <a:tabLst>
                <a:tab pos="4023995" algn="l"/>
              </a:tabLst>
            </a:pPr>
            <a:r>
              <a:rPr sz="800" spc="-30" dirty="0">
                <a:solidFill>
                  <a:srgbClr val="221F1F"/>
                </a:solidFill>
                <a:latin typeface="Arial"/>
                <a:cs typeface="Arial"/>
              </a:rPr>
              <a:t>nstall</a:t>
            </a:r>
            <a:r>
              <a:rPr sz="800" spc="-90" dirty="0">
                <a:solidFill>
                  <a:srgbClr val="221F1F"/>
                </a:solidFill>
                <a:latin typeface="Arial"/>
                <a:cs typeface="Arial"/>
              </a:rPr>
              <a:t> </a:t>
            </a:r>
            <a:r>
              <a:rPr sz="800" dirty="0">
                <a:solidFill>
                  <a:srgbClr val="221F1F"/>
                </a:solidFill>
                <a:latin typeface="Arial"/>
                <a:cs typeface="Arial"/>
              </a:rPr>
              <a:t>dia</a:t>
            </a:r>
            <a:r>
              <a:rPr sz="800" spc="175" dirty="0">
                <a:solidFill>
                  <a:srgbClr val="221F1F"/>
                </a:solidFill>
                <a:latin typeface="Arial"/>
                <a:cs typeface="Arial"/>
              </a:rPr>
              <a:t> </a:t>
            </a:r>
            <a:r>
              <a:rPr sz="800" spc="-30" dirty="0">
                <a:solidFill>
                  <a:srgbClr val="221F1F"/>
                </a:solidFill>
                <a:latin typeface="Arial"/>
                <a:cs typeface="Arial"/>
              </a:rPr>
              <a:t>onal</a:t>
            </a:r>
            <a:r>
              <a:rPr sz="800" spc="-40" dirty="0">
                <a:solidFill>
                  <a:srgbClr val="221F1F"/>
                </a:solidFill>
                <a:latin typeface="Arial"/>
                <a:cs typeface="Arial"/>
              </a:rPr>
              <a:t> </a:t>
            </a:r>
            <a:r>
              <a:rPr sz="800" spc="-25" dirty="0">
                <a:solidFill>
                  <a:srgbClr val="221F1F"/>
                </a:solidFill>
                <a:latin typeface="Arial"/>
                <a:cs typeface="Arial"/>
              </a:rPr>
              <a:t>br</a:t>
            </a:r>
            <a:r>
              <a:rPr sz="800" dirty="0">
                <a:solidFill>
                  <a:srgbClr val="221F1F"/>
                </a:solidFill>
                <a:latin typeface="Arial"/>
                <a:cs typeface="Arial"/>
              </a:rPr>
              <a:t>	</a:t>
            </a:r>
            <a:r>
              <a:rPr sz="800" spc="-20" dirty="0">
                <a:solidFill>
                  <a:srgbClr val="221F1F"/>
                </a:solidFill>
                <a:latin typeface="Arial"/>
                <a:cs typeface="Arial"/>
              </a:rPr>
              <a:t>Beams</a:t>
            </a:r>
            <a:endParaRPr sz="800">
              <a:latin typeface="Arial"/>
              <a:cs typeface="Arial"/>
            </a:endParaRPr>
          </a:p>
          <a:p>
            <a:pPr marL="5162550">
              <a:lnSpc>
                <a:spcPct val="100000"/>
              </a:lnSpc>
              <a:spcBef>
                <a:spcPts val="300"/>
              </a:spcBef>
            </a:pPr>
            <a:r>
              <a:rPr sz="800" dirty="0">
                <a:solidFill>
                  <a:srgbClr val="221F1F"/>
                </a:solidFill>
                <a:latin typeface="Arial"/>
                <a:cs typeface="Arial"/>
              </a:rPr>
              <a:t>x</a:t>
            </a:r>
            <a:r>
              <a:rPr sz="800" spc="-90" dirty="0">
                <a:solidFill>
                  <a:srgbClr val="221F1F"/>
                </a:solidFill>
                <a:latin typeface="Arial"/>
                <a:cs typeface="Arial"/>
              </a:rPr>
              <a:t> </a:t>
            </a:r>
            <a:r>
              <a:rPr sz="800" dirty="0">
                <a:solidFill>
                  <a:srgbClr val="221F1F"/>
                </a:solidFill>
                <a:latin typeface="Arial"/>
                <a:cs typeface="Arial"/>
              </a:rPr>
              <a:t>=</a:t>
            </a:r>
            <a:r>
              <a:rPr sz="800" spc="-65" dirty="0">
                <a:solidFill>
                  <a:srgbClr val="221F1F"/>
                </a:solidFill>
                <a:latin typeface="Arial"/>
                <a:cs typeface="Arial"/>
              </a:rPr>
              <a:t> </a:t>
            </a:r>
            <a:r>
              <a:rPr sz="800" spc="-55" dirty="0">
                <a:solidFill>
                  <a:srgbClr val="221F1F"/>
                </a:solidFill>
                <a:latin typeface="Arial"/>
                <a:cs typeface="Arial"/>
              </a:rPr>
              <a:t>Show</a:t>
            </a:r>
            <a:r>
              <a:rPr sz="800" spc="-40" dirty="0">
                <a:solidFill>
                  <a:srgbClr val="221F1F"/>
                </a:solidFill>
                <a:latin typeface="Arial"/>
                <a:cs typeface="Arial"/>
              </a:rPr>
              <a:t> Dimension</a:t>
            </a:r>
            <a:endParaRPr sz="800">
              <a:latin typeface="Arial"/>
              <a:cs typeface="Arial"/>
            </a:endParaRPr>
          </a:p>
        </p:txBody>
      </p:sp>
      <p:grpSp>
        <p:nvGrpSpPr>
          <p:cNvPr id="298" name="object 298"/>
          <p:cNvGrpSpPr/>
          <p:nvPr/>
        </p:nvGrpSpPr>
        <p:grpSpPr>
          <a:xfrm>
            <a:off x="786383" y="5308091"/>
            <a:ext cx="6367780" cy="3251200"/>
            <a:chOff x="786383" y="5308091"/>
            <a:chExt cx="6367780" cy="3251200"/>
          </a:xfrm>
        </p:grpSpPr>
        <p:sp>
          <p:nvSpPr>
            <p:cNvPr id="299" name="object 299"/>
            <p:cNvSpPr/>
            <p:nvPr/>
          </p:nvSpPr>
          <p:spPr>
            <a:xfrm>
              <a:off x="786384" y="5308091"/>
              <a:ext cx="6367780" cy="3251200"/>
            </a:xfrm>
            <a:custGeom>
              <a:avLst/>
              <a:gdLst/>
              <a:ahLst/>
              <a:cxnLst/>
              <a:rect l="l" t="t" r="r" b="b"/>
              <a:pathLst>
                <a:path w="6367780" h="3251200">
                  <a:moveTo>
                    <a:pt x="6367272" y="0"/>
                  </a:moveTo>
                  <a:lnTo>
                    <a:pt x="47244" y="0"/>
                  </a:lnTo>
                  <a:lnTo>
                    <a:pt x="47244" y="3144012"/>
                  </a:lnTo>
                  <a:lnTo>
                    <a:pt x="0" y="3144012"/>
                  </a:lnTo>
                  <a:lnTo>
                    <a:pt x="0" y="3250692"/>
                  </a:lnTo>
                  <a:lnTo>
                    <a:pt x="1999488" y="3250692"/>
                  </a:lnTo>
                  <a:lnTo>
                    <a:pt x="1999488" y="3145536"/>
                  </a:lnTo>
                  <a:lnTo>
                    <a:pt x="6367272" y="3145536"/>
                  </a:lnTo>
                  <a:lnTo>
                    <a:pt x="6367272" y="0"/>
                  </a:lnTo>
                  <a:close/>
                </a:path>
              </a:pathLst>
            </a:custGeom>
            <a:solidFill>
              <a:srgbClr val="FFFFFF"/>
            </a:solidFill>
          </p:spPr>
          <p:txBody>
            <a:bodyPr wrap="square" lIns="0" tIns="0" rIns="0" bIns="0" rtlCol="0"/>
            <a:lstStyle/>
            <a:p>
              <a:endParaRPr/>
            </a:p>
          </p:txBody>
        </p:sp>
        <p:sp>
          <p:nvSpPr>
            <p:cNvPr id="300" name="object 300"/>
            <p:cNvSpPr/>
            <p:nvPr/>
          </p:nvSpPr>
          <p:spPr>
            <a:xfrm>
              <a:off x="1160525" y="5555741"/>
              <a:ext cx="5748655" cy="0"/>
            </a:xfrm>
            <a:custGeom>
              <a:avLst/>
              <a:gdLst/>
              <a:ahLst/>
              <a:cxnLst/>
              <a:rect l="l" t="t" r="r" b="b"/>
              <a:pathLst>
                <a:path w="5748655">
                  <a:moveTo>
                    <a:pt x="0" y="0"/>
                  </a:moveTo>
                  <a:lnTo>
                    <a:pt x="5748528" y="0"/>
                  </a:lnTo>
                </a:path>
              </a:pathLst>
            </a:custGeom>
            <a:ln w="13716">
              <a:solidFill>
                <a:srgbClr val="211F1F"/>
              </a:solidFill>
            </a:ln>
          </p:spPr>
          <p:txBody>
            <a:bodyPr wrap="square" lIns="0" tIns="0" rIns="0" bIns="0" rtlCol="0"/>
            <a:lstStyle/>
            <a:p>
              <a:endParaRPr/>
            </a:p>
          </p:txBody>
        </p:sp>
        <p:pic>
          <p:nvPicPr>
            <p:cNvPr id="301" name="object 301"/>
            <p:cNvPicPr/>
            <p:nvPr/>
          </p:nvPicPr>
          <p:blipFill>
            <a:blip r:embed="rId37" cstate="print"/>
            <a:stretch>
              <a:fillRect/>
            </a:stretch>
          </p:blipFill>
          <p:spPr>
            <a:xfrm>
              <a:off x="1002791" y="5448299"/>
              <a:ext cx="257556" cy="345948"/>
            </a:xfrm>
            <a:prstGeom prst="rect">
              <a:avLst/>
            </a:prstGeom>
          </p:spPr>
        </p:pic>
        <p:pic>
          <p:nvPicPr>
            <p:cNvPr id="302" name="object 302"/>
            <p:cNvPicPr/>
            <p:nvPr/>
          </p:nvPicPr>
          <p:blipFill>
            <a:blip r:embed="rId38" cstate="print"/>
            <a:stretch>
              <a:fillRect/>
            </a:stretch>
          </p:blipFill>
          <p:spPr>
            <a:xfrm>
              <a:off x="6758939" y="5448299"/>
              <a:ext cx="257555" cy="345948"/>
            </a:xfrm>
            <a:prstGeom prst="rect">
              <a:avLst/>
            </a:prstGeom>
          </p:spPr>
        </p:pic>
        <p:sp>
          <p:nvSpPr>
            <p:cNvPr id="303" name="object 303"/>
            <p:cNvSpPr/>
            <p:nvPr/>
          </p:nvSpPr>
          <p:spPr>
            <a:xfrm>
              <a:off x="5859018" y="5615177"/>
              <a:ext cx="1022985" cy="0"/>
            </a:xfrm>
            <a:custGeom>
              <a:avLst/>
              <a:gdLst/>
              <a:ahLst/>
              <a:cxnLst/>
              <a:rect l="l" t="t" r="r" b="b"/>
              <a:pathLst>
                <a:path w="1022984">
                  <a:moveTo>
                    <a:pt x="0" y="0"/>
                  </a:moveTo>
                  <a:lnTo>
                    <a:pt x="1022604" y="0"/>
                  </a:lnTo>
                </a:path>
              </a:pathLst>
            </a:custGeom>
            <a:ln w="7620">
              <a:solidFill>
                <a:srgbClr val="211F1F"/>
              </a:solidFill>
            </a:ln>
          </p:spPr>
          <p:txBody>
            <a:bodyPr wrap="square" lIns="0" tIns="0" rIns="0" bIns="0" rtlCol="0"/>
            <a:lstStyle/>
            <a:p>
              <a:endParaRPr/>
            </a:p>
          </p:txBody>
        </p:sp>
        <p:sp>
          <p:nvSpPr>
            <p:cNvPr id="304" name="object 304"/>
            <p:cNvSpPr/>
            <p:nvPr/>
          </p:nvSpPr>
          <p:spPr>
            <a:xfrm>
              <a:off x="1131569" y="5615177"/>
              <a:ext cx="3528060" cy="0"/>
            </a:xfrm>
            <a:custGeom>
              <a:avLst/>
              <a:gdLst/>
              <a:ahLst/>
              <a:cxnLst/>
              <a:rect l="l" t="t" r="r" b="b"/>
              <a:pathLst>
                <a:path w="3528060">
                  <a:moveTo>
                    <a:pt x="0" y="0"/>
                  </a:moveTo>
                  <a:lnTo>
                    <a:pt x="3528060" y="0"/>
                  </a:lnTo>
                </a:path>
              </a:pathLst>
            </a:custGeom>
            <a:ln w="7620">
              <a:solidFill>
                <a:srgbClr val="211F1F"/>
              </a:solidFill>
            </a:ln>
          </p:spPr>
          <p:txBody>
            <a:bodyPr wrap="square" lIns="0" tIns="0" rIns="0" bIns="0" rtlCol="0"/>
            <a:lstStyle/>
            <a:p>
              <a:endParaRPr/>
            </a:p>
          </p:txBody>
        </p:sp>
        <p:sp>
          <p:nvSpPr>
            <p:cNvPr id="305" name="object 305"/>
            <p:cNvSpPr/>
            <p:nvPr/>
          </p:nvSpPr>
          <p:spPr>
            <a:xfrm>
              <a:off x="5859018" y="5639561"/>
              <a:ext cx="1012190" cy="0"/>
            </a:xfrm>
            <a:custGeom>
              <a:avLst/>
              <a:gdLst/>
              <a:ahLst/>
              <a:cxnLst/>
              <a:rect l="l" t="t" r="r" b="b"/>
              <a:pathLst>
                <a:path w="1012190">
                  <a:moveTo>
                    <a:pt x="0" y="0"/>
                  </a:moveTo>
                  <a:lnTo>
                    <a:pt x="1011936" y="0"/>
                  </a:lnTo>
                </a:path>
              </a:pathLst>
            </a:custGeom>
            <a:ln w="7620">
              <a:solidFill>
                <a:srgbClr val="211F1F"/>
              </a:solidFill>
            </a:ln>
          </p:spPr>
          <p:txBody>
            <a:bodyPr wrap="square" lIns="0" tIns="0" rIns="0" bIns="0" rtlCol="0"/>
            <a:lstStyle/>
            <a:p>
              <a:endParaRPr/>
            </a:p>
          </p:txBody>
        </p:sp>
        <p:sp>
          <p:nvSpPr>
            <p:cNvPr id="306" name="object 306"/>
            <p:cNvSpPr/>
            <p:nvPr/>
          </p:nvSpPr>
          <p:spPr>
            <a:xfrm>
              <a:off x="1114805" y="5639561"/>
              <a:ext cx="3543300" cy="0"/>
            </a:xfrm>
            <a:custGeom>
              <a:avLst/>
              <a:gdLst/>
              <a:ahLst/>
              <a:cxnLst/>
              <a:rect l="l" t="t" r="r" b="b"/>
              <a:pathLst>
                <a:path w="3543300">
                  <a:moveTo>
                    <a:pt x="0" y="0"/>
                  </a:moveTo>
                  <a:lnTo>
                    <a:pt x="3543300" y="0"/>
                  </a:lnTo>
                </a:path>
              </a:pathLst>
            </a:custGeom>
            <a:ln w="7620">
              <a:solidFill>
                <a:srgbClr val="211F1F"/>
              </a:solidFill>
            </a:ln>
          </p:spPr>
          <p:txBody>
            <a:bodyPr wrap="square" lIns="0" tIns="0" rIns="0" bIns="0" rtlCol="0"/>
            <a:lstStyle/>
            <a:p>
              <a:endParaRPr/>
            </a:p>
          </p:txBody>
        </p:sp>
        <p:sp>
          <p:nvSpPr>
            <p:cNvPr id="307" name="object 307"/>
            <p:cNvSpPr/>
            <p:nvPr/>
          </p:nvSpPr>
          <p:spPr>
            <a:xfrm>
              <a:off x="1091945" y="5702045"/>
              <a:ext cx="5755005" cy="0"/>
            </a:xfrm>
            <a:custGeom>
              <a:avLst/>
              <a:gdLst/>
              <a:ahLst/>
              <a:cxnLst/>
              <a:rect l="l" t="t" r="r" b="b"/>
              <a:pathLst>
                <a:path w="5755005">
                  <a:moveTo>
                    <a:pt x="0" y="0"/>
                  </a:moveTo>
                  <a:lnTo>
                    <a:pt x="3565398" y="0"/>
                  </a:lnTo>
                </a:path>
                <a:path w="5755005">
                  <a:moveTo>
                    <a:pt x="4764786" y="0"/>
                  </a:moveTo>
                  <a:lnTo>
                    <a:pt x="5754624" y="0"/>
                  </a:lnTo>
                </a:path>
              </a:pathLst>
            </a:custGeom>
            <a:ln w="7620">
              <a:solidFill>
                <a:srgbClr val="211F1F"/>
              </a:solidFill>
            </a:ln>
          </p:spPr>
          <p:txBody>
            <a:bodyPr wrap="square" lIns="0" tIns="0" rIns="0" bIns="0" rtlCol="0"/>
            <a:lstStyle/>
            <a:p>
              <a:endParaRPr/>
            </a:p>
          </p:txBody>
        </p:sp>
        <p:sp>
          <p:nvSpPr>
            <p:cNvPr id="308" name="object 308"/>
            <p:cNvSpPr/>
            <p:nvPr/>
          </p:nvSpPr>
          <p:spPr>
            <a:xfrm>
              <a:off x="4655820" y="5553455"/>
              <a:ext cx="1205865" cy="161925"/>
            </a:xfrm>
            <a:custGeom>
              <a:avLst/>
              <a:gdLst/>
              <a:ahLst/>
              <a:cxnLst/>
              <a:rect l="l" t="t" r="r" b="b"/>
              <a:pathLst>
                <a:path w="1205864" h="161925">
                  <a:moveTo>
                    <a:pt x="1190244" y="12192"/>
                  </a:moveTo>
                  <a:lnTo>
                    <a:pt x="1189482" y="10668"/>
                  </a:lnTo>
                  <a:lnTo>
                    <a:pt x="1184148" y="10668"/>
                  </a:lnTo>
                  <a:lnTo>
                    <a:pt x="1184148" y="16764"/>
                  </a:lnTo>
                  <a:lnTo>
                    <a:pt x="1184148" y="144780"/>
                  </a:lnTo>
                  <a:lnTo>
                    <a:pt x="18288" y="144780"/>
                  </a:lnTo>
                  <a:lnTo>
                    <a:pt x="18288" y="16764"/>
                  </a:lnTo>
                  <a:lnTo>
                    <a:pt x="1184148" y="16764"/>
                  </a:lnTo>
                  <a:lnTo>
                    <a:pt x="1184148" y="10668"/>
                  </a:lnTo>
                  <a:lnTo>
                    <a:pt x="13716" y="10668"/>
                  </a:lnTo>
                  <a:lnTo>
                    <a:pt x="12192" y="12192"/>
                  </a:lnTo>
                  <a:lnTo>
                    <a:pt x="12192" y="150114"/>
                  </a:lnTo>
                  <a:lnTo>
                    <a:pt x="13716" y="150876"/>
                  </a:lnTo>
                  <a:lnTo>
                    <a:pt x="1189482" y="150876"/>
                  </a:lnTo>
                  <a:lnTo>
                    <a:pt x="1190244" y="150114"/>
                  </a:lnTo>
                  <a:lnTo>
                    <a:pt x="1190244" y="147828"/>
                  </a:lnTo>
                  <a:lnTo>
                    <a:pt x="1190244" y="144780"/>
                  </a:lnTo>
                  <a:lnTo>
                    <a:pt x="1190244" y="16764"/>
                  </a:lnTo>
                  <a:lnTo>
                    <a:pt x="1190244" y="13716"/>
                  </a:lnTo>
                  <a:lnTo>
                    <a:pt x="1190244" y="12192"/>
                  </a:lnTo>
                  <a:close/>
                </a:path>
                <a:path w="1205864" h="161925">
                  <a:moveTo>
                    <a:pt x="1205484" y="1524"/>
                  </a:moveTo>
                  <a:lnTo>
                    <a:pt x="1204722" y="0"/>
                  </a:lnTo>
                  <a:lnTo>
                    <a:pt x="1199388" y="0"/>
                  </a:lnTo>
                  <a:lnTo>
                    <a:pt x="1199388" y="3048"/>
                  </a:lnTo>
                  <a:lnTo>
                    <a:pt x="1199388" y="158496"/>
                  </a:lnTo>
                  <a:lnTo>
                    <a:pt x="1199375" y="155448"/>
                  </a:lnTo>
                  <a:lnTo>
                    <a:pt x="6096" y="155448"/>
                  </a:lnTo>
                  <a:lnTo>
                    <a:pt x="6096" y="6096"/>
                  </a:lnTo>
                  <a:lnTo>
                    <a:pt x="1199375" y="6096"/>
                  </a:lnTo>
                  <a:lnTo>
                    <a:pt x="1199375" y="3048"/>
                  </a:lnTo>
                  <a:lnTo>
                    <a:pt x="1199388" y="0"/>
                  </a:lnTo>
                  <a:lnTo>
                    <a:pt x="1524" y="0"/>
                  </a:lnTo>
                  <a:lnTo>
                    <a:pt x="0" y="1524"/>
                  </a:lnTo>
                  <a:lnTo>
                    <a:pt x="0" y="160020"/>
                  </a:lnTo>
                  <a:lnTo>
                    <a:pt x="1524" y="161544"/>
                  </a:lnTo>
                  <a:lnTo>
                    <a:pt x="1204722" y="161544"/>
                  </a:lnTo>
                  <a:lnTo>
                    <a:pt x="1205484" y="160020"/>
                  </a:lnTo>
                  <a:lnTo>
                    <a:pt x="1205484" y="158496"/>
                  </a:lnTo>
                  <a:lnTo>
                    <a:pt x="1205484" y="155448"/>
                  </a:lnTo>
                  <a:lnTo>
                    <a:pt x="1205484" y="6096"/>
                  </a:lnTo>
                  <a:lnTo>
                    <a:pt x="1205484" y="3048"/>
                  </a:lnTo>
                  <a:lnTo>
                    <a:pt x="1205484" y="1524"/>
                  </a:lnTo>
                  <a:close/>
                </a:path>
              </a:pathLst>
            </a:custGeom>
            <a:solidFill>
              <a:srgbClr val="211F1F"/>
            </a:solidFill>
          </p:spPr>
          <p:txBody>
            <a:bodyPr wrap="square" lIns="0" tIns="0" rIns="0" bIns="0" rtlCol="0"/>
            <a:lstStyle/>
            <a:p>
              <a:endParaRPr/>
            </a:p>
          </p:txBody>
        </p:sp>
        <p:sp>
          <p:nvSpPr>
            <p:cNvPr id="309" name="object 309"/>
            <p:cNvSpPr/>
            <p:nvPr/>
          </p:nvSpPr>
          <p:spPr>
            <a:xfrm>
              <a:off x="4668774" y="5630417"/>
              <a:ext cx="1179830" cy="0"/>
            </a:xfrm>
            <a:custGeom>
              <a:avLst/>
              <a:gdLst/>
              <a:ahLst/>
              <a:cxnLst/>
              <a:rect l="l" t="t" r="r" b="b"/>
              <a:pathLst>
                <a:path w="1179829">
                  <a:moveTo>
                    <a:pt x="0" y="0"/>
                  </a:moveTo>
                  <a:lnTo>
                    <a:pt x="1179576" y="0"/>
                  </a:lnTo>
                </a:path>
              </a:pathLst>
            </a:custGeom>
            <a:ln w="25908">
              <a:solidFill>
                <a:srgbClr val="211F1F"/>
              </a:solidFill>
            </a:ln>
          </p:spPr>
          <p:txBody>
            <a:bodyPr wrap="square" lIns="0" tIns="0" rIns="0" bIns="0" rtlCol="0"/>
            <a:lstStyle/>
            <a:p>
              <a:endParaRPr/>
            </a:p>
          </p:txBody>
        </p:sp>
        <p:sp>
          <p:nvSpPr>
            <p:cNvPr id="310" name="object 310"/>
            <p:cNvSpPr/>
            <p:nvPr/>
          </p:nvSpPr>
          <p:spPr>
            <a:xfrm>
              <a:off x="1583436" y="5698235"/>
              <a:ext cx="4599940" cy="657225"/>
            </a:xfrm>
            <a:custGeom>
              <a:avLst/>
              <a:gdLst/>
              <a:ahLst/>
              <a:cxnLst/>
              <a:rect l="l" t="t" r="r" b="b"/>
              <a:pathLst>
                <a:path w="4599940" h="657225">
                  <a:moveTo>
                    <a:pt x="605028" y="621792"/>
                  </a:moveTo>
                  <a:lnTo>
                    <a:pt x="604266" y="620268"/>
                  </a:lnTo>
                  <a:lnTo>
                    <a:pt x="598932" y="620268"/>
                  </a:lnTo>
                  <a:lnTo>
                    <a:pt x="598932" y="626364"/>
                  </a:lnTo>
                  <a:lnTo>
                    <a:pt x="598932" y="650748"/>
                  </a:lnTo>
                  <a:lnTo>
                    <a:pt x="6096" y="650748"/>
                  </a:lnTo>
                  <a:lnTo>
                    <a:pt x="6096" y="626364"/>
                  </a:lnTo>
                  <a:lnTo>
                    <a:pt x="598932" y="626364"/>
                  </a:lnTo>
                  <a:lnTo>
                    <a:pt x="598932" y="620268"/>
                  </a:lnTo>
                  <a:lnTo>
                    <a:pt x="1524" y="620268"/>
                  </a:lnTo>
                  <a:lnTo>
                    <a:pt x="0" y="621792"/>
                  </a:lnTo>
                  <a:lnTo>
                    <a:pt x="0" y="655320"/>
                  </a:lnTo>
                  <a:lnTo>
                    <a:pt x="1524" y="656844"/>
                  </a:lnTo>
                  <a:lnTo>
                    <a:pt x="604266" y="656844"/>
                  </a:lnTo>
                  <a:lnTo>
                    <a:pt x="605028" y="655320"/>
                  </a:lnTo>
                  <a:lnTo>
                    <a:pt x="605028" y="653796"/>
                  </a:lnTo>
                  <a:lnTo>
                    <a:pt x="605028" y="650748"/>
                  </a:lnTo>
                  <a:lnTo>
                    <a:pt x="605028" y="626364"/>
                  </a:lnTo>
                  <a:lnTo>
                    <a:pt x="605028" y="623316"/>
                  </a:lnTo>
                  <a:lnTo>
                    <a:pt x="605028" y="621792"/>
                  </a:lnTo>
                  <a:close/>
                </a:path>
                <a:path w="4599940" h="657225">
                  <a:moveTo>
                    <a:pt x="4599432" y="1524"/>
                  </a:moveTo>
                  <a:lnTo>
                    <a:pt x="4598670" y="0"/>
                  </a:lnTo>
                  <a:lnTo>
                    <a:pt x="4593336" y="0"/>
                  </a:lnTo>
                  <a:lnTo>
                    <a:pt x="4593336" y="6223"/>
                  </a:lnTo>
                  <a:lnTo>
                    <a:pt x="4593336" y="28765"/>
                  </a:lnTo>
                  <a:lnTo>
                    <a:pt x="6096" y="28765"/>
                  </a:lnTo>
                  <a:lnTo>
                    <a:pt x="6096" y="6223"/>
                  </a:lnTo>
                  <a:lnTo>
                    <a:pt x="4593336" y="6223"/>
                  </a:lnTo>
                  <a:lnTo>
                    <a:pt x="4593336" y="0"/>
                  </a:lnTo>
                  <a:lnTo>
                    <a:pt x="1524" y="0"/>
                  </a:lnTo>
                  <a:lnTo>
                    <a:pt x="0" y="1524"/>
                  </a:lnTo>
                  <a:lnTo>
                    <a:pt x="0" y="34290"/>
                  </a:lnTo>
                  <a:lnTo>
                    <a:pt x="1524" y="35052"/>
                  </a:lnTo>
                  <a:lnTo>
                    <a:pt x="4598670" y="35052"/>
                  </a:lnTo>
                  <a:lnTo>
                    <a:pt x="4599432" y="34290"/>
                  </a:lnTo>
                  <a:lnTo>
                    <a:pt x="4599432" y="31877"/>
                  </a:lnTo>
                  <a:lnTo>
                    <a:pt x="4599432" y="28829"/>
                  </a:lnTo>
                  <a:lnTo>
                    <a:pt x="4599432" y="6223"/>
                  </a:lnTo>
                  <a:lnTo>
                    <a:pt x="4599432" y="3175"/>
                  </a:lnTo>
                  <a:lnTo>
                    <a:pt x="4599432" y="1524"/>
                  </a:lnTo>
                  <a:close/>
                </a:path>
              </a:pathLst>
            </a:custGeom>
            <a:solidFill>
              <a:srgbClr val="211F1F"/>
            </a:solidFill>
          </p:spPr>
          <p:txBody>
            <a:bodyPr wrap="square" lIns="0" tIns="0" rIns="0" bIns="0" rtlCol="0"/>
            <a:lstStyle/>
            <a:p>
              <a:endParaRPr/>
            </a:p>
          </p:txBody>
        </p:sp>
        <p:sp>
          <p:nvSpPr>
            <p:cNvPr id="311" name="object 311"/>
            <p:cNvSpPr/>
            <p:nvPr/>
          </p:nvSpPr>
          <p:spPr>
            <a:xfrm>
              <a:off x="4884419" y="6920483"/>
              <a:ext cx="1243965" cy="0"/>
            </a:xfrm>
            <a:custGeom>
              <a:avLst/>
              <a:gdLst/>
              <a:ahLst/>
              <a:cxnLst/>
              <a:rect l="l" t="t" r="r" b="b"/>
              <a:pathLst>
                <a:path w="1243964">
                  <a:moveTo>
                    <a:pt x="0" y="0"/>
                  </a:moveTo>
                  <a:lnTo>
                    <a:pt x="1243584" y="0"/>
                  </a:lnTo>
                </a:path>
              </a:pathLst>
            </a:custGeom>
            <a:ln w="48768">
              <a:solidFill>
                <a:srgbClr val="FFFFFF"/>
              </a:solidFill>
            </a:ln>
          </p:spPr>
          <p:txBody>
            <a:bodyPr wrap="square" lIns="0" tIns="0" rIns="0" bIns="0" rtlCol="0"/>
            <a:lstStyle/>
            <a:p>
              <a:endParaRPr/>
            </a:p>
          </p:txBody>
        </p:sp>
        <p:sp>
          <p:nvSpPr>
            <p:cNvPr id="312" name="object 312"/>
            <p:cNvSpPr/>
            <p:nvPr/>
          </p:nvSpPr>
          <p:spPr>
            <a:xfrm>
              <a:off x="3553967" y="6920483"/>
              <a:ext cx="1272540" cy="0"/>
            </a:xfrm>
            <a:custGeom>
              <a:avLst/>
              <a:gdLst/>
              <a:ahLst/>
              <a:cxnLst/>
              <a:rect l="l" t="t" r="r" b="b"/>
              <a:pathLst>
                <a:path w="1272539">
                  <a:moveTo>
                    <a:pt x="0" y="0"/>
                  </a:moveTo>
                  <a:lnTo>
                    <a:pt x="1272540" y="0"/>
                  </a:lnTo>
                </a:path>
              </a:pathLst>
            </a:custGeom>
            <a:ln w="48768">
              <a:solidFill>
                <a:srgbClr val="FFFFFF"/>
              </a:solidFill>
            </a:ln>
          </p:spPr>
          <p:txBody>
            <a:bodyPr wrap="square" lIns="0" tIns="0" rIns="0" bIns="0" rtlCol="0"/>
            <a:lstStyle/>
            <a:p>
              <a:endParaRPr/>
            </a:p>
          </p:txBody>
        </p:sp>
        <p:sp>
          <p:nvSpPr>
            <p:cNvPr id="313" name="object 313"/>
            <p:cNvSpPr/>
            <p:nvPr/>
          </p:nvSpPr>
          <p:spPr>
            <a:xfrm>
              <a:off x="2244851" y="6920483"/>
              <a:ext cx="1251585" cy="0"/>
            </a:xfrm>
            <a:custGeom>
              <a:avLst/>
              <a:gdLst/>
              <a:ahLst/>
              <a:cxnLst/>
              <a:rect l="l" t="t" r="r" b="b"/>
              <a:pathLst>
                <a:path w="1251585">
                  <a:moveTo>
                    <a:pt x="0" y="0"/>
                  </a:moveTo>
                  <a:lnTo>
                    <a:pt x="1251204" y="0"/>
                  </a:lnTo>
                </a:path>
              </a:pathLst>
            </a:custGeom>
            <a:ln w="48768">
              <a:solidFill>
                <a:srgbClr val="FFFFFF"/>
              </a:solidFill>
            </a:ln>
          </p:spPr>
          <p:txBody>
            <a:bodyPr wrap="square" lIns="0" tIns="0" rIns="0" bIns="0" rtlCol="0"/>
            <a:lstStyle/>
            <a:p>
              <a:endParaRPr/>
            </a:p>
          </p:txBody>
        </p:sp>
        <p:sp>
          <p:nvSpPr>
            <p:cNvPr id="314" name="object 314"/>
            <p:cNvSpPr/>
            <p:nvPr/>
          </p:nvSpPr>
          <p:spPr>
            <a:xfrm>
              <a:off x="2244852" y="6896099"/>
              <a:ext cx="3938270" cy="47625"/>
            </a:xfrm>
            <a:custGeom>
              <a:avLst/>
              <a:gdLst/>
              <a:ahLst/>
              <a:cxnLst/>
              <a:rect l="l" t="t" r="r" b="b"/>
              <a:pathLst>
                <a:path w="3938270" h="47625">
                  <a:moveTo>
                    <a:pt x="3048" y="44196"/>
                  </a:moveTo>
                  <a:lnTo>
                    <a:pt x="0" y="44196"/>
                  </a:lnTo>
                  <a:lnTo>
                    <a:pt x="3048" y="47244"/>
                  </a:lnTo>
                  <a:lnTo>
                    <a:pt x="3048" y="44196"/>
                  </a:lnTo>
                  <a:close/>
                </a:path>
                <a:path w="3938270" h="47625">
                  <a:moveTo>
                    <a:pt x="3048" y="0"/>
                  </a:moveTo>
                  <a:lnTo>
                    <a:pt x="0" y="3048"/>
                  </a:lnTo>
                  <a:lnTo>
                    <a:pt x="3048" y="3048"/>
                  </a:lnTo>
                  <a:lnTo>
                    <a:pt x="3048" y="0"/>
                  </a:lnTo>
                  <a:close/>
                </a:path>
                <a:path w="3938270" h="47625">
                  <a:moveTo>
                    <a:pt x="3938016" y="0"/>
                  </a:moveTo>
                  <a:lnTo>
                    <a:pt x="3931920" y="0"/>
                  </a:lnTo>
                  <a:lnTo>
                    <a:pt x="3931920" y="47244"/>
                  </a:lnTo>
                  <a:lnTo>
                    <a:pt x="3938016" y="47244"/>
                  </a:lnTo>
                  <a:lnTo>
                    <a:pt x="3938016" y="44196"/>
                  </a:lnTo>
                  <a:lnTo>
                    <a:pt x="3938016" y="3048"/>
                  </a:lnTo>
                  <a:lnTo>
                    <a:pt x="3938016" y="0"/>
                  </a:lnTo>
                  <a:close/>
                </a:path>
              </a:pathLst>
            </a:custGeom>
            <a:solidFill>
              <a:srgbClr val="211F1F"/>
            </a:solidFill>
          </p:spPr>
          <p:txBody>
            <a:bodyPr wrap="square" lIns="0" tIns="0" rIns="0" bIns="0" rtlCol="0"/>
            <a:lstStyle/>
            <a:p>
              <a:endParaRPr/>
            </a:p>
          </p:txBody>
        </p:sp>
        <p:sp>
          <p:nvSpPr>
            <p:cNvPr id="315" name="object 315"/>
            <p:cNvSpPr/>
            <p:nvPr/>
          </p:nvSpPr>
          <p:spPr>
            <a:xfrm>
              <a:off x="1588769" y="5732525"/>
              <a:ext cx="0" cy="589915"/>
            </a:xfrm>
            <a:custGeom>
              <a:avLst/>
              <a:gdLst/>
              <a:ahLst/>
              <a:cxnLst/>
              <a:rect l="l" t="t" r="r" b="b"/>
              <a:pathLst>
                <a:path h="589914">
                  <a:moveTo>
                    <a:pt x="0" y="0"/>
                  </a:moveTo>
                  <a:lnTo>
                    <a:pt x="0" y="589788"/>
                  </a:lnTo>
                </a:path>
              </a:pathLst>
            </a:custGeom>
            <a:ln w="7620">
              <a:solidFill>
                <a:srgbClr val="211F1F"/>
              </a:solidFill>
            </a:ln>
          </p:spPr>
          <p:txBody>
            <a:bodyPr wrap="square" lIns="0" tIns="0" rIns="0" bIns="0" rtlCol="0"/>
            <a:lstStyle/>
            <a:p>
              <a:endParaRPr/>
            </a:p>
          </p:txBody>
        </p:sp>
        <p:sp>
          <p:nvSpPr>
            <p:cNvPr id="316" name="object 316"/>
            <p:cNvSpPr/>
            <p:nvPr/>
          </p:nvSpPr>
          <p:spPr>
            <a:xfrm>
              <a:off x="1736597" y="5732525"/>
              <a:ext cx="0" cy="589915"/>
            </a:xfrm>
            <a:custGeom>
              <a:avLst/>
              <a:gdLst/>
              <a:ahLst/>
              <a:cxnLst/>
              <a:rect l="l" t="t" r="r" b="b"/>
              <a:pathLst>
                <a:path h="589914">
                  <a:moveTo>
                    <a:pt x="0" y="0"/>
                  </a:moveTo>
                  <a:lnTo>
                    <a:pt x="0" y="589788"/>
                  </a:lnTo>
                </a:path>
              </a:pathLst>
            </a:custGeom>
            <a:ln w="7620">
              <a:solidFill>
                <a:srgbClr val="211F1F"/>
              </a:solidFill>
            </a:ln>
          </p:spPr>
          <p:txBody>
            <a:bodyPr wrap="square" lIns="0" tIns="0" rIns="0" bIns="0" rtlCol="0"/>
            <a:lstStyle/>
            <a:p>
              <a:endParaRPr/>
            </a:p>
          </p:txBody>
        </p:sp>
        <p:sp>
          <p:nvSpPr>
            <p:cNvPr id="317" name="object 317"/>
            <p:cNvSpPr/>
            <p:nvPr/>
          </p:nvSpPr>
          <p:spPr>
            <a:xfrm>
              <a:off x="1888997" y="5732525"/>
              <a:ext cx="0" cy="589915"/>
            </a:xfrm>
            <a:custGeom>
              <a:avLst/>
              <a:gdLst/>
              <a:ahLst/>
              <a:cxnLst/>
              <a:rect l="l" t="t" r="r" b="b"/>
              <a:pathLst>
                <a:path h="589914">
                  <a:moveTo>
                    <a:pt x="0" y="0"/>
                  </a:moveTo>
                  <a:lnTo>
                    <a:pt x="0" y="589788"/>
                  </a:lnTo>
                </a:path>
              </a:pathLst>
            </a:custGeom>
            <a:ln w="7620">
              <a:solidFill>
                <a:srgbClr val="211F1F"/>
              </a:solidFill>
            </a:ln>
          </p:spPr>
          <p:txBody>
            <a:bodyPr wrap="square" lIns="0" tIns="0" rIns="0" bIns="0" rtlCol="0"/>
            <a:lstStyle/>
            <a:p>
              <a:endParaRPr/>
            </a:p>
          </p:txBody>
        </p:sp>
        <p:sp>
          <p:nvSpPr>
            <p:cNvPr id="318" name="object 318"/>
            <p:cNvSpPr/>
            <p:nvPr/>
          </p:nvSpPr>
          <p:spPr>
            <a:xfrm>
              <a:off x="2036825" y="5732525"/>
              <a:ext cx="0" cy="589915"/>
            </a:xfrm>
            <a:custGeom>
              <a:avLst/>
              <a:gdLst/>
              <a:ahLst/>
              <a:cxnLst/>
              <a:rect l="l" t="t" r="r" b="b"/>
              <a:pathLst>
                <a:path h="589914">
                  <a:moveTo>
                    <a:pt x="0" y="0"/>
                  </a:moveTo>
                  <a:lnTo>
                    <a:pt x="0" y="589788"/>
                  </a:lnTo>
                </a:path>
              </a:pathLst>
            </a:custGeom>
            <a:ln w="7620">
              <a:solidFill>
                <a:srgbClr val="211F1F"/>
              </a:solidFill>
            </a:ln>
          </p:spPr>
          <p:txBody>
            <a:bodyPr wrap="square" lIns="0" tIns="0" rIns="0" bIns="0" rtlCol="0"/>
            <a:lstStyle/>
            <a:p>
              <a:endParaRPr/>
            </a:p>
          </p:txBody>
        </p:sp>
        <p:sp>
          <p:nvSpPr>
            <p:cNvPr id="319" name="object 319"/>
            <p:cNvSpPr/>
            <p:nvPr/>
          </p:nvSpPr>
          <p:spPr>
            <a:xfrm>
              <a:off x="1667256" y="6350507"/>
              <a:ext cx="581025" cy="1760220"/>
            </a:xfrm>
            <a:custGeom>
              <a:avLst/>
              <a:gdLst/>
              <a:ahLst/>
              <a:cxnLst/>
              <a:rect l="l" t="t" r="r" b="b"/>
              <a:pathLst>
                <a:path w="581025" h="1760220">
                  <a:moveTo>
                    <a:pt x="25908" y="1524"/>
                  </a:moveTo>
                  <a:lnTo>
                    <a:pt x="25146" y="0"/>
                  </a:lnTo>
                  <a:lnTo>
                    <a:pt x="20193" y="0"/>
                  </a:lnTo>
                  <a:lnTo>
                    <a:pt x="20193" y="2921"/>
                  </a:lnTo>
                  <a:lnTo>
                    <a:pt x="20193" y="3556"/>
                  </a:lnTo>
                  <a:lnTo>
                    <a:pt x="20193" y="7975"/>
                  </a:lnTo>
                  <a:lnTo>
                    <a:pt x="20193" y="17945"/>
                  </a:lnTo>
                  <a:lnTo>
                    <a:pt x="20193" y="22364"/>
                  </a:lnTo>
                  <a:lnTo>
                    <a:pt x="20193" y="22987"/>
                  </a:lnTo>
                  <a:lnTo>
                    <a:pt x="20104" y="22288"/>
                  </a:lnTo>
                  <a:lnTo>
                    <a:pt x="20193" y="17945"/>
                  </a:lnTo>
                  <a:lnTo>
                    <a:pt x="17830" y="15595"/>
                  </a:lnTo>
                  <a:lnTo>
                    <a:pt x="17830" y="20027"/>
                  </a:lnTo>
                  <a:lnTo>
                    <a:pt x="8064" y="20027"/>
                  </a:lnTo>
                  <a:lnTo>
                    <a:pt x="12941" y="15176"/>
                  </a:lnTo>
                  <a:lnTo>
                    <a:pt x="17830" y="20027"/>
                  </a:lnTo>
                  <a:lnTo>
                    <a:pt x="17830" y="15595"/>
                  </a:lnTo>
                  <a:lnTo>
                    <a:pt x="15176" y="12954"/>
                  </a:lnTo>
                  <a:lnTo>
                    <a:pt x="20193" y="7975"/>
                  </a:lnTo>
                  <a:lnTo>
                    <a:pt x="20193" y="3556"/>
                  </a:lnTo>
                  <a:lnTo>
                    <a:pt x="20104" y="3009"/>
                  </a:lnTo>
                  <a:lnTo>
                    <a:pt x="17741" y="3009"/>
                  </a:lnTo>
                  <a:lnTo>
                    <a:pt x="17741" y="5969"/>
                  </a:lnTo>
                  <a:lnTo>
                    <a:pt x="12941" y="10744"/>
                  </a:lnTo>
                  <a:lnTo>
                    <a:pt x="10718" y="8534"/>
                  </a:lnTo>
                  <a:lnTo>
                    <a:pt x="10718" y="12966"/>
                  </a:lnTo>
                  <a:lnTo>
                    <a:pt x="5715" y="17945"/>
                  </a:lnTo>
                  <a:lnTo>
                    <a:pt x="5715" y="7975"/>
                  </a:lnTo>
                  <a:lnTo>
                    <a:pt x="10718" y="12966"/>
                  </a:lnTo>
                  <a:lnTo>
                    <a:pt x="10718" y="8534"/>
                  </a:lnTo>
                  <a:lnTo>
                    <a:pt x="8153" y="5969"/>
                  </a:lnTo>
                  <a:lnTo>
                    <a:pt x="17741" y="5969"/>
                  </a:lnTo>
                  <a:lnTo>
                    <a:pt x="17741" y="3009"/>
                  </a:lnTo>
                  <a:lnTo>
                    <a:pt x="5715" y="3009"/>
                  </a:lnTo>
                  <a:lnTo>
                    <a:pt x="20193" y="2921"/>
                  </a:lnTo>
                  <a:lnTo>
                    <a:pt x="20193" y="0"/>
                  </a:lnTo>
                  <a:lnTo>
                    <a:pt x="1397" y="0"/>
                  </a:lnTo>
                  <a:lnTo>
                    <a:pt x="0" y="1524"/>
                  </a:lnTo>
                  <a:lnTo>
                    <a:pt x="0" y="25146"/>
                  </a:lnTo>
                  <a:lnTo>
                    <a:pt x="1397" y="25908"/>
                  </a:lnTo>
                  <a:lnTo>
                    <a:pt x="25146" y="25908"/>
                  </a:lnTo>
                  <a:lnTo>
                    <a:pt x="25908" y="25146"/>
                  </a:lnTo>
                  <a:lnTo>
                    <a:pt x="25908" y="22987"/>
                  </a:lnTo>
                  <a:lnTo>
                    <a:pt x="25908" y="19939"/>
                  </a:lnTo>
                  <a:lnTo>
                    <a:pt x="25908" y="5969"/>
                  </a:lnTo>
                  <a:lnTo>
                    <a:pt x="25908" y="2921"/>
                  </a:lnTo>
                  <a:lnTo>
                    <a:pt x="25908" y="1524"/>
                  </a:lnTo>
                  <a:close/>
                </a:path>
                <a:path w="581025" h="1760220">
                  <a:moveTo>
                    <a:pt x="152400" y="1524"/>
                  </a:moveTo>
                  <a:lnTo>
                    <a:pt x="151638" y="0"/>
                  </a:lnTo>
                  <a:lnTo>
                    <a:pt x="146304" y="0"/>
                  </a:lnTo>
                  <a:lnTo>
                    <a:pt x="146304" y="6642"/>
                  </a:lnTo>
                  <a:lnTo>
                    <a:pt x="146304" y="19278"/>
                  </a:lnTo>
                  <a:lnTo>
                    <a:pt x="142481" y="15748"/>
                  </a:lnTo>
                  <a:lnTo>
                    <a:pt x="142481" y="20027"/>
                  </a:lnTo>
                  <a:lnTo>
                    <a:pt x="131826" y="20027"/>
                  </a:lnTo>
                  <a:lnTo>
                    <a:pt x="137147" y="15100"/>
                  </a:lnTo>
                  <a:lnTo>
                    <a:pt x="142481" y="20027"/>
                  </a:lnTo>
                  <a:lnTo>
                    <a:pt x="142481" y="15748"/>
                  </a:lnTo>
                  <a:lnTo>
                    <a:pt x="139471" y="12966"/>
                  </a:lnTo>
                  <a:lnTo>
                    <a:pt x="146304" y="6642"/>
                  </a:lnTo>
                  <a:lnTo>
                    <a:pt x="146304" y="0"/>
                  </a:lnTo>
                  <a:lnTo>
                    <a:pt x="145681" y="0"/>
                  </a:lnTo>
                  <a:lnTo>
                    <a:pt x="145681" y="2921"/>
                  </a:lnTo>
                  <a:lnTo>
                    <a:pt x="142379" y="3009"/>
                  </a:lnTo>
                  <a:lnTo>
                    <a:pt x="142379" y="5969"/>
                  </a:lnTo>
                  <a:lnTo>
                    <a:pt x="137147" y="10820"/>
                  </a:lnTo>
                  <a:lnTo>
                    <a:pt x="134835" y="8674"/>
                  </a:lnTo>
                  <a:lnTo>
                    <a:pt x="134835" y="12954"/>
                  </a:lnTo>
                  <a:lnTo>
                    <a:pt x="129540" y="17868"/>
                  </a:lnTo>
                  <a:lnTo>
                    <a:pt x="129540" y="8051"/>
                  </a:lnTo>
                  <a:lnTo>
                    <a:pt x="134835" y="12954"/>
                  </a:lnTo>
                  <a:lnTo>
                    <a:pt x="134835" y="8674"/>
                  </a:lnTo>
                  <a:lnTo>
                    <a:pt x="131927" y="5969"/>
                  </a:lnTo>
                  <a:lnTo>
                    <a:pt x="142379" y="5969"/>
                  </a:lnTo>
                  <a:lnTo>
                    <a:pt x="142379" y="3009"/>
                  </a:lnTo>
                  <a:lnTo>
                    <a:pt x="129540" y="3009"/>
                  </a:lnTo>
                  <a:lnTo>
                    <a:pt x="145681" y="2921"/>
                  </a:lnTo>
                  <a:lnTo>
                    <a:pt x="145681" y="0"/>
                  </a:lnTo>
                  <a:lnTo>
                    <a:pt x="124968" y="0"/>
                  </a:lnTo>
                  <a:lnTo>
                    <a:pt x="123444" y="1524"/>
                  </a:lnTo>
                  <a:lnTo>
                    <a:pt x="123444" y="25146"/>
                  </a:lnTo>
                  <a:lnTo>
                    <a:pt x="124968" y="25908"/>
                  </a:lnTo>
                  <a:lnTo>
                    <a:pt x="151638" y="25908"/>
                  </a:lnTo>
                  <a:lnTo>
                    <a:pt x="152400" y="25146"/>
                  </a:lnTo>
                  <a:lnTo>
                    <a:pt x="152400" y="22987"/>
                  </a:lnTo>
                  <a:lnTo>
                    <a:pt x="152400" y="19939"/>
                  </a:lnTo>
                  <a:lnTo>
                    <a:pt x="152400" y="5969"/>
                  </a:lnTo>
                  <a:lnTo>
                    <a:pt x="152400" y="2921"/>
                  </a:lnTo>
                  <a:lnTo>
                    <a:pt x="152400" y="1524"/>
                  </a:lnTo>
                  <a:close/>
                </a:path>
                <a:path w="581025" h="1760220">
                  <a:moveTo>
                    <a:pt x="272796" y="1524"/>
                  </a:moveTo>
                  <a:lnTo>
                    <a:pt x="272034" y="0"/>
                  </a:lnTo>
                  <a:lnTo>
                    <a:pt x="266700" y="0"/>
                  </a:lnTo>
                  <a:lnTo>
                    <a:pt x="266700" y="2921"/>
                  </a:lnTo>
                  <a:lnTo>
                    <a:pt x="266700" y="8051"/>
                  </a:lnTo>
                  <a:lnTo>
                    <a:pt x="266700" y="16764"/>
                  </a:lnTo>
                  <a:lnTo>
                    <a:pt x="265404" y="15633"/>
                  </a:lnTo>
                  <a:lnTo>
                    <a:pt x="265404" y="20027"/>
                  </a:lnTo>
                  <a:lnTo>
                    <a:pt x="253746" y="20027"/>
                  </a:lnTo>
                  <a:lnTo>
                    <a:pt x="259410" y="14795"/>
                  </a:lnTo>
                  <a:lnTo>
                    <a:pt x="265404" y="20027"/>
                  </a:lnTo>
                  <a:lnTo>
                    <a:pt x="265404" y="15633"/>
                  </a:lnTo>
                  <a:lnTo>
                    <a:pt x="261861" y="12534"/>
                  </a:lnTo>
                  <a:lnTo>
                    <a:pt x="266700" y="8051"/>
                  </a:lnTo>
                  <a:lnTo>
                    <a:pt x="266700" y="3009"/>
                  </a:lnTo>
                  <a:lnTo>
                    <a:pt x="264299" y="3009"/>
                  </a:lnTo>
                  <a:lnTo>
                    <a:pt x="264299" y="5969"/>
                  </a:lnTo>
                  <a:lnTo>
                    <a:pt x="259473" y="10439"/>
                  </a:lnTo>
                  <a:lnTo>
                    <a:pt x="257035" y="8305"/>
                  </a:lnTo>
                  <a:lnTo>
                    <a:pt x="257035" y="12700"/>
                  </a:lnTo>
                  <a:lnTo>
                    <a:pt x="249936" y="19278"/>
                  </a:lnTo>
                  <a:lnTo>
                    <a:pt x="249936" y="6489"/>
                  </a:lnTo>
                  <a:lnTo>
                    <a:pt x="257035" y="12700"/>
                  </a:lnTo>
                  <a:lnTo>
                    <a:pt x="257035" y="8305"/>
                  </a:lnTo>
                  <a:lnTo>
                    <a:pt x="254368" y="5969"/>
                  </a:lnTo>
                  <a:lnTo>
                    <a:pt x="264299" y="5969"/>
                  </a:lnTo>
                  <a:lnTo>
                    <a:pt x="264299" y="3009"/>
                  </a:lnTo>
                  <a:lnTo>
                    <a:pt x="250990" y="3009"/>
                  </a:lnTo>
                  <a:lnTo>
                    <a:pt x="266700" y="2921"/>
                  </a:lnTo>
                  <a:lnTo>
                    <a:pt x="266700" y="0"/>
                  </a:lnTo>
                  <a:lnTo>
                    <a:pt x="245364" y="0"/>
                  </a:lnTo>
                  <a:lnTo>
                    <a:pt x="243840" y="1524"/>
                  </a:lnTo>
                  <a:lnTo>
                    <a:pt x="243840" y="25146"/>
                  </a:lnTo>
                  <a:lnTo>
                    <a:pt x="245364" y="25908"/>
                  </a:lnTo>
                  <a:lnTo>
                    <a:pt x="272034" y="25908"/>
                  </a:lnTo>
                  <a:lnTo>
                    <a:pt x="272796" y="25146"/>
                  </a:lnTo>
                  <a:lnTo>
                    <a:pt x="272796" y="22987"/>
                  </a:lnTo>
                  <a:lnTo>
                    <a:pt x="272796" y="22098"/>
                  </a:lnTo>
                  <a:lnTo>
                    <a:pt x="272796" y="19939"/>
                  </a:lnTo>
                  <a:lnTo>
                    <a:pt x="272796" y="5969"/>
                  </a:lnTo>
                  <a:lnTo>
                    <a:pt x="272796" y="2921"/>
                  </a:lnTo>
                  <a:lnTo>
                    <a:pt x="272796" y="1524"/>
                  </a:lnTo>
                  <a:close/>
                </a:path>
                <a:path w="581025" h="1760220">
                  <a:moveTo>
                    <a:pt x="399288" y="1524"/>
                  </a:moveTo>
                  <a:lnTo>
                    <a:pt x="398526" y="0"/>
                  </a:lnTo>
                  <a:lnTo>
                    <a:pt x="393192" y="0"/>
                  </a:lnTo>
                  <a:lnTo>
                    <a:pt x="393192" y="6642"/>
                  </a:lnTo>
                  <a:lnTo>
                    <a:pt x="393192" y="19278"/>
                  </a:lnTo>
                  <a:lnTo>
                    <a:pt x="389369" y="15748"/>
                  </a:lnTo>
                  <a:lnTo>
                    <a:pt x="389369" y="20027"/>
                  </a:lnTo>
                  <a:lnTo>
                    <a:pt x="378714" y="20027"/>
                  </a:lnTo>
                  <a:lnTo>
                    <a:pt x="384035" y="15100"/>
                  </a:lnTo>
                  <a:lnTo>
                    <a:pt x="389369" y="20027"/>
                  </a:lnTo>
                  <a:lnTo>
                    <a:pt x="389369" y="15748"/>
                  </a:lnTo>
                  <a:lnTo>
                    <a:pt x="386359" y="12966"/>
                  </a:lnTo>
                  <a:lnTo>
                    <a:pt x="393192" y="6642"/>
                  </a:lnTo>
                  <a:lnTo>
                    <a:pt x="393192" y="0"/>
                  </a:lnTo>
                  <a:lnTo>
                    <a:pt x="392569" y="0"/>
                  </a:lnTo>
                  <a:lnTo>
                    <a:pt x="392569" y="2921"/>
                  </a:lnTo>
                  <a:lnTo>
                    <a:pt x="389267" y="3009"/>
                  </a:lnTo>
                  <a:lnTo>
                    <a:pt x="389267" y="5969"/>
                  </a:lnTo>
                  <a:lnTo>
                    <a:pt x="384035" y="10820"/>
                  </a:lnTo>
                  <a:lnTo>
                    <a:pt x="381723" y="8674"/>
                  </a:lnTo>
                  <a:lnTo>
                    <a:pt x="381723" y="12954"/>
                  </a:lnTo>
                  <a:lnTo>
                    <a:pt x="376428" y="17868"/>
                  </a:lnTo>
                  <a:lnTo>
                    <a:pt x="376428" y="8051"/>
                  </a:lnTo>
                  <a:lnTo>
                    <a:pt x="381723" y="12954"/>
                  </a:lnTo>
                  <a:lnTo>
                    <a:pt x="381723" y="8674"/>
                  </a:lnTo>
                  <a:lnTo>
                    <a:pt x="378815" y="5969"/>
                  </a:lnTo>
                  <a:lnTo>
                    <a:pt x="389267" y="5969"/>
                  </a:lnTo>
                  <a:lnTo>
                    <a:pt x="389267" y="3009"/>
                  </a:lnTo>
                  <a:lnTo>
                    <a:pt x="376428" y="3009"/>
                  </a:lnTo>
                  <a:lnTo>
                    <a:pt x="392569" y="2921"/>
                  </a:lnTo>
                  <a:lnTo>
                    <a:pt x="392569" y="0"/>
                  </a:lnTo>
                  <a:lnTo>
                    <a:pt x="371856" y="0"/>
                  </a:lnTo>
                  <a:lnTo>
                    <a:pt x="370332" y="1524"/>
                  </a:lnTo>
                  <a:lnTo>
                    <a:pt x="370332" y="25146"/>
                  </a:lnTo>
                  <a:lnTo>
                    <a:pt x="371856" y="25908"/>
                  </a:lnTo>
                  <a:lnTo>
                    <a:pt x="398526" y="25908"/>
                  </a:lnTo>
                  <a:lnTo>
                    <a:pt x="399288" y="25146"/>
                  </a:lnTo>
                  <a:lnTo>
                    <a:pt x="399288" y="22987"/>
                  </a:lnTo>
                  <a:lnTo>
                    <a:pt x="399288" y="19939"/>
                  </a:lnTo>
                  <a:lnTo>
                    <a:pt x="399288" y="5969"/>
                  </a:lnTo>
                  <a:lnTo>
                    <a:pt x="399288" y="2921"/>
                  </a:lnTo>
                  <a:lnTo>
                    <a:pt x="399288" y="1524"/>
                  </a:lnTo>
                  <a:close/>
                </a:path>
                <a:path w="581025" h="1760220">
                  <a:moveTo>
                    <a:pt x="521208" y="118872"/>
                  </a:moveTo>
                  <a:lnTo>
                    <a:pt x="520446" y="117348"/>
                  </a:lnTo>
                  <a:lnTo>
                    <a:pt x="496697" y="117348"/>
                  </a:lnTo>
                  <a:lnTo>
                    <a:pt x="495300" y="118872"/>
                  </a:lnTo>
                  <a:lnTo>
                    <a:pt x="495300" y="144780"/>
                  </a:lnTo>
                  <a:lnTo>
                    <a:pt x="496697" y="146304"/>
                  </a:lnTo>
                  <a:lnTo>
                    <a:pt x="520446" y="146304"/>
                  </a:lnTo>
                  <a:lnTo>
                    <a:pt x="521208" y="144780"/>
                  </a:lnTo>
                  <a:lnTo>
                    <a:pt x="521208" y="143256"/>
                  </a:lnTo>
                  <a:lnTo>
                    <a:pt x="515404" y="143256"/>
                  </a:lnTo>
                  <a:lnTo>
                    <a:pt x="515404" y="140208"/>
                  </a:lnTo>
                  <a:lnTo>
                    <a:pt x="501015" y="140208"/>
                  </a:lnTo>
                  <a:lnTo>
                    <a:pt x="501015" y="123444"/>
                  </a:lnTo>
                  <a:lnTo>
                    <a:pt x="498221" y="123444"/>
                  </a:lnTo>
                  <a:lnTo>
                    <a:pt x="501015" y="120396"/>
                  </a:lnTo>
                  <a:lnTo>
                    <a:pt x="521208" y="120396"/>
                  </a:lnTo>
                  <a:lnTo>
                    <a:pt x="521208" y="118872"/>
                  </a:lnTo>
                  <a:close/>
                </a:path>
                <a:path w="581025" h="1760220">
                  <a:moveTo>
                    <a:pt x="521208" y="1524"/>
                  </a:moveTo>
                  <a:lnTo>
                    <a:pt x="520446" y="0"/>
                  </a:lnTo>
                  <a:lnTo>
                    <a:pt x="515493" y="0"/>
                  </a:lnTo>
                  <a:lnTo>
                    <a:pt x="515493" y="2921"/>
                  </a:lnTo>
                  <a:lnTo>
                    <a:pt x="515493" y="3556"/>
                  </a:lnTo>
                  <a:lnTo>
                    <a:pt x="515493" y="7975"/>
                  </a:lnTo>
                  <a:lnTo>
                    <a:pt x="515493" y="17945"/>
                  </a:lnTo>
                  <a:lnTo>
                    <a:pt x="515493" y="22364"/>
                  </a:lnTo>
                  <a:lnTo>
                    <a:pt x="515493" y="22987"/>
                  </a:lnTo>
                  <a:lnTo>
                    <a:pt x="515404" y="22288"/>
                  </a:lnTo>
                  <a:lnTo>
                    <a:pt x="515493" y="17945"/>
                  </a:lnTo>
                  <a:lnTo>
                    <a:pt x="513130" y="15595"/>
                  </a:lnTo>
                  <a:lnTo>
                    <a:pt x="513130" y="20027"/>
                  </a:lnTo>
                  <a:lnTo>
                    <a:pt x="503364" y="20027"/>
                  </a:lnTo>
                  <a:lnTo>
                    <a:pt x="508241" y="15176"/>
                  </a:lnTo>
                  <a:lnTo>
                    <a:pt x="513130" y="20027"/>
                  </a:lnTo>
                  <a:lnTo>
                    <a:pt x="513130" y="15595"/>
                  </a:lnTo>
                  <a:lnTo>
                    <a:pt x="510476" y="12954"/>
                  </a:lnTo>
                  <a:lnTo>
                    <a:pt x="515493" y="7975"/>
                  </a:lnTo>
                  <a:lnTo>
                    <a:pt x="515493" y="3556"/>
                  </a:lnTo>
                  <a:lnTo>
                    <a:pt x="515404" y="3009"/>
                  </a:lnTo>
                  <a:lnTo>
                    <a:pt x="513041" y="3009"/>
                  </a:lnTo>
                  <a:lnTo>
                    <a:pt x="513041" y="5969"/>
                  </a:lnTo>
                  <a:lnTo>
                    <a:pt x="508241" y="10744"/>
                  </a:lnTo>
                  <a:lnTo>
                    <a:pt x="506018" y="8534"/>
                  </a:lnTo>
                  <a:lnTo>
                    <a:pt x="506018" y="12966"/>
                  </a:lnTo>
                  <a:lnTo>
                    <a:pt x="501015" y="17945"/>
                  </a:lnTo>
                  <a:lnTo>
                    <a:pt x="501015" y="7975"/>
                  </a:lnTo>
                  <a:lnTo>
                    <a:pt x="506018" y="12966"/>
                  </a:lnTo>
                  <a:lnTo>
                    <a:pt x="506018" y="8534"/>
                  </a:lnTo>
                  <a:lnTo>
                    <a:pt x="503453" y="5969"/>
                  </a:lnTo>
                  <a:lnTo>
                    <a:pt x="513041" y="5969"/>
                  </a:lnTo>
                  <a:lnTo>
                    <a:pt x="513041" y="3009"/>
                  </a:lnTo>
                  <a:lnTo>
                    <a:pt x="501015" y="3009"/>
                  </a:lnTo>
                  <a:lnTo>
                    <a:pt x="515493" y="2921"/>
                  </a:lnTo>
                  <a:lnTo>
                    <a:pt x="515493" y="0"/>
                  </a:lnTo>
                  <a:lnTo>
                    <a:pt x="496697" y="0"/>
                  </a:lnTo>
                  <a:lnTo>
                    <a:pt x="495300" y="1524"/>
                  </a:lnTo>
                  <a:lnTo>
                    <a:pt x="495300" y="25146"/>
                  </a:lnTo>
                  <a:lnTo>
                    <a:pt x="496697" y="25908"/>
                  </a:lnTo>
                  <a:lnTo>
                    <a:pt x="520446" y="25908"/>
                  </a:lnTo>
                  <a:lnTo>
                    <a:pt x="521208" y="25146"/>
                  </a:lnTo>
                  <a:lnTo>
                    <a:pt x="521208" y="22987"/>
                  </a:lnTo>
                  <a:lnTo>
                    <a:pt x="521208" y="19939"/>
                  </a:lnTo>
                  <a:lnTo>
                    <a:pt x="521208" y="5969"/>
                  </a:lnTo>
                  <a:lnTo>
                    <a:pt x="521208" y="2921"/>
                  </a:lnTo>
                  <a:lnTo>
                    <a:pt x="521208" y="1524"/>
                  </a:lnTo>
                  <a:close/>
                </a:path>
                <a:path w="581025" h="1760220">
                  <a:moveTo>
                    <a:pt x="580644" y="1696212"/>
                  </a:moveTo>
                  <a:lnTo>
                    <a:pt x="579120" y="1694688"/>
                  </a:lnTo>
                  <a:lnTo>
                    <a:pt x="574548" y="1694688"/>
                  </a:lnTo>
                  <a:lnTo>
                    <a:pt x="574548" y="1697736"/>
                  </a:lnTo>
                  <a:lnTo>
                    <a:pt x="574548" y="1757172"/>
                  </a:lnTo>
                  <a:lnTo>
                    <a:pt x="574535" y="1754085"/>
                  </a:lnTo>
                  <a:lnTo>
                    <a:pt x="521208" y="1754085"/>
                  </a:lnTo>
                  <a:lnTo>
                    <a:pt x="521208" y="1700911"/>
                  </a:lnTo>
                  <a:lnTo>
                    <a:pt x="574535" y="1700911"/>
                  </a:lnTo>
                  <a:lnTo>
                    <a:pt x="574535" y="1697824"/>
                  </a:lnTo>
                  <a:lnTo>
                    <a:pt x="521208" y="1697824"/>
                  </a:lnTo>
                  <a:lnTo>
                    <a:pt x="574548" y="1697736"/>
                  </a:lnTo>
                  <a:lnTo>
                    <a:pt x="574548" y="1694688"/>
                  </a:lnTo>
                  <a:lnTo>
                    <a:pt x="516636" y="1694688"/>
                  </a:lnTo>
                  <a:lnTo>
                    <a:pt x="515112" y="1696212"/>
                  </a:lnTo>
                  <a:lnTo>
                    <a:pt x="515112" y="1759458"/>
                  </a:lnTo>
                  <a:lnTo>
                    <a:pt x="516636" y="1760220"/>
                  </a:lnTo>
                  <a:lnTo>
                    <a:pt x="579120" y="1760220"/>
                  </a:lnTo>
                  <a:lnTo>
                    <a:pt x="580644" y="1759458"/>
                  </a:lnTo>
                  <a:lnTo>
                    <a:pt x="580644" y="1757172"/>
                  </a:lnTo>
                  <a:lnTo>
                    <a:pt x="580644" y="1753997"/>
                  </a:lnTo>
                  <a:lnTo>
                    <a:pt x="580644" y="1700911"/>
                  </a:lnTo>
                  <a:lnTo>
                    <a:pt x="580644" y="1697736"/>
                  </a:lnTo>
                  <a:lnTo>
                    <a:pt x="580644" y="1696212"/>
                  </a:lnTo>
                  <a:close/>
                </a:path>
                <a:path w="581025" h="1760220">
                  <a:moveTo>
                    <a:pt x="580644" y="539496"/>
                  </a:moveTo>
                  <a:lnTo>
                    <a:pt x="579120" y="537972"/>
                  </a:lnTo>
                  <a:lnTo>
                    <a:pt x="574548" y="537972"/>
                  </a:lnTo>
                  <a:lnTo>
                    <a:pt x="574548" y="541020"/>
                  </a:lnTo>
                  <a:lnTo>
                    <a:pt x="574548" y="541731"/>
                  </a:lnTo>
                  <a:lnTo>
                    <a:pt x="574548" y="546239"/>
                  </a:lnTo>
                  <a:lnTo>
                    <a:pt x="574548" y="592201"/>
                  </a:lnTo>
                  <a:lnTo>
                    <a:pt x="574548" y="596709"/>
                  </a:lnTo>
                  <a:lnTo>
                    <a:pt x="574548" y="597408"/>
                  </a:lnTo>
                  <a:lnTo>
                    <a:pt x="574535" y="596696"/>
                  </a:lnTo>
                  <a:lnTo>
                    <a:pt x="574548" y="592201"/>
                  </a:lnTo>
                  <a:lnTo>
                    <a:pt x="572185" y="589902"/>
                  </a:lnTo>
                  <a:lnTo>
                    <a:pt x="572185" y="594410"/>
                  </a:lnTo>
                  <a:lnTo>
                    <a:pt x="525081" y="594410"/>
                  </a:lnTo>
                  <a:lnTo>
                    <a:pt x="548627" y="571474"/>
                  </a:lnTo>
                  <a:lnTo>
                    <a:pt x="572185" y="594410"/>
                  </a:lnTo>
                  <a:lnTo>
                    <a:pt x="572185" y="589902"/>
                  </a:lnTo>
                  <a:lnTo>
                    <a:pt x="550951" y="569214"/>
                  </a:lnTo>
                  <a:lnTo>
                    <a:pt x="574548" y="546239"/>
                  </a:lnTo>
                  <a:lnTo>
                    <a:pt x="574548" y="541731"/>
                  </a:lnTo>
                  <a:lnTo>
                    <a:pt x="574535" y="541020"/>
                  </a:lnTo>
                  <a:lnTo>
                    <a:pt x="574548" y="537972"/>
                  </a:lnTo>
                  <a:lnTo>
                    <a:pt x="572262" y="537972"/>
                  </a:lnTo>
                  <a:lnTo>
                    <a:pt x="572262" y="543941"/>
                  </a:lnTo>
                  <a:lnTo>
                    <a:pt x="548640" y="566966"/>
                  </a:lnTo>
                  <a:lnTo>
                    <a:pt x="546315" y="564705"/>
                  </a:lnTo>
                  <a:lnTo>
                    <a:pt x="546315" y="569226"/>
                  </a:lnTo>
                  <a:lnTo>
                    <a:pt x="521208" y="593686"/>
                  </a:lnTo>
                  <a:lnTo>
                    <a:pt x="521208" y="544753"/>
                  </a:lnTo>
                  <a:lnTo>
                    <a:pt x="546315" y="569226"/>
                  </a:lnTo>
                  <a:lnTo>
                    <a:pt x="546315" y="564705"/>
                  </a:lnTo>
                  <a:lnTo>
                    <a:pt x="525005" y="543941"/>
                  </a:lnTo>
                  <a:lnTo>
                    <a:pt x="572262" y="543941"/>
                  </a:lnTo>
                  <a:lnTo>
                    <a:pt x="572262" y="537972"/>
                  </a:lnTo>
                  <a:lnTo>
                    <a:pt x="516636" y="537972"/>
                  </a:lnTo>
                  <a:lnTo>
                    <a:pt x="515112" y="539496"/>
                  </a:lnTo>
                  <a:lnTo>
                    <a:pt x="515112" y="599694"/>
                  </a:lnTo>
                  <a:lnTo>
                    <a:pt x="516636" y="600456"/>
                  </a:lnTo>
                  <a:lnTo>
                    <a:pt x="579120" y="600456"/>
                  </a:lnTo>
                  <a:lnTo>
                    <a:pt x="580644" y="599694"/>
                  </a:lnTo>
                  <a:lnTo>
                    <a:pt x="580644" y="597408"/>
                  </a:lnTo>
                  <a:lnTo>
                    <a:pt x="580644" y="594487"/>
                  </a:lnTo>
                  <a:lnTo>
                    <a:pt x="580644" y="543941"/>
                  </a:lnTo>
                  <a:lnTo>
                    <a:pt x="580644" y="541020"/>
                  </a:lnTo>
                  <a:lnTo>
                    <a:pt x="580644" y="539496"/>
                  </a:lnTo>
                  <a:close/>
                </a:path>
              </a:pathLst>
            </a:custGeom>
            <a:solidFill>
              <a:srgbClr val="211F1F"/>
            </a:solidFill>
          </p:spPr>
          <p:txBody>
            <a:bodyPr wrap="square" lIns="0" tIns="0" rIns="0" bIns="0" rtlCol="0"/>
            <a:lstStyle/>
            <a:p>
              <a:endParaRPr/>
            </a:p>
          </p:txBody>
        </p:sp>
        <p:sp>
          <p:nvSpPr>
            <p:cNvPr id="320" name="object 320"/>
            <p:cNvSpPr/>
            <p:nvPr/>
          </p:nvSpPr>
          <p:spPr>
            <a:xfrm>
              <a:off x="2162556" y="6469379"/>
              <a:ext cx="29209" cy="780415"/>
            </a:xfrm>
            <a:custGeom>
              <a:avLst/>
              <a:gdLst/>
              <a:ahLst/>
              <a:cxnLst/>
              <a:rect l="l" t="t" r="r" b="b"/>
              <a:pathLst>
                <a:path w="29210" h="780415">
                  <a:moveTo>
                    <a:pt x="25908" y="245364"/>
                  </a:moveTo>
                  <a:lnTo>
                    <a:pt x="25146" y="243840"/>
                  </a:lnTo>
                  <a:lnTo>
                    <a:pt x="20193" y="243840"/>
                  </a:lnTo>
                  <a:lnTo>
                    <a:pt x="20193" y="246888"/>
                  </a:lnTo>
                  <a:lnTo>
                    <a:pt x="20193" y="249047"/>
                  </a:lnTo>
                  <a:lnTo>
                    <a:pt x="20193" y="253758"/>
                  </a:lnTo>
                  <a:lnTo>
                    <a:pt x="20193" y="264414"/>
                  </a:lnTo>
                  <a:lnTo>
                    <a:pt x="16471" y="260477"/>
                  </a:lnTo>
                  <a:lnTo>
                    <a:pt x="16471" y="265176"/>
                  </a:lnTo>
                  <a:lnTo>
                    <a:pt x="9423" y="265176"/>
                  </a:lnTo>
                  <a:lnTo>
                    <a:pt x="12954" y="261442"/>
                  </a:lnTo>
                  <a:lnTo>
                    <a:pt x="16471" y="265176"/>
                  </a:lnTo>
                  <a:lnTo>
                    <a:pt x="16471" y="260477"/>
                  </a:lnTo>
                  <a:lnTo>
                    <a:pt x="15163" y="259092"/>
                  </a:lnTo>
                  <a:lnTo>
                    <a:pt x="20193" y="253758"/>
                  </a:lnTo>
                  <a:lnTo>
                    <a:pt x="20193" y="249047"/>
                  </a:lnTo>
                  <a:lnTo>
                    <a:pt x="20104" y="246888"/>
                  </a:lnTo>
                  <a:lnTo>
                    <a:pt x="20193" y="243840"/>
                  </a:lnTo>
                  <a:lnTo>
                    <a:pt x="19342" y="243840"/>
                  </a:lnTo>
                  <a:lnTo>
                    <a:pt x="19342" y="249936"/>
                  </a:lnTo>
                  <a:lnTo>
                    <a:pt x="12941" y="256730"/>
                  </a:lnTo>
                  <a:lnTo>
                    <a:pt x="10731" y="254381"/>
                  </a:lnTo>
                  <a:lnTo>
                    <a:pt x="10731" y="259080"/>
                  </a:lnTo>
                  <a:lnTo>
                    <a:pt x="5715" y="264414"/>
                  </a:lnTo>
                  <a:lnTo>
                    <a:pt x="5715" y="253758"/>
                  </a:lnTo>
                  <a:lnTo>
                    <a:pt x="10731" y="259080"/>
                  </a:lnTo>
                  <a:lnTo>
                    <a:pt x="10731" y="254381"/>
                  </a:lnTo>
                  <a:lnTo>
                    <a:pt x="6553" y="249936"/>
                  </a:lnTo>
                  <a:lnTo>
                    <a:pt x="19342" y="249936"/>
                  </a:lnTo>
                  <a:lnTo>
                    <a:pt x="19342" y="243840"/>
                  </a:lnTo>
                  <a:lnTo>
                    <a:pt x="1397" y="243840"/>
                  </a:lnTo>
                  <a:lnTo>
                    <a:pt x="0" y="245364"/>
                  </a:lnTo>
                  <a:lnTo>
                    <a:pt x="0" y="269748"/>
                  </a:lnTo>
                  <a:lnTo>
                    <a:pt x="1397" y="271272"/>
                  </a:lnTo>
                  <a:lnTo>
                    <a:pt x="3683" y="271272"/>
                  </a:lnTo>
                  <a:lnTo>
                    <a:pt x="22225" y="271272"/>
                  </a:lnTo>
                  <a:lnTo>
                    <a:pt x="25146" y="271272"/>
                  </a:lnTo>
                  <a:lnTo>
                    <a:pt x="25908" y="269748"/>
                  </a:lnTo>
                  <a:lnTo>
                    <a:pt x="25908" y="268224"/>
                  </a:lnTo>
                  <a:lnTo>
                    <a:pt x="25908" y="265176"/>
                  </a:lnTo>
                  <a:lnTo>
                    <a:pt x="25908" y="249936"/>
                  </a:lnTo>
                  <a:lnTo>
                    <a:pt x="25908" y="246888"/>
                  </a:lnTo>
                  <a:lnTo>
                    <a:pt x="25908" y="245364"/>
                  </a:lnTo>
                  <a:close/>
                </a:path>
                <a:path w="29210" h="780415">
                  <a:moveTo>
                    <a:pt x="25908" y="124968"/>
                  </a:moveTo>
                  <a:lnTo>
                    <a:pt x="25146" y="123444"/>
                  </a:lnTo>
                  <a:lnTo>
                    <a:pt x="20193" y="123444"/>
                  </a:lnTo>
                  <a:lnTo>
                    <a:pt x="20193" y="126619"/>
                  </a:lnTo>
                  <a:lnTo>
                    <a:pt x="20193" y="128663"/>
                  </a:lnTo>
                  <a:lnTo>
                    <a:pt x="20193" y="133261"/>
                  </a:lnTo>
                  <a:lnTo>
                    <a:pt x="20193" y="144119"/>
                  </a:lnTo>
                  <a:lnTo>
                    <a:pt x="20193" y="148717"/>
                  </a:lnTo>
                  <a:lnTo>
                    <a:pt x="20193" y="149225"/>
                  </a:lnTo>
                  <a:lnTo>
                    <a:pt x="20104" y="148615"/>
                  </a:lnTo>
                  <a:lnTo>
                    <a:pt x="20193" y="144119"/>
                  </a:lnTo>
                  <a:lnTo>
                    <a:pt x="17729" y="141503"/>
                  </a:lnTo>
                  <a:lnTo>
                    <a:pt x="17729" y="146088"/>
                  </a:lnTo>
                  <a:lnTo>
                    <a:pt x="8166" y="146088"/>
                  </a:lnTo>
                  <a:lnTo>
                    <a:pt x="12954" y="140982"/>
                  </a:lnTo>
                  <a:lnTo>
                    <a:pt x="17729" y="146088"/>
                  </a:lnTo>
                  <a:lnTo>
                    <a:pt x="17729" y="141503"/>
                  </a:lnTo>
                  <a:lnTo>
                    <a:pt x="15100" y="138696"/>
                  </a:lnTo>
                  <a:lnTo>
                    <a:pt x="20193" y="133261"/>
                  </a:lnTo>
                  <a:lnTo>
                    <a:pt x="20193" y="128663"/>
                  </a:lnTo>
                  <a:lnTo>
                    <a:pt x="20104" y="126619"/>
                  </a:lnTo>
                  <a:lnTo>
                    <a:pt x="20193" y="123444"/>
                  </a:lnTo>
                  <a:lnTo>
                    <a:pt x="19240" y="123444"/>
                  </a:lnTo>
                  <a:lnTo>
                    <a:pt x="19240" y="129667"/>
                  </a:lnTo>
                  <a:lnTo>
                    <a:pt x="12941" y="136398"/>
                  </a:lnTo>
                  <a:lnTo>
                    <a:pt x="10795" y="134112"/>
                  </a:lnTo>
                  <a:lnTo>
                    <a:pt x="10795" y="138684"/>
                  </a:lnTo>
                  <a:lnTo>
                    <a:pt x="5715" y="144119"/>
                  </a:lnTo>
                  <a:lnTo>
                    <a:pt x="5715" y="133261"/>
                  </a:lnTo>
                  <a:lnTo>
                    <a:pt x="10795" y="138684"/>
                  </a:lnTo>
                  <a:lnTo>
                    <a:pt x="10795" y="134112"/>
                  </a:lnTo>
                  <a:lnTo>
                    <a:pt x="6654" y="129667"/>
                  </a:lnTo>
                  <a:lnTo>
                    <a:pt x="19240" y="129667"/>
                  </a:lnTo>
                  <a:lnTo>
                    <a:pt x="19240" y="123444"/>
                  </a:lnTo>
                  <a:lnTo>
                    <a:pt x="1397" y="123444"/>
                  </a:lnTo>
                  <a:lnTo>
                    <a:pt x="0" y="124968"/>
                  </a:lnTo>
                  <a:lnTo>
                    <a:pt x="0" y="151638"/>
                  </a:lnTo>
                  <a:lnTo>
                    <a:pt x="1397" y="152400"/>
                  </a:lnTo>
                  <a:lnTo>
                    <a:pt x="25146" y="152400"/>
                  </a:lnTo>
                  <a:lnTo>
                    <a:pt x="25908" y="151638"/>
                  </a:lnTo>
                  <a:lnTo>
                    <a:pt x="25908" y="149225"/>
                  </a:lnTo>
                  <a:lnTo>
                    <a:pt x="25908" y="146177"/>
                  </a:lnTo>
                  <a:lnTo>
                    <a:pt x="25908" y="129667"/>
                  </a:lnTo>
                  <a:lnTo>
                    <a:pt x="25908" y="126619"/>
                  </a:lnTo>
                  <a:lnTo>
                    <a:pt x="25908" y="124968"/>
                  </a:lnTo>
                  <a:close/>
                </a:path>
                <a:path w="29210" h="780415">
                  <a:moveTo>
                    <a:pt x="25908" y="1524"/>
                  </a:moveTo>
                  <a:lnTo>
                    <a:pt x="23749" y="1524"/>
                  </a:lnTo>
                  <a:lnTo>
                    <a:pt x="22225" y="0"/>
                  </a:lnTo>
                  <a:lnTo>
                    <a:pt x="20802" y="1524"/>
                  </a:lnTo>
                  <a:lnTo>
                    <a:pt x="20193" y="1524"/>
                  </a:lnTo>
                  <a:lnTo>
                    <a:pt x="20193" y="2184"/>
                  </a:lnTo>
                  <a:lnTo>
                    <a:pt x="20193" y="6667"/>
                  </a:lnTo>
                  <a:lnTo>
                    <a:pt x="20193" y="17729"/>
                  </a:lnTo>
                  <a:lnTo>
                    <a:pt x="19380" y="16865"/>
                  </a:lnTo>
                  <a:lnTo>
                    <a:pt x="19380" y="21336"/>
                  </a:lnTo>
                  <a:lnTo>
                    <a:pt x="6515" y="21336"/>
                  </a:lnTo>
                  <a:lnTo>
                    <a:pt x="12954" y="14439"/>
                  </a:lnTo>
                  <a:lnTo>
                    <a:pt x="19380" y="21336"/>
                  </a:lnTo>
                  <a:lnTo>
                    <a:pt x="19380" y="16865"/>
                  </a:lnTo>
                  <a:lnTo>
                    <a:pt x="15036" y="12204"/>
                  </a:lnTo>
                  <a:lnTo>
                    <a:pt x="20193" y="6667"/>
                  </a:lnTo>
                  <a:lnTo>
                    <a:pt x="20193" y="2184"/>
                  </a:lnTo>
                  <a:lnTo>
                    <a:pt x="20104" y="1524"/>
                  </a:lnTo>
                  <a:lnTo>
                    <a:pt x="17957" y="1524"/>
                  </a:lnTo>
                  <a:lnTo>
                    <a:pt x="17957" y="4572"/>
                  </a:lnTo>
                  <a:lnTo>
                    <a:pt x="12941" y="9956"/>
                  </a:lnTo>
                  <a:lnTo>
                    <a:pt x="7937" y="4572"/>
                  </a:lnTo>
                  <a:lnTo>
                    <a:pt x="17957" y="4572"/>
                  </a:lnTo>
                  <a:lnTo>
                    <a:pt x="17957" y="1524"/>
                  </a:lnTo>
                  <a:lnTo>
                    <a:pt x="5715" y="1524"/>
                  </a:lnTo>
                  <a:lnTo>
                    <a:pt x="5410" y="1866"/>
                  </a:lnTo>
                  <a:lnTo>
                    <a:pt x="3683" y="0"/>
                  </a:lnTo>
                  <a:lnTo>
                    <a:pt x="1524" y="2159"/>
                  </a:lnTo>
                  <a:lnTo>
                    <a:pt x="3340" y="4114"/>
                  </a:lnTo>
                  <a:lnTo>
                    <a:pt x="2921" y="4572"/>
                  </a:lnTo>
                  <a:lnTo>
                    <a:pt x="3759" y="4572"/>
                  </a:lnTo>
                  <a:lnTo>
                    <a:pt x="10858" y="12192"/>
                  </a:lnTo>
                  <a:lnTo>
                    <a:pt x="1524" y="22225"/>
                  </a:lnTo>
                  <a:lnTo>
                    <a:pt x="3683" y="24384"/>
                  </a:lnTo>
                  <a:lnTo>
                    <a:pt x="5715" y="22212"/>
                  </a:lnTo>
                  <a:lnTo>
                    <a:pt x="5715" y="24384"/>
                  </a:lnTo>
                  <a:lnTo>
                    <a:pt x="20104" y="24384"/>
                  </a:lnTo>
                  <a:lnTo>
                    <a:pt x="20104" y="22110"/>
                  </a:lnTo>
                  <a:lnTo>
                    <a:pt x="20193" y="24384"/>
                  </a:lnTo>
                  <a:lnTo>
                    <a:pt x="22225" y="24384"/>
                  </a:lnTo>
                  <a:lnTo>
                    <a:pt x="25908" y="24384"/>
                  </a:lnTo>
                  <a:lnTo>
                    <a:pt x="25908" y="21336"/>
                  </a:lnTo>
                  <a:lnTo>
                    <a:pt x="25908" y="4572"/>
                  </a:lnTo>
                  <a:lnTo>
                    <a:pt x="25908" y="1524"/>
                  </a:lnTo>
                  <a:close/>
                </a:path>
                <a:path w="29210" h="780415">
                  <a:moveTo>
                    <a:pt x="28956" y="743585"/>
                  </a:moveTo>
                  <a:lnTo>
                    <a:pt x="28194" y="742188"/>
                  </a:lnTo>
                  <a:lnTo>
                    <a:pt x="22860" y="742188"/>
                  </a:lnTo>
                  <a:lnTo>
                    <a:pt x="22860" y="749147"/>
                  </a:lnTo>
                  <a:lnTo>
                    <a:pt x="22860" y="751332"/>
                  </a:lnTo>
                  <a:lnTo>
                    <a:pt x="22860" y="773455"/>
                  </a:lnTo>
                  <a:lnTo>
                    <a:pt x="18923" y="769556"/>
                  </a:lnTo>
                  <a:lnTo>
                    <a:pt x="18923" y="773976"/>
                  </a:lnTo>
                  <a:lnTo>
                    <a:pt x="8496" y="773976"/>
                  </a:lnTo>
                  <a:lnTo>
                    <a:pt x="13716" y="768794"/>
                  </a:lnTo>
                  <a:lnTo>
                    <a:pt x="18923" y="773976"/>
                  </a:lnTo>
                  <a:lnTo>
                    <a:pt x="18923" y="769556"/>
                  </a:lnTo>
                  <a:lnTo>
                    <a:pt x="17449" y="768096"/>
                  </a:lnTo>
                  <a:lnTo>
                    <a:pt x="22860" y="768096"/>
                  </a:lnTo>
                  <a:lnTo>
                    <a:pt x="22860" y="762673"/>
                  </a:lnTo>
                  <a:lnTo>
                    <a:pt x="22847" y="762292"/>
                  </a:lnTo>
                  <a:lnTo>
                    <a:pt x="22466" y="762292"/>
                  </a:lnTo>
                  <a:lnTo>
                    <a:pt x="21348" y="761187"/>
                  </a:lnTo>
                  <a:lnTo>
                    <a:pt x="22860" y="759701"/>
                  </a:lnTo>
                  <a:lnTo>
                    <a:pt x="22860" y="755269"/>
                  </a:lnTo>
                  <a:lnTo>
                    <a:pt x="22847" y="754507"/>
                  </a:lnTo>
                  <a:lnTo>
                    <a:pt x="22860" y="751332"/>
                  </a:lnTo>
                  <a:lnTo>
                    <a:pt x="20637" y="751332"/>
                  </a:lnTo>
                  <a:lnTo>
                    <a:pt x="22860" y="749147"/>
                  </a:lnTo>
                  <a:lnTo>
                    <a:pt x="22860" y="742188"/>
                  </a:lnTo>
                  <a:lnTo>
                    <a:pt x="20548" y="742188"/>
                  </a:lnTo>
                  <a:lnTo>
                    <a:pt x="20548" y="757555"/>
                  </a:lnTo>
                  <a:lnTo>
                    <a:pt x="19113" y="758977"/>
                  </a:lnTo>
                  <a:lnTo>
                    <a:pt x="17678" y="757555"/>
                  </a:lnTo>
                  <a:lnTo>
                    <a:pt x="20548" y="757555"/>
                  </a:lnTo>
                  <a:lnTo>
                    <a:pt x="20548" y="742188"/>
                  </a:lnTo>
                  <a:lnTo>
                    <a:pt x="19507" y="742188"/>
                  </a:lnTo>
                  <a:lnTo>
                    <a:pt x="19507" y="747903"/>
                  </a:lnTo>
                  <a:lnTo>
                    <a:pt x="16827" y="750557"/>
                  </a:lnTo>
                  <a:lnTo>
                    <a:pt x="16827" y="761263"/>
                  </a:lnTo>
                  <a:lnTo>
                    <a:pt x="15786" y="762292"/>
                  </a:lnTo>
                  <a:lnTo>
                    <a:pt x="11633" y="762292"/>
                  </a:lnTo>
                  <a:lnTo>
                    <a:pt x="10591" y="761263"/>
                  </a:lnTo>
                  <a:lnTo>
                    <a:pt x="13703" y="758177"/>
                  </a:lnTo>
                  <a:lnTo>
                    <a:pt x="16827" y="761263"/>
                  </a:lnTo>
                  <a:lnTo>
                    <a:pt x="16827" y="750557"/>
                  </a:lnTo>
                  <a:lnTo>
                    <a:pt x="16040" y="751332"/>
                  </a:lnTo>
                  <a:lnTo>
                    <a:pt x="11379" y="751332"/>
                  </a:lnTo>
                  <a:lnTo>
                    <a:pt x="9956" y="749935"/>
                  </a:lnTo>
                  <a:lnTo>
                    <a:pt x="9956" y="768096"/>
                  </a:lnTo>
                  <a:lnTo>
                    <a:pt x="6096" y="771944"/>
                  </a:lnTo>
                  <a:lnTo>
                    <a:pt x="6096" y="768096"/>
                  </a:lnTo>
                  <a:lnTo>
                    <a:pt x="9956" y="768096"/>
                  </a:lnTo>
                  <a:lnTo>
                    <a:pt x="9956" y="749935"/>
                  </a:lnTo>
                  <a:lnTo>
                    <a:pt x="9740" y="749719"/>
                  </a:lnTo>
                  <a:lnTo>
                    <a:pt x="9740" y="757555"/>
                  </a:lnTo>
                  <a:lnTo>
                    <a:pt x="8293" y="758990"/>
                  </a:lnTo>
                  <a:lnTo>
                    <a:pt x="6870" y="757555"/>
                  </a:lnTo>
                  <a:lnTo>
                    <a:pt x="9740" y="757555"/>
                  </a:lnTo>
                  <a:lnTo>
                    <a:pt x="9740" y="749719"/>
                  </a:lnTo>
                  <a:lnTo>
                    <a:pt x="7912" y="747903"/>
                  </a:lnTo>
                  <a:lnTo>
                    <a:pt x="19507" y="747903"/>
                  </a:lnTo>
                  <a:lnTo>
                    <a:pt x="19507" y="742188"/>
                  </a:lnTo>
                  <a:lnTo>
                    <a:pt x="6781" y="742188"/>
                  </a:lnTo>
                  <a:lnTo>
                    <a:pt x="6781" y="751332"/>
                  </a:lnTo>
                  <a:lnTo>
                    <a:pt x="6096" y="751332"/>
                  </a:lnTo>
                  <a:lnTo>
                    <a:pt x="6096" y="750646"/>
                  </a:lnTo>
                  <a:lnTo>
                    <a:pt x="6781" y="751332"/>
                  </a:lnTo>
                  <a:lnTo>
                    <a:pt x="6781" y="742188"/>
                  </a:lnTo>
                  <a:lnTo>
                    <a:pt x="1524" y="742188"/>
                  </a:lnTo>
                  <a:lnTo>
                    <a:pt x="0" y="743585"/>
                  </a:lnTo>
                  <a:lnTo>
                    <a:pt x="0" y="752856"/>
                  </a:lnTo>
                  <a:lnTo>
                    <a:pt x="0" y="766699"/>
                  </a:lnTo>
                  <a:lnTo>
                    <a:pt x="0" y="779526"/>
                  </a:lnTo>
                  <a:lnTo>
                    <a:pt x="1524" y="780288"/>
                  </a:lnTo>
                  <a:lnTo>
                    <a:pt x="28194" y="780288"/>
                  </a:lnTo>
                  <a:lnTo>
                    <a:pt x="28956" y="779526"/>
                  </a:lnTo>
                  <a:lnTo>
                    <a:pt x="28956" y="777113"/>
                  </a:lnTo>
                  <a:lnTo>
                    <a:pt x="28956" y="774065"/>
                  </a:lnTo>
                  <a:lnTo>
                    <a:pt x="28956" y="745109"/>
                  </a:lnTo>
                  <a:lnTo>
                    <a:pt x="28956" y="743585"/>
                  </a:lnTo>
                  <a:close/>
                </a:path>
                <a:path w="29210" h="780415">
                  <a:moveTo>
                    <a:pt x="28956" y="615696"/>
                  </a:moveTo>
                  <a:lnTo>
                    <a:pt x="28194" y="614172"/>
                  </a:lnTo>
                  <a:lnTo>
                    <a:pt x="1524" y="614172"/>
                  </a:lnTo>
                  <a:lnTo>
                    <a:pt x="0" y="615696"/>
                  </a:lnTo>
                  <a:lnTo>
                    <a:pt x="0" y="641604"/>
                  </a:lnTo>
                  <a:lnTo>
                    <a:pt x="1524" y="643128"/>
                  </a:lnTo>
                  <a:lnTo>
                    <a:pt x="28194" y="643128"/>
                  </a:lnTo>
                  <a:lnTo>
                    <a:pt x="28956" y="641604"/>
                  </a:lnTo>
                  <a:lnTo>
                    <a:pt x="28956" y="640080"/>
                  </a:lnTo>
                  <a:lnTo>
                    <a:pt x="22847" y="640080"/>
                  </a:lnTo>
                  <a:lnTo>
                    <a:pt x="22847" y="637032"/>
                  </a:lnTo>
                  <a:lnTo>
                    <a:pt x="6096" y="637032"/>
                  </a:lnTo>
                  <a:lnTo>
                    <a:pt x="6096" y="620268"/>
                  </a:lnTo>
                  <a:lnTo>
                    <a:pt x="3048" y="620268"/>
                  </a:lnTo>
                  <a:lnTo>
                    <a:pt x="6096" y="617220"/>
                  </a:lnTo>
                  <a:lnTo>
                    <a:pt x="28956" y="617220"/>
                  </a:lnTo>
                  <a:lnTo>
                    <a:pt x="28956" y="615696"/>
                  </a:lnTo>
                  <a:close/>
                </a:path>
                <a:path w="29210" h="780415">
                  <a:moveTo>
                    <a:pt x="28956" y="493776"/>
                  </a:moveTo>
                  <a:lnTo>
                    <a:pt x="28194" y="492252"/>
                  </a:lnTo>
                  <a:lnTo>
                    <a:pt x="22860" y="492252"/>
                  </a:lnTo>
                  <a:lnTo>
                    <a:pt x="22860" y="495300"/>
                  </a:lnTo>
                  <a:lnTo>
                    <a:pt x="22860" y="496239"/>
                  </a:lnTo>
                  <a:lnTo>
                    <a:pt x="22860" y="500938"/>
                  </a:lnTo>
                  <a:lnTo>
                    <a:pt x="22860" y="514477"/>
                  </a:lnTo>
                  <a:lnTo>
                    <a:pt x="19177" y="510806"/>
                  </a:lnTo>
                  <a:lnTo>
                    <a:pt x="19177" y="515112"/>
                  </a:lnTo>
                  <a:lnTo>
                    <a:pt x="9448" y="515112"/>
                  </a:lnTo>
                  <a:lnTo>
                    <a:pt x="14173" y="510120"/>
                  </a:lnTo>
                  <a:lnTo>
                    <a:pt x="19177" y="515112"/>
                  </a:lnTo>
                  <a:lnTo>
                    <a:pt x="19177" y="510806"/>
                  </a:lnTo>
                  <a:lnTo>
                    <a:pt x="16268" y="507898"/>
                  </a:lnTo>
                  <a:lnTo>
                    <a:pt x="22860" y="500938"/>
                  </a:lnTo>
                  <a:lnTo>
                    <a:pt x="22860" y="496239"/>
                  </a:lnTo>
                  <a:lnTo>
                    <a:pt x="22847" y="495300"/>
                  </a:lnTo>
                  <a:lnTo>
                    <a:pt x="22860" y="492252"/>
                  </a:lnTo>
                  <a:lnTo>
                    <a:pt x="20853" y="492252"/>
                  </a:lnTo>
                  <a:lnTo>
                    <a:pt x="20853" y="498348"/>
                  </a:lnTo>
                  <a:lnTo>
                    <a:pt x="13982" y="505612"/>
                  </a:lnTo>
                  <a:lnTo>
                    <a:pt x="11887" y="503516"/>
                  </a:lnTo>
                  <a:lnTo>
                    <a:pt x="11887" y="507834"/>
                  </a:lnTo>
                  <a:lnTo>
                    <a:pt x="6096" y="513969"/>
                  </a:lnTo>
                  <a:lnTo>
                    <a:pt x="6096" y="502031"/>
                  </a:lnTo>
                  <a:lnTo>
                    <a:pt x="11887" y="507834"/>
                  </a:lnTo>
                  <a:lnTo>
                    <a:pt x="11887" y="503516"/>
                  </a:lnTo>
                  <a:lnTo>
                    <a:pt x="6731" y="498348"/>
                  </a:lnTo>
                  <a:lnTo>
                    <a:pt x="20853" y="498348"/>
                  </a:lnTo>
                  <a:lnTo>
                    <a:pt x="20853" y="492252"/>
                  </a:lnTo>
                  <a:lnTo>
                    <a:pt x="1524" y="492252"/>
                  </a:lnTo>
                  <a:lnTo>
                    <a:pt x="0" y="493776"/>
                  </a:lnTo>
                  <a:lnTo>
                    <a:pt x="0" y="519684"/>
                  </a:lnTo>
                  <a:lnTo>
                    <a:pt x="1524" y="521208"/>
                  </a:lnTo>
                  <a:lnTo>
                    <a:pt x="3683" y="521208"/>
                  </a:lnTo>
                  <a:lnTo>
                    <a:pt x="28194" y="521208"/>
                  </a:lnTo>
                  <a:lnTo>
                    <a:pt x="28956" y="519684"/>
                  </a:lnTo>
                  <a:lnTo>
                    <a:pt x="28956" y="518160"/>
                  </a:lnTo>
                  <a:lnTo>
                    <a:pt x="28956" y="515112"/>
                  </a:lnTo>
                  <a:lnTo>
                    <a:pt x="28956" y="498348"/>
                  </a:lnTo>
                  <a:lnTo>
                    <a:pt x="28956" y="495300"/>
                  </a:lnTo>
                  <a:lnTo>
                    <a:pt x="28956" y="493776"/>
                  </a:lnTo>
                  <a:close/>
                </a:path>
                <a:path w="29210" h="780415">
                  <a:moveTo>
                    <a:pt x="28956" y="371729"/>
                  </a:moveTo>
                  <a:lnTo>
                    <a:pt x="28194" y="370332"/>
                  </a:lnTo>
                  <a:lnTo>
                    <a:pt x="22860" y="370332"/>
                  </a:lnTo>
                  <a:lnTo>
                    <a:pt x="22860" y="376859"/>
                  </a:lnTo>
                  <a:lnTo>
                    <a:pt x="22860" y="389724"/>
                  </a:lnTo>
                  <a:lnTo>
                    <a:pt x="19151" y="386270"/>
                  </a:lnTo>
                  <a:lnTo>
                    <a:pt x="19151" y="390436"/>
                  </a:lnTo>
                  <a:lnTo>
                    <a:pt x="8267" y="390436"/>
                  </a:lnTo>
                  <a:lnTo>
                    <a:pt x="13703" y="385381"/>
                  </a:lnTo>
                  <a:lnTo>
                    <a:pt x="19151" y="390436"/>
                  </a:lnTo>
                  <a:lnTo>
                    <a:pt x="19151" y="386270"/>
                  </a:lnTo>
                  <a:lnTo>
                    <a:pt x="15951" y="383286"/>
                  </a:lnTo>
                  <a:lnTo>
                    <a:pt x="22860" y="376859"/>
                  </a:lnTo>
                  <a:lnTo>
                    <a:pt x="22860" y="370332"/>
                  </a:lnTo>
                  <a:lnTo>
                    <a:pt x="19240" y="370332"/>
                  </a:lnTo>
                  <a:lnTo>
                    <a:pt x="19240" y="376047"/>
                  </a:lnTo>
                  <a:lnTo>
                    <a:pt x="13703" y="381203"/>
                  </a:lnTo>
                  <a:lnTo>
                    <a:pt x="11468" y="379120"/>
                  </a:lnTo>
                  <a:lnTo>
                    <a:pt x="11468" y="383286"/>
                  </a:lnTo>
                  <a:lnTo>
                    <a:pt x="6096" y="388302"/>
                  </a:lnTo>
                  <a:lnTo>
                    <a:pt x="6096" y="378282"/>
                  </a:lnTo>
                  <a:lnTo>
                    <a:pt x="11468" y="383286"/>
                  </a:lnTo>
                  <a:lnTo>
                    <a:pt x="11468" y="379120"/>
                  </a:lnTo>
                  <a:lnTo>
                    <a:pt x="8178" y="376047"/>
                  </a:lnTo>
                  <a:lnTo>
                    <a:pt x="19240" y="376047"/>
                  </a:lnTo>
                  <a:lnTo>
                    <a:pt x="19240" y="370332"/>
                  </a:lnTo>
                  <a:lnTo>
                    <a:pt x="1524" y="370332"/>
                  </a:lnTo>
                  <a:lnTo>
                    <a:pt x="0" y="371729"/>
                  </a:lnTo>
                  <a:lnTo>
                    <a:pt x="0" y="394843"/>
                  </a:lnTo>
                  <a:lnTo>
                    <a:pt x="1524" y="396240"/>
                  </a:lnTo>
                  <a:lnTo>
                    <a:pt x="28194" y="396240"/>
                  </a:lnTo>
                  <a:lnTo>
                    <a:pt x="28956" y="394843"/>
                  </a:lnTo>
                  <a:lnTo>
                    <a:pt x="28956" y="393319"/>
                  </a:lnTo>
                  <a:lnTo>
                    <a:pt x="28956" y="390525"/>
                  </a:lnTo>
                  <a:lnTo>
                    <a:pt x="28956" y="376047"/>
                  </a:lnTo>
                  <a:lnTo>
                    <a:pt x="28956" y="373253"/>
                  </a:lnTo>
                  <a:lnTo>
                    <a:pt x="28956" y="371729"/>
                  </a:lnTo>
                  <a:close/>
                </a:path>
              </a:pathLst>
            </a:custGeom>
            <a:solidFill>
              <a:srgbClr val="211F1F"/>
            </a:solidFill>
          </p:spPr>
          <p:txBody>
            <a:bodyPr wrap="square" lIns="0" tIns="0" rIns="0" bIns="0" rtlCol="0"/>
            <a:lstStyle/>
            <a:p>
              <a:endParaRPr/>
            </a:p>
          </p:txBody>
        </p:sp>
        <p:sp>
          <p:nvSpPr>
            <p:cNvPr id="321" name="object 321"/>
            <p:cNvSpPr/>
            <p:nvPr/>
          </p:nvSpPr>
          <p:spPr>
            <a:xfrm>
              <a:off x="2162556" y="7085075"/>
              <a:ext cx="29209" cy="1007744"/>
            </a:xfrm>
            <a:custGeom>
              <a:avLst/>
              <a:gdLst/>
              <a:ahLst/>
              <a:cxnLst/>
              <a:rect l="l" t="t" r="r" b="b"/>
              <a:pathLst>
                <a:path w="29210" h="1007745">
                  <a:moveTo>
                    <a:pt x="28956" y="979932"/>
                  </a:moveTo>
                  <a:lnTo>
                    <a:pt x="28194" y="978408"/>
                  </a:lnTo>
                  <a:lnTo>
                    <a:pt x="1524" y="978408"/>
                  </a:lnTo>
                  <a:lnTo>
                    <a:pt x="0" y="979932"/>
                  </a:lnTo>
                  <a:lnTo>
                    <a:pt x="0" y="1005840"/>
                  </a:lnTo>
                  <a:lnTo>
                    <a:pt x="1524" y="1007364"/>
                  </a:lnTo>
                  <a:lnTo>
                    <a:pt x="28194" y="1007364"/>
                  </a:lnTo>
                  <a:lnTo>
                    <a:pt x="28956" y="1005840"/>
                  </a:lnTo>
                  <a:lnTo>
                    <a:pt x="28956" y="1004316"/>
                  </a:lnTo>
                  <a:lnTo>
                    <a:pt x="22847" y="1004316"/>
                  </a:lnTo>
                  <a:lnTo>
                    <a:pt x="22847" y="1001268"/>
                  </a:lnTo>
                  <a:lnTo>
                    <a:pt x="6096" y="1001268"/>
                  </a:lnTo>
                  <a:lnTo>
                    <a:pt x="6096" y="984504"/>
                  </a:lnTo>
                  <a:lnTo>
                    <a:pt x="3048" y="984504"/>
                  </a:lnTo>
                  <a:lnTo>
                    <a:pt x="6096" y="981456"/>
                  </a:lnTo>
                  <a:lnTo>
                    <a:pt x="28956" y="981456"/>
                  </a:lnTo>
                  <a:lnTo>
                    <a:pt x="28956" y="979932"/>
                  </a:lnTo>
                  <a:close/>
                </a:path>
                <a:path w="29210" h="1007745">
                  <a:moveTo>
                    <a:pt x="28956" y="859536"/>
                  </a:moveTo>
                  <a:lnTo>
                    <a:pt x="28194" y="858012"/>
                  </a:lnTo>
                  <a:lnTo>
                    <a:pt x="22860" y="858012"/>
                  </a:lnTo>
                  <a:lnTo>
                    <a:pt x="22860" y="864743"/>
                  </a:lnTo>
                  <a:lnTo>
                    <a:pt x="22860" y="878713"/>
                  </a:lnTo>
                  <a:lnTo>
                    <a:pt x="22860" y="883031"/>
                  </a:lnTo>
                  <a:lnTo>
                    <a:pt x="22860" y="883920"/>
                  </a:lnTo>
                  <a:lnTo>
                    <a:pt x="22847" y="883018"/>
                  </a:lnTo>
                  <a:lnTo>
                    <a:pt x="22860" y="878713"/>
                  </a:lnTo>
                  <a:lnTo>
                    <a:pt x="20701" y="876554"/>
                  </a:lnTo>
                  <a:lnTo>
                    <a:pt x="20701" y="880872"/>
                  </a:lnTo>
                  <a:lnTo>
                    <a:pt x="6731" y="880872"/>
                  </a:lnTo>
                  <a:lnTo>
                    <a:pt x="13716" y="873887"/>
                  </a:lnTo>
                  <a:lnTo>
                    <a:pt x="20701" y="880872"/>
                  </a:lnTo>
                  <a:lnTo>
                    <a:pt x="20701" y="876554"/>
                  </a:lnTo>
                  <a:lnTo>
                    <a:pt x="15875" y="871728"/>
                  </a:lnTo>
                  <a:lnTo>
                    <a:pt x="22860" y="864743"/>
                  </a:lnTo>
                  <a:lnTo>
                    <a:pt x="22860" y="858012"/>
                  </a:lnTo>
                  <a:lnTo>
                    <a:pt x="19177" y="858012"/>
                  </a:lnTo>
                  <a:lnTo>
                    <a:pt x="19177" y="864108"/>
                  </a:lnTo>
                  <a:lnTo>
                    <a:pt x="13716" y="869569"/>
                  </a:lnTo>
                  <a:lnTo>
                    <a:pt x="11557" y="867410"/>
                  </a:lnTo>
                  <a:lnTo>
                    <a:pt x="11557" y="871728"/>
                  </a:lnTo>
                  <a:lnTo>
                    <a:pt x="6096" y="877189"/>
                  </a:lnTo>
                  <a:lnTo>
                    <a:pt x="6096" y="866267"/>
                  </a:lnTo>
                  <a:lnTo>
                    <a:pt x="11557" y="871728"/>
                  </a:lnTo>
                  <a:lnTo>
                    <a:pt x="11557" y="867410"/>
                  </a:lnTo>
                  <a:lnTo>
                    <a:pt x="8255" y="864108"/>
                  </a:lnTo>
                  <a:lnTo>
                    <a:pt x="19177" y="864108"/>
                  </a:lnTo>
                  <a:lnTo>
                    <a:pt x="19177" y="858012"/>
                  </a:lnTo>
                  <a:lnTo>
                    <a:pt x="1524" y="858012"/>
                  </a:lnTo>
                  <a:lnTo>
                    <a:pt x="0" y="859536"/>
                  </a:lnTo>
                  <a:lnTo>
                    <a:pt x="0" y="885444"/>
                  </a:lnTo>
                  <a:lnTo>
                    <a:pt x="1524" y="886968"/>
                  </a:lnTo>
                  <a:lnTo>
                    <a:pt x="28194" y="886968"/>
                  </a:lnTo>
                  <a:lnTo>
                    <a:pt x="28956" y="885444"/>
                  </a:lnTo>
                  <a:lnTo>
                    <a:pt x="28956" y="883920"/>
                  </a:lnTo>
                  <a:lnTo>
                    <a:pt x="28956" y="880872"/>
                  </a:lnTo>
                  <a:lnTo>
                    <a:pt x="28956" y="864108"/>
                  </a:lnTo>
                  <a:lnTo>
                    <a:pt x="28956" y="861060"/>
                  </a:lnTo>
                  <a:lnTo>
                    <a:pt x="28956" y="859536"/>
                  </a:lnTo>
                  <a:close/>
                </a:path>
                <a:path w="29210" h="1007745">
                  <a:moveTo>
                    <a:pt x="28956" y="734568"/>
                  </a:moveTo>
                  <a:lnTo>
                    <a:pt x="28194" y="733044"/>
                  </a:lnTo>
                  <a:lnTo>
                    <a:pt x="22860" y="733044"/>
                  </a:lnTo>
                  <a:lnTo>
                    <a:pt x="22860" y="736092"/>
                  </a:lnTo>
                  <a:lnTo>
                    <a:pt x="22860" y="737031"/>
                  </a:lnTo>
                  <a:lnTo>
                    <a:pt x="22860" y="741730"/>
                  </a:lnTo>
                  <a:lnTo>
                    <a:pt x="22860" y="755269"/>
                  </a:lnTo>
                  <a:lnTo>
                    <a:pt x="19177" y="751598"/>
                  </a:lnTo>
                  <a:lnTo>
                    <a:pt x="19177" y="755904"/>
                  </a:lnTo>
                  <a:lnTo>
                    <a:pt x="9448" y="755904"/>
                  </a:lnTo>
                  <a:lnTo>
                    <a:pt x="14173" y="750912"/>
                  </a:lnTo>
                  <a:lnTo>
                    <a:pt x="19177" y="755904"/>
                  </a:lnTo>
                  <a:lnTo>
                    <a:pt x="19177" y="751598"/>
                  </a:lnTo>
                  <a:lnTo>
                    <a:pt x="16268" y="748690"/>
                  </a:lnTo>
                  <a:lnTo>
                    <a:pt x="22860" y="741730"/>
                  </a:lnTo>
                  <a:lnTo>
                    <a:pt x="22860" y="737031"/>
                  </a:lnTo>
                  <a:lnTo>
                    <a:pt x="22847" y="736092"/>
                  </a:lnTo>
                  <a:lnTo>
                    <a:pt x="22860" y="733044"/>
                  </a:lnTo>
                  <a:lnTo>
                    <a:pt x="20853" y="733044"/>
                  </a:lnTo>
                  <a:lnTo>
                    <a:pt x="20853" y="739140"/>
                  </a:lnTo>
                  <a:lnTo>
                    <a:pt x="13982" y="746404"/>
                  </a:lnTo>
                  <a:lnTo>
                    <a:pt x="11887" y="744308"/>
                  </a:lnTo>
                  <a:lnTo>
                    <a:pt x="11887" y="748626"/>
                  </a:lnTo>
                  <a:lnTo>
                    <a:pt x="6096" y="754761"/>
                  </a:lnTo>
                  <a:lnTo>
                    <a:pt x="6096" y="742823"/>
                  </a:lnTo>
                  <a:lnTo>
                    <a:pt x="11887" y="748626"/>
                  </a:lnTo>
                  <a:lnTo>
                    <a:pt x="11887" y="744308"/>
                  </a:lnTo>
                  <a:lnTo>
                    <a:pt x="6731" y="739140"/>
                  </a:lnTo>
                  <a:lnTo>
                    <a:pt x="20853" y="739140"/>
                  </a:lnTo>
                  <a:lnTo>
                    <a:pt x="20853" y="733044"/>
                  </a:lnTo>
                  <a:lnTo>
                    <a:pt x="1524" y="733044"/>
                  </a:lnTo>
                  <a:lnTo>
                    <a:pt x="0" y="734568"/>
                  </a:lnTo>
                  <a:lnTo>
                    <a:pt x="0" y="760476"/>
                  </a:lnTo>
                  <a:lnTo>
                    <a:pt x="1524" y="762000"/>
                  </a:lnTo>
                  <a:lnTo>
                    <a:pt x="3683" y="762000"/>
                  </a:lnTo>
                  <a:lnTo>
                    <a:pt x="28194" y="762000"/>
                  </a:lnTo>
                  <a:lnTo>
                    <a:pt x="28956" y="760476"/>
                  </a:lnTo>
                  <a:lnTo>
                    <a:pt x="28956" y="758952"/>
                  </a:lnTo>
                  <a:lnTo>
                    <a:pt x="28956" y="755904"/>
                  </a:lnTo>
                  <a:lnTo>
                    <a:pt x="28956" y="739140"/>
                  </a:lnTo>
                  <a:lnTo>
                    <a:pt x="28956" y="736092"/>
                  </a:lnTo>
                  <a:lnTo>
                    <a:pt x="28956" y="734568"/>
                  </a:lnTo>
                  <a:close/>
                </a:path>
                <a:path w="29210" h="1007745">
                  <a:moveTo>
                    <a:pt x="28956" y="610997"/>
                  </a:moveTo>
                  <a:lnTo>
                    <a:pt x="28194" y="609600"/>
                  </a:lnTo>
                  <a:lnTo>
                    <a:pt x="22860" y="609600"/>
                  </a:lnTo>
                  <a:lnTo>
                    <a:pt x="22860" y="616559"/>
                  </a:lnTo>
                  <a:lnTo>
                    <a:pt x="22860" y="630085"/>
                  </a:lnTo>
                  <a:lnTo>
                    <a:pt x="22847" y="629704"/>
                  </a:lnTo>
                  <a:lnTo>
                    <a:pt x="22466" y="629704"/>
                  </a:lnTo>
                  <a:lnTo>
                    <a:pt x="17868" y="625170"/>
                  </a:lnTo>
                  <a:lnTo>
                    <a:pt x="17868" y="629704"/>
                  </a:lnTo>
                  <a:lnTo>
                    <a:pt x="9550" y="629704"/>
                  </a:lnTo>
                  <a:lnTo>
                    <a:pt x="13716" y="625602"/>
                  </a:lnTo>
                  <a:lnTo>
                    <a:pt x="17868" y="629704"/>
                  </a:lnTo>
                  <a:lnTo>
                    <a:pt x="17868" y="625170"/>
                  </a:lnTo>
                  <a:lnTo>
                    <a:pt x="16014" y="623328"/>
                  </a:lnTo>
                  <a:lnTo>
                    <a:pt x="22860" y="616559"/>
                  </a:lnTo>
                  <a:lnTo>
                    <a:pt x="22860" y="609600"/>
                  </a:lnTo>
                  <a:lnTo>
                    <a:pt x="19507" y="609600"/>
                  </a:lnTo>
                  <a:lnTo>
                    <a:pt x="19507" y="615315"/>
                  </a:lnTo>
                  <a:lnTo>
                    <a:pt x="13716" y="621055"/>
                  </a:lnTo>
                  <a:lnTo>
                    <a:pt x="11417" y="618782"/>
                  </a:lnTo>
                  <a:lnTo>
                    <a:pt x="11417" y="623328"/>
                  </a:lnTo>
                  <a:lnTo>
                    <a:pt x="6096" y="628586"/>
                  </a:lnTo>
                  <a:lnTo>
                    <a:pt x="6096" y="618058"/>
                  </a:lnTo>
                  <a:lnTo>
                    <a:pt x="11417" y="623328"/>
                  </a:lnTo>
                  <a:lnTo>
                    <a:pt x="11417" y="618782"/>
                  </a:lnTo>
                  <a:lnTo>
                    <a:pt x="7912" y="615315"/>
                  </a:lnTo>
                  <a:lnTo>
                    <a:pt x="19507" y="615315"/>
                  </a:lnTo>
                  <a:lnTo>
                    <a:pt x="19507" y="609600"/>
                  </a:lnTo>
                  <a:lnTo>
                    <a:pt x="1524" y="609600"/>
                  </a:lnTo>
                  <a:lnTo>
                    <a:pt x="0" y="610997"/>
                  </a:lnTo>
                  <a:lnTo>
                    <a:pt x="0" y="634111"/>
                  </a:lnTo>
                  <a:lnTo>
                    <a:pt x="1524" y="635508"/>
                  </a:lnTo>
                  <a:lnTo>
                    <a:pt x="3683" y="635508"/>
                  </a:lnTo>
                  <a:lnTo>
                    <a:pt x="23749" y="635508"/>
                  </a:lnTo>
                  <a:lnTo>
                    <a:pt x="28194" y="635508"/>
                  </a:lnTo>
                  <a:lnTo>
                    <a:pt x="28956" y="634111"/>
                  </a:lnTo>
                  <a:lnTo>
                    <a:pt x="28956" y="632587"/>
                  </a:lnTo>
                  <a:lnTo>
                    <a:pt x="28956" y="629793"/>
                  </a:lnTo>
                  <a:lnTo>
                    <a:pt x="28956" y="615315"/>
                  </a:lnTo>
                  <a:lnTo>
                    <a:pt x="28956" y="612521"/>
                  </a:lnTo>
                  <a:lnTo>
                    <a:pt x="28956" y="610997"/>
                  </a:lnTo>
                  <a:close/>
                </a:path>
                <a:path w="29210" h="1007745">
                  <a:moveTo>
                    <a:pt x="28956" y="490601"/>
                  </a:moveTo>
                  <a:lnTo>
                    <a:pt x="28194" y="489204"/>
                  </a:lnTo>
                  <a:lnTo>
                    <a:pt x="22860" y="489204"/>
                  </a:lnTo>
                  <a:lnTo>
                    <a:pt x="22860" y="496163"/>
                  </a:lnTo>
                  <a:lnTo>
                    <a:pt x="22860" y="509689"/>
                  </a:lnTo>
                  <a:lnTo>
                    <a:pt x="22847" y="509308"/>
                  </a:lnTo>
                  <a:lnTo>
                    <a:pt x="22466" y="509308"/>
                  </a:lnTo>
                  <a:lnTo>
                    <a:pt x="17868" y="504774"/>
                  </a:lnTo>
                  <a:lnTo>
                    <a:pt x="17868" y="509308"/>
                  </a:lnTo>
                  <a:lnTo>
                    <a:pt x="9550" y="509308"/>
                  </a:lnTo>
                  <a:lnTo>
                    <a:pt x="13716" y="505206"/>
                  </a:lnTo>
                  <a:lnTo>
                    <a:pt x="17868" y="509308"/>
                  </a:lnTo>
                  <a:lnTo>
                    <a:pt x="17868" y="504774"/>
                  </a:lnTo>
                  <a:lnTo>
                    <a:pt x="16014" y="502932"/>
                  </a:lnTo>
                  <a:lnTo>
                    <a:pt x="22860" y="496163"/>
                  </a:lnTo>
                  <a:lnTo>
                    <a:pt x="22860" y="489204"/>
                  </a:lnTo>
                  <a:lnTo>
                    <a:pt x="19507" y="489204"/>
                  </a:lnTo>
                  <a:lnTo>
                    <a:pt x="19507" y="494919"/>
                  </a:lnTo>
                  <a:lnTo>
                    <a:pt x="13716" y="500659"/>
                  </a:lnTo>
                  <a:lnTo>
                    <a:pt x="11417" y="498386"/>
                  </a:lnTo>
                  <a:lnTo>
                    <a:pt x="11417" y="502932"/>
                  </a:lnTo>
                  <a:lnTo>
                    <a:pt x="6096" y="508190"/>
                  </a:lnTo>
                  <a:lnTo>
                    <a:pt x="6096" y="497662"/>
                  </a:lnTo>
                  <a:lnTo>
                    <a:pt x="11417" y="502932"/>
                  </a:lnTo>
                  <a:lnTo>
                    <a:pt x="11417" y="498386"/>
                  </a:lnTo>
                  <a:lnTo>
                    <a:pt x="7912" y="494919"/>
                  </a:lnTo>
                  <a:lnTo>
                    <a:pt x="19507" y="494919"/>
                  </a:lnTo>
                  <a:lnTo>
                    <a:pt x="19507" y="489204"/>
                  </a:lnTo>
                  <a:lnTo>
                    <a:pt x="1524" y="489204"/>
                  </a:lnTo>
                  <a:lnTo>
                    <a:pt x="0" y="490601"/>
                  </a:lnTo>
                  <a:lnTo>
                    <a:pt x="0" y="513715"/>
                  </a:lnTo>
                  <a:lnTo>
                    <a:pt x="1524" y="515112"/>
                  </a:lnTo>
                  <a:lnTo>
                    <a:pt x="3683" y="515112"/>
                  </a:lnTo>
                  <a:lnTo>
                    <a:pt x="23749" y="515112"/>
                  </a:lnTo>
                  <a:lnTo>
                    <a:pt x="28194" y="515112"/>
                  </a:lnTo>
                  <a:lnTo>
                    <a:pt x="28956" y="513715"/>
                  </a:lnTo>
                  <a:lnTo>
                    <a:pt x="28956" y="512191"/>
                  </a:lnTo>
                  <a:lnTo>
                    <a:pt x="28956" y="509397"/>
                  </a:lnTo>
                  <a:lnTo>
                    <a:pt x="28956" y="494919"/>
                  </a:lnTo>
                  <a:lnTo>
                    <a:pt x="28956" y="492125"/>
                  </a:lnTo>
                  <a:lnTo>
                    <a:pt x="28956" y="490601"/>
                  </a:lnTo>
                  <a:close/>
                </a:path>
                <a:path w="29210" h="1007745">
                  <a:moveTo>
                    <a:pt x="28956" y="368808"/>
                  </a:moveTo>
                  <a:lnTo>
                    <a:pt x="28194" y="367284"/>
                  </a:lnTo>
                  <a:lnTo>
                    <a:pt x="22860" y="367284"/>
                  </a:lnTo>
                  <a:lnTo>
                    <a:pt x="22860" y="370332"/>
                  </a:lnTo>
                  <a:lnTo>
                    <a:pt x="22860" y="371221"/>
                  </a:lnTo>
                  <a:lnTo>
                    <a:pt x="22860" y="375539"/>
                  </a:lnTo>
                  <a:lnTo>
                    <a:pt x="22860" y="389509"/>
                  </a:lnTo>
                  <a:lnTo>
                    <a:pt x="19177" y="385826"/>
                  </a:lnTo>
                  <a:lnTo>
                    <a:pt x="19177" y="390144"/>
                  </a:lnTo>
                  <a:lnTo>
                    <a:pt x="8255" y="390144"/>
                  </a:lnTo>
                  <a:lnTo>
                    <a:pt x="13716" y="384683"/>
                  </a:lnTo>
                  <a:lnTo>
                    <a:pt x="19177" y="390144"/>
                  </a:lnTo>
                  <a:lnTo>
                    <a:pt x="19177" y="385826"/>
                  </a:lnTo>
                  <a:lnTo>
                    <a:pt x="15875" y="382524"/>
                  </a:lnTo>
                  <a:lnTo>
                    <a:pt x="22860" y="375539"/>
                  </a:lnTo>
                  <a:lnTo>
                    <a:pt x="22860" y="371221"/>
                  </a:lnTo>
                  <a:lnTo>
                    <a:pt x="22847" y="370332"/>
                  </a:lnTo>
                  <a:lnTo>
                    <a:pt x="22860" y="367284"/>
                  </a:lnTo>
                  <a:lnTo>
                    <a:pt x="20701" y="367284"/>
                  </a:lnTo>
                  <a:lnTo>
                    <a:pt x="20701" y="373380"/>
                  </a:lnTo>
                  <a:lnTo>
                    <a:pt x="13716" y="380365"/>
                  </a:lnTo>
                  <a:lnTo>
                    <a:pt x="11557" y="378206"/>
                  </a:lnTo>
                  <a:lnTo>
                    <a:pt x="11557" y="382524"/>
                  </a:lnTo>
                  <a:lnTo>
                    <a:pt x="6096" y="387985"/>
                  </a:lnTo>
                  <a:lnTo>
                    <a:pt x="6096" y="377063"/>
                  </a:lnTo>
                  <a:lnTo>
                    <a:pt x="11557" y="382524"/>
                  </a:lnTo>
                  <a:lnTo>
                    <a:pt x="11557" y="378206"/>
                  </a:lnTo>
                  <a:lnTo>
                    <a:pt x="6731" y="373380"/>
                  </a:lnTo>
                  <a:lnTo>
                    <a:pt x="20701" y="373380"/>
                  </a:lnTo>
                  <a:lnTo>
                    <a:pt x="20701" y="367284"/>
                  </a:lnTo>
                  <a:lnTo>
                    <a:pt x="1524" y="367284"/>
                  </a:lnTo>
                  <a:lnTo>
                    <a:pt x="0" y="368808"/>
                  </a:lnTo>
                  <a:lnTo>
                    <a:pt x="0" y="394716"/>
                  </a:lnTo>
                  <a:lnTo>
                    <a:pt x="1524" y="396240"/>
                  </a:lnTo>
                  <a:lnTo>
                    <a:pt x="28194" y="396240"/>
                  </a:lnTo>
                  <a:lnTo>
                    <a:pt x="28956" y="394716"/>
                  </a:lnTo>
                  <a:lnTo>
                    <a:pt x="28956" y="393192"/>
                  </a:lnTo>
                  <a:lnTo>
                    <a:pt x="28956" y="390144"/>
                  </a:lnTo>
                  <a:lnTo>
                    <a:pt x="28956" y="373380"/>
                  </a:lnTo>
                  <a:lnTo>
                    <a:pt x="28956" y="370332"/>
                  </a:lnTo>
                  <a:lnTo>
                    <a:pt x="28956" y="368808"/>
                  </a:lnTo>
                  <a:close/>
                </a:path>
                <a:path w="29210" h="1007745">
                  <a:moveTo>
                    <a:pt x="28956" y="242316"/>
                  </a:moveTo>
                  <a:lnTo>
                    <a:pt x="28194" y="240792"/>
                  </a:lnTo>
                  <a:lnTo>
                    <a:pt x="22860" y="240792"/>
                  </a:lnTo>
                  <a:lnTo>
                    <a:pt x="22860" y="247954"/>
                  </a:lnTo>
                  <a:lnTo>
                    <a:pt x="22860" y="261493"/>
                  </a:lnTo>
                  <a:lnTo>
                    <a:pt x="22860" y="265811"/>
                  </a:lnTo>
                  <a:lnTo>
                    <a:pt x="22860" y="266700"/>
                  </a:lnTo>
                  <a:lnTo>
                    <a:pt x="22847" y="265798"/>
                  </a:lnTo>
                  <a:lnTo>
                    <a:pt x="22860" y="261493"/>
                  </a:lnTo>
                  <a:lnTo>
                    <a:pt x="20701" y="259346"/>
                  </a:lnTo>
                  <a:lnTo>
                    <a:pt x="20701" y="263652"/>
                  </a:lnTo>
                  <a:lnTo>
                    <a:pt x="8001" y="263652"/>
                  </a:lnTo>
                  <a:lnTo>
                    <a:pt x="14173" y="257136"/>
                  </a:lnTo>
                  <a:lnTo>
                    <a:pt x="20701" y="263652"/>
                  </a:lnTo>
                  <a:lnTo>
                    <a:pt x="20701" y="259346"/>
                  </a:lnTo>
                  <a:lnTo>
                    <a:pt x="16268" y="254914"/>
                  </a:lnTo>
                  <a:lnTo>
                    <a:pt x="22860" y="247954"/>
                  </a:lnTo>
                  <a:lnTo>
                    <a:pt x="22860" y="240792"/>
                  </a:lnTo>
                  <a:lnTo>
                    <a:pt x="19418" y="240792"/>
                  </a:lnTo>
                  <a:lnTo>
                    <a:pt x="19418" y="246888"/>
                  </a:lnTo>
                  <a:lnTo>
                    <a:pt x="13982" y="252628"/>
                  </a:lnTo>
                  <a:lnTo>
                    <a:pt x="11887" y="250532"/>
                  </a:lnTo>
                  <a:lnTo>
                    <a:pt x="11887" y="254850"/>
                  </a:lnTo>
                  <a:lnTo>
                    <a:pt x="6096" y="260985"/>
                  </a:lnTo>
                  <a:lnTo>
                    <a:pt x="6096" y="249047"/>
                  </a:lnTo>
                  <a:lnTo>
                    <a:pt x="11887" y="254850"/>
                  </a:lnTo>
                  <a:lnTo>
                    <a:pt x="11887" y="250532"/>
                  </a:lnTo>
                  <a:lnTo>
                    <a:pt x="8255" y="246888"/>
                  </a:lnTo>
                  <a:lnTo>
                    <a:pt x="19418" y="246888"/>
                  </a:lnTo>
                  <a:lnTo>
                    <a:pt x="19418" y="240792"/>
                  </a:lnTo>
                  <a:lnTo>
                    <a:pt x="1524" y="240792"/>
                  </a:lnTo>
                  <a:lnTo>
                    <a:pt x="0" y="242316"/>
                  </a:lnTo>
                  <a:lnTo>
                    <a:pt x="0" y="268224"/>
                  </a:lnTo>
                  <a:lnTo>
                    <a:pt x="1524" y="269748"/>
                  </a:lnTo>
                  <a:lnTo>
                    <a:pt x="28194" y="269748"/>
                  </a:lnTo>
                  <a:lnTo>
                    <a:pt x="28956" y="268224"/>
                  </a:lnTo>
                  <a:lnTo>
                    <a:pt x="28956" y="266700"/>
                  </a:lnTo>
                  <a:lnTo>
                    <a:pt x="28956" y="263652"/>
                  </a:lnTo>
                  <a:lnTo>
                    <a:pt x="28956" y="246888"/>
                  </a:lnTo>
                  <a:lnTo>
                    <a:pt x="28956" y="243840"/>
                  </a:lnTo>
                  <a:lnTo>
                    <a:pt x="28956" y="242316"/>
                  </a:lnTo>
                  <a:close/>
                </a:path>
                <a:path w="29210" h="1007745">
                  <a:moveTo>
                    <a:pt x="28956" y="1524"/>
                  </a:moveTo>
                  <a:lnTo>
                    <a:pt x="25107" y="1524"/>
                  </a:lnTo>
                  <a:lnTo>
                    <a:pt x="23749" y="0"/>
                  </a:lnTo>
                  <a:lnTo>
                    <a:pt x="22860" y="939"/>
                  </a:lnTo>
                  <a:lnTo>
                    <a:pt x="22860" y="5638"/>
                  </a:lnTo>
                  <a:lnTo>
                    <a:pt x="22860" y="19177"/>
                  </a:lnTo>
                  <a:lnTo>
                    <a:pt x="20701" y="17030"/>
                  </a:lnTo>
                  <a:lnTo>
                    <a:pt x="20701" y="21336"/>
                  </a:lnTo>
                  <a:lnTo>
                    <a:pt x="8001" y="21336"/>
                  </a:lnTo>
                  <a:lnTo>
                    <a:pt x="14173" y="14820"/>
                  </a:lnTo>
                  <a:lnTo>
                    <a:pt x="20701" y="21336"/>
                  </a:lnTo>
                  <a:lnTo>
                    <a:pt x="20701" y="17030"/>
                  </a:lnTo>
                  <a:lnTo>
                    <a:pt x="16268" y="12598"/>
                  </a:lnTo>
                  <a:lnTo>
                    <a:pt x="22860" y="5638"/>
                  </a:lnTo>
                  <a:lnTo>
                    <a:pt x="22860" y="939"/>
                  </a:lnTo>
                  <a:lnTo>
                    <a:pt x="22301" y="1524"/>
                  </a:lnTo>
                  <a:lnTo>
                    <a:pt x="19418" y="1524"/>
                  </a:lnTo>
                  <a:lnTo>
                    <a:pt x="19418" y="4572"/>
                  </a:lnTo>
                  <a:lnTo>
                    <a:pt x="13982" y="10312"/>
                  </a:lnTo>
                  <a:lnTo>
                    <a:pt x="8255" y="4572"/>
                  </a:lnTo>
                  <a:lnTo>
                    <a:pt x="19418" y="4572"/>
                  </a:lnTo>
                  <a:lnTo>
                    <a:pt x="19418" y="1524"/>
                  </a:lnTo>
                  <a:lnTo>
                    <a:pt x="6096" y="1524"/>
                  </a:lnTo>
                  <a:lnTo>
                    <a:pt x="5651" y="1968"/>
                  </a:lnTo>
                  <a:lnTo>
                    <a:pt x="3683" y="0"/>
                  </a:lnTo>
                  <a:lnTo>
                    <a:pt x="1524" y="2159"/>
                  </a:lnTo>
                  <a:lnTo>
                    <a:pt x="3492" y="4127"/>
                  </a:lnTo>
                  <a:lnTo>
                    <a:pt x="3048" y="4572"/>
                  </a:lnTo>
                  <a:lnTo>
                    <a:pt x="3937" y="4572"/>
                  </a:lnTo>
                  <a:lnTo>
                    <a:pt x="11887" y="12534"/>
                  </a:lnTo>
                  <a:lnTo>
                    <a:pt x="1524" y="23495"/>
                  </a:lnTo>
                  <a:lnTo>
                    <a:pt x="3683" y="25908"/>
                  </a:lnTo>
                  <a:lnTo>
                    <a:pt x="6096" y="23368"/>
                  </a:lnTo>
                  <a:lnTo>
                    <a:pt x="6096" y="24384"/>
                  </a:lnTo>
                  <a:lnTo>
                    <a:pt x="22847" y="24384"/>
                  </a:lnTo>
                  <a:lnTo>
                    <a:pt x="22847" y="23482"/>
                  </a:lnTo>
                  <a:lnTo>
                    <a:pt x="22860" y="24384"/>
                  </a:lnTo>
                  <a:lnTo>
                    <a:pt x="23749" y="24384"/>
                  </a:lnTo>
                  <a:lnTo>
                    <a:pt x="28956" y="24384"/>
                  </a:lnTo>
                  <a:lnTo>
                    <a:pt x="28956" y="21336"/>
                  </a:lnTo>
                  <a:lnTo>
                    <a:pt x="28956" y="4572"/>
                  </a:lnTo>
                  <a:lnTo>
                    <a:pt x="28956" y="1524"/>
                  </a:lnTo>
                  <a:close/>
                </a:path>
              </a:pathLst>
            </a:custGeom>
            <a:solidFill>
              <a:srgbClr val="211F1F"/>
            </a:solidFill>
          </p:spPr>
          <p:txBody>
            <a:bodyPr wrap="square" lIns="0" tIns="0" rIns="0" bIns="0" rtlCol="0"/>
            <a:lstStyle/>
            <a:p>
              <a:endParaRPr/>
            </a:p>
          </p:txBody>
        </p:sp>
        <p:sp>
          <p:nvSpPr>
            <p:cNvPr id="322" name="object 322"/>
            <p:cNvSpPr/>
            <p:nvPr/>
          </p:nvSpPr>
          <p:spPr>
            <a:xfrm>
              <a:off x="2164080" y="8066531"/>
              <a:ext cx="798830" cy="66040"/>
            </a:xfrm>
            <a:custGeom>
              <a:avLst/>
              <a:gdLst/>
              <a:ahLst/>
              <a:cxnLst/>
              <a:rect l="l" t="t" r="r" b="b"/>
              <a:pathLst>
                <a:path w="798830" h="66040">
                  <a:moveTo>
                    <a:pt x="27432" y="0"/>
                  </a:moveTo>
                  <a:lnTo>
                    <a:pt x="22225" y="0"/>
                  </a:lnTo>
                  <a:lnTo>
                    <a:pt x="21336" y="0"/>
                  </a:lnTo>
                  <a:lnTo>
                    <a:pt x="21336" y="889"/>
                  </a:lnTo>
                  <a:lnTo>
                    <a:pt x="21336" y="5207"/>
                  </a:lnTo>
                  <a:lnTo>
                    <a:pt x="21336" y="19177"/>
                  </a:lnTo>
                  <a:lnTo>
                    <a:pt x="17653" y="15494"/>
                  </a:lnTo>
                  <a:lnTo>
                    <a:pt x="17653" y="19812"/>
                  </a:lnTo>
                  <a:lnTo>
                    <a:pt x="6731" y="19812"/>
                  </a:lnTo>
                  <a:lnTo>
                    <a:pt x="12192" y="14351"/>
                  </a:lnTo>
                  <a:lnTo>
                    <a:pt x="17653" y="19812"/>
                  </a:lnTo>
                  <a:lnTo>
                    <a:pt x="17653" y="15494"/>
                  </a:lnTo>
                  <a:lnTo>
                    <a:pt x="14351" y="12192"/>
                  </a:lnTo>
                  <a:lnTo>
                    <a:pt x="21336" y="5207"/>
                  </a:lnTo>
                  <a:lnTo>
                    <a:pt x="21336" y="889"/>
                  </a:lnTo>
                  <a:lnTo>
                    <a:pt x="21323" y="0"/>
                  </a:lnTo>
                  <a:lnTo>
                    <a:pt x="19177" y="0"/>
                  </a:lnTo>
                  <a:lnTo>
                    <a:pt x="19177" y="3048"/>
                  </a:lnTo>
                  <a:lnTo>
                    <a:pt x="12192" y="10033"/>
                  </a:lnTo>
                  <a:lnTo>
                    <a:pt x="5207" y="3048"/>
                  </a:lnTo>
                  <a:lnTo>
                    <a:pt x="19177" y="3048"/>
                  </a:lnTo>
                  <a:lnTo>
                    <a:pt x="19177" y="0"/>
                  </a:lnTo>
                  <a:lnTo>
                    <a:pt x="4572" y="0"/>
                  </a:lnTo>
                  <a:lnTo>
                    <a:pt x="3365" y="1206"/>
                  </a:lnTo>
                  <a:lnTo>
                    <a:pt x="2159" y="0"/>
                  </a:lnTo>
                  <a:lnTo>
                    <a:pt x="0" y="2159"/>
                  </a:lnTo>
                  <a:lnTo>
                    <a:pt x="10033" y="12192"/>
                  </a:lnTo>
                  <a:lnTo>
                    <a:pt x="0" y="22225"/>
                  </a:lnTo>
                  <a:lnTo>
                    <a:pt x="2159" y="24384"/>
                  </a:lnTo>
                  <a:lnTo>
                    <a:pt x="4572" y="21971"/>
                  </a:lnTo>
                  <a:lnTo>
                    <a:pt x="4572" y="22860"/>
                  </a:lnTo>
                  <a:lnTo>
                    <a:pt x="20701" y="22860"/>
                  </a:lnTo>
                  <a:lnTo>
                    <a:pt x="22225" y="24384"/>
                  </a:lnTo>
                  <a:lnTo>
                    <a:pt x="23749" y="22860"/>
                  </a:lnTo>
                  <a:lnTo>
                    <a:pt x="27432" y="22860"/>
                  </a:lnTo>
                  <a:lnTo>
                    <a:pt x="27432" y="19812"/>
                  </a:lnTo>
                  <a:lnTo>
                    <a:pt x="27432" y="3048"/>
                  </a:lnTo>
                  <a:lnTo>
                    <a:pt x="27432" y="0"/>
                  </a:lnTo>
                  <a:close/>
                </a:path>
                <a:path w="798830" h="66040">
                  <a:moveTo>
                    <a:pt x="57912" y="38100"/>
                  </a:moveTo>
                  <a:lnTo>
                    <a:pt x="57150" y="36576"/>
                  </a:lnTo>
                  <a:lnTo>
                    <a:pt x="52197" y="36576"/>
                  </a:lnTo>
                  <a:lnTo>
                    <a:pt x="52197" y="39624"/>
                  </a:lnTo>
                  <a:lnTo>
                    <a:pt x="52197" y="41935"/>
                  </a:lnTo>
                  <a:lnTo>
                    <a:pt x="52197" y="46799"/>
                  </a:lnTo>
                  <a:lnTo>
                    <a:pt x="52197" y="57353"/>
                  </a:lnTo>
                  <a:lnTo>
                    <a:pt x="52197" y="61836"/>
                  </a:lnTo>
                  <a:lnTo>
                    <a:pt x="52197" y="62484"/>
                  </a:lnTo>
                  <a:lnTo>
                    <a:pt x="52108" y="61734"/>
                  </a:lnTo>
                  <a:lnTo>
                    <a:pt x="52197" y="57353"/>
                  </a:lnTo>
                  <a:lnTo>
                    <a:pt x="49961" y="54965"/>
                  </a:lnTo>
                  <a:lnTo>
                    <a:pt x="49961" y="59436"/>
                  </a:lnTo>
                  <a:lnTo>
                    <a:pt x="41046" y="59436"/>
                  </a:lnTo>
                  <a:lnTo>
                    <a:pt x="45377" y="54521"/>
                  </a:lnTo>
                  <a:lnTo>
                    <a:pt x="49961" y="59436"/>
                  </a:lnTo>
                  <a:lnTo>
                    <a:pt x="49961" y="54965"/>
                  </a:lnTo>
                  <a:lnTo>
                    <a:pt x="47409" y="52222"/>
                  </a:lnTo>
                  <a:lnTo>
                    <a:pt x="52197" y="46799"/>
                  </a:lnTo>
                  <a:lnTo>
                    <a:pt x="52197" y="41935"/>
                  </a:lnTo>
                  <a:lnTo>
                    <a:pt x="52108" y="39624"/>
                  </a:lnTo>
                  <a:lnTo>
                    <a:pt x="52197" y="36576"/>
                  </a:lnTo>
                  <a:lnTo>
                    <a:pt x="51536" y="36576"/>
                  </a:lnTo>
                  <a:lnTo>
                    <a:pt x="51536" y="42672"/>
                  </a:lnTo>
                  <a:lnTo>
                    <a:pt x="45212" y="49860"/>
                  </a:lnTo>
                  <a:lnTo>
                    <a:pt x="43180" y="47688"/>
                  </a:lnTo>
                  <a:lnTo>
                    <a:pt x="43180" y="52158"/>
                  </a:lnTo>
                  <a:lnTo>
                    <a:pt x="37719" y="58369"/>
                  </a:lnTo>
                  <a:lnTo>
                    <a:pt x="37719" y="46291"/>
                  </a:lnTo>
                  <a:lnTo>
                    <a:pt x="43180" y="52158"/>
                  </a:lnTo>
                  <a:lnTo>
                    <a:pt x="43180" y="47688"/>
                  </a:lnTo>
                  <a:lnTo>
                    <a:pt x="38519" y="42672"/>
                  </a:lnTo>
                  <a:lnTo>
                    <a:pt x="51536" y="42672"/>
                  </a:lnTo>
                  <a:lnTo>
                    <a:pt x="51536" y="36576"/>
                  </a:lnTo>
                  <a:lnTo>
                    <a:pt x="33401" y="36576"/>
                  </a:lnTo>
                  <a:lnTo>
                    <a:pt x="32004" y="38100"/>
                  </a:lnTo>
                  <a:lnTo>
                    <a:pt x="32004" y="64008"/>
                  </a:lnTo>
                  <a:lnTo>
                    <a:pt x="33401" y="65532"/>
                  </a:lnTo>
                  <a:lnTo>
                    <a:pt x="35687" y="65532"/>
                  </a:lnTo>
                  <a:lnTo>
                    <a:pt x="57150" y="65532"/>
                  </a:lnTo>
                  <a:lnTo>
                    <a:pt x="57912" y="64008"/>
                  </a:lnTo>
                  <a:lnTo>
                    <a:pt x="57912" y="62484"/>
                  </a:lnTo>
                  <a:lnTo>
                    <a:pt x="57912" y="59436"/>
                  </a:lnTo>
                  <a:lnTo>
                    <a:pt x="57912" y="42672"/>
                  </a:lnTo>
                  <a:lnTo>
                    <a:pt x="57912" y="39624"/>
                  </a:lnTo>
                  <a:lnTo>
                    <a:pt x="57912" y="38100"/>
                  </a:lnTo>
                  <a:close/>
                </a:path>
                <a:path w="798830" h="66040">
                  <a:moveTo>
                    <a:pt x="182880" y="38100"/>
                  </a:moveTo>
                  <a:lnTo>
                    <a:pt x="182118" y="36576"/>
                  </a:lnTo>
                  <a:lnTo>
                    <a:pt x="176784" y="36576"/>
                  </a:lnTo>
                  <a:lnTo>
                    <a:pt x="176784" y="45262"/>
                  </a:lnTo>
                  <a:lnTo>
                    <a:pt x="176784" y="58801"/>
                  </a:lnTo>
                  <a:lnTo>
                    <a:pt x="173101" y="55130"/>
                  </a:lnTo>
                  <a:lnTo>
                    <a:pt x="173101" y="59436"/>
                  </a:lnTo>
                  <a:lnTo>
                    <a:pt x="163372" y="59436"/>
                  </a:lnTo>
                  <a:lnTo>
                    <a:pt x="168097" y="54444"/>
                  </a:lnTo>
                  <a:lnTo>
                    <a:pt x="173101" y="59436"/>
                  </a:lnTo>
                  <a:lnTo>
                    <a:pt x="173101" y="55130"/>
                  </a:lnTo>
                  <a:lnTo>
                    <a:pt x="170192" y="52222"/>
                  </a:lnTo>
                  <a:lnTo>
                    <a:pt x="176784" y="45262"/>
                  </a:lnTo>
                  <a:lnTo>
                    <a:pt x="176784" y="36576"/>
                  </a:lnTo>
                  <a:lnTo>
                    <a:pt x="174777" y="36576"/>
                  </a:lnTo>
                  <a:lnTo>
                    <a:pt x="174777" y="42672"/>
                  </a:lnTo>
                  <a:lnTo>
                    <a:pt x="167906" y="49936"/>
                  </a:lnTo>
                  <a:lnTo>
                    <a:pt x="165811" y="47840"/>
                  </a:lnTo>
                  <a:lnTo>
                    <a:pt x="165811" y="52158"/>
                  </a:lnTo>
                  <a:lnTo>
                    <a:pt x="160020" y="58293"/>
                  </a:lnTo>
                  <a:lnTo>
                    <a:pt x="160020" y="46355"/>
                  </a:lnTo>
                  <a:lnTo>
                    <a:pt x="165811" y="52158"/>
                  </a:lnTo>
                  <a:lnTo>
                    <a:pt x="165811" y="47840"/>
                  </a:lnTo>
                  <a:lnTo>
                    <a:pt x="160655" y="42672"/>
                  </a:lnTo>
                  <a:lnTo>
                    <a:pt x="174777" y="42672"/>
                  </a:lnTo>
                  <a:lnTo>
                    <a:pt x="174777" y="36576"/>
                  </a:lnTo>
                  <a:lnTo>
                    <a:pt x="155448" y="36576"/>
                  </a:lnTo>
                  <a:lnTo>
                    <a:pt x="153924" y="38100"/>
                  </a:lnTo>
                  <a:lnTo>
                    <a:pt x="153924" y="64008"/>
                  </a:lnTo>
                  <a:lnTo>
                    <a:pt x="155448" y="65532"/>
                  </a:lnTo>
                  <a:lnTo>
                    <a:pt x="157607" y="65532"/>
                  </a:lnTo>
                  <a:lnTo>
                    <a:pt x="182118" y="65532"/>
                  </a:lnTo>
                  <a:lnTo>
                    <a:pt x="182880" y="64008"/>
                  </a:lnTo>
                  <a:lnTo>
                    <a:pt x="182880" y="62484"/>
                  </a:lnTo>
                  <a:lnTo>
                    <a:pt x="182880" y="59436"/>
                  </a:lnTo>
                  <a:lnTo>
                    <a:pt x="182880" y="42672"/>
                  </a:lnTo>
                  <a:lnTo>
                    <a:pt x="182880" y="39624"/>
                  </a:lnTo>
                  <a:lnTo>
                    <a:pt x="182880" y="38100"/>
                  </a:lnTo>
                  <a:close/>
                </a:path>
                <a:path w="798830" h="66040">
                  <a:moveTo>
                    <a:pt x="303276" y="38100"/>
                  </a:moveTo>
                  <a:lnTo>
                    <a:pt x="302514" y="36576"/>
                  </a:lnTo>
                  <a:lnTo>
                    <a:pt x="297180" y="36576"/>
                  </a:lnTo>
                  <a:lnTo>
                    <a:pt x="297180" y="39624"/>
                  </a:lnTo>
                  <a:lnTo>
                    <a:pt x="297180" y="43573"/>
                  </a:lnTo>
                  <a:lnTo>
                    <a:pt x="297180" y="48564"/>
                  </a:lnTo>
                  <a:lnTo>
                    <a:pt x="297180" y="55689"/>
                  </a:lnTo>
                  <a:lnTo>
                    <a:pt x="297180" y="60286"/>
                  </a:lnTo>
                  <a:lnTo>
                    <a:pt x="297180" y="62484"/>
                  </a:lnTo>
                  <a:lnTo>
                    <a:pt x="297167" y="60274"/>
                  </a:lnTo>
                  <a:lnTo>
                    <a:pt x="297180" y="55689"/>
                  </a:lnTo>
                  <a:lnTo>
                    <a:pt x="296341" y="54851"/>
                  </a:lnTo>
                  <a:lnTo>
                    <a:pt x="296341" y="59436"/>
                  </a:lnTo>
                  <a:lnTo>
                    <a:pt x="286994" y="59436"/>
                  </a:lnTo>
                  <a:lnTo>
                    <a:pt x="291541" y="54584"/>
                  </a:lnTo>
                  <a:lnTo>
                    <a:pt x="296341" y="59436"/>
                  </a:lnTo>
                  <a:lnTo>
                    <a:pt x="296341" y="54851"/>
                  </a:lnTo>
                  <a:lnTo>
                    <a:pt x="293751" y="52222"/>
                  </a:lnTo>
                  <a:lnTo>
                    <a:pt x="297180" y="48564"/>
                  </a:lnTo>
                  <a:lnTo>
                    <a:pt x="297180" y="43573"/>
                  </a:lnTo>
                  <a:lnTo>
                    <a:pt x="291350" y="49796"/>
                  </a:lnTo>
                  <a:lnTo>
                    <a:pt x="289140" y="47561"/>
                  </a:lnTo>
                  <a:lnTo>
                    <a:pt x="289140" y="52158"/>
                  </a:lnTo>
                  <a:lnTo>
                    <a:pt x="282333" y="59436"/>
                  </a:lnTo>
                  <a:lnTo>
                    <a:pt x="281940" y="59436"/>
                  </a:lnTo>
                  <a:lnTo>
                    <a:pt x="281940" y="44869"/>
                  </a:lnTo>
                  <a:lnTo>
                    <a:pt x="289140" y="52158"/>
                  </a:lnTo>
                  <a:lnTo>
                    <a:pt x="289140" y="47561"/>
                  </a:lnTo>
                  <a:lnTo>
                    <a:pt x="284314" y="42672"/>
                  </a:lnTo>
                  <a:lnTo>
                    <a:pt x="297167" y="42672"/>
                  </a:lnTo>
                  <a:lnTo>
                    <a:pt x="297167" y="39624"/>
                  </a:lnTo>
                  <a:lnTo>
                    <a:pt x="297180" y="36576"/>
                  </a:lnTo>
                  <a:lnTo>
                    <a:pt x="277368" y="36576"/>
                  </a:lnTo>
                  <a:lnTo>
                    <a:pt x="275844" y="38100"/>
                  </a:lnTo>
                  <a:lnTo>
                    <a:pt x="275844" y="64008"/>
                  </a:lnTo>
                  <a:lnTo>
                    <a:pt x="277368" y="65532"/>
                  </a:lnTo>
                  <a:lnTo>
                    <a:pt x="281305" y="65532"/>
                  </a:lnTo>
                  <a:lnTo>
                    <a:pt x="302514" y="65532"/>
                  </a:lnTo>
                  <a:lnTo>
                    <a:pt x="303276" y="64008"/>
                  </a:lnTo>
                  <a:lnTo>
                    <a:pt x="303276" y="62484"/>
                  </a:lnTo>
                  <a:lnTo>
                    <a:pt x="303276" y="61849"/>
                  </a:lnTo>
                  <a:lnTo>
                    <a:pt x="303276" y="59436"/>
                  </a:lnTo>
                  <a:lnTo>
                    <a:pt x="303276" y="42672"/>
                  </a:lnTo>
                  <a:lnTo>
                    <a:pt x="303276" y="42037"/>
                  </a:lnTo>
                  <a:lnTo>
                    <a:pt x="303276" y="39624"/>
                  </a:lnTo>
                  <a:lnTo>
                    <a:pt x="303276" y="38100"/>
                  </a:lnTo>
                  <a:close/>
                </a:path>
                <a:path w="798830" h="66040">
                  <a:moveTo>
                    <a:pt x="425196" y="38100"/>
                  </a:moveTo>
                  <a:lnTo>
                    <a:pt x="424434" y="36576"/>
                  </a:lnTo>
                  <a:lnTo>
                    <a:pt x="419100" y="36576"/>
                  </a:lnTo>
                  <a:lnTo>
                    <a:pt x="419100" y="39624"/>
                  </a:lnTo>
                  <a:lnTo>
                    <a:pt x="419100" y="43573"/>
                  </a:lnTo>
                  <a:lnTo>
                    <a:pt x="419100" y="48564"/>
                  </a:lnTo>
                  <a:lnTo>
                    <a:pt x="419100" y="55689"/>
                  </a:lnTo>
                  <a:lnTo>
                    <a:pt x="419100" y="60286"/>
                  </a:lnTo>
                  <a:lnTo>
                    <a:pt x="419100" y="62484"/>
                  </a:lnTo>
                  <a:lnTo>
                    <a:pt x="419087" y="60274"/>
                  </a:lnTo>
                  <a:lnTo>
                    <a:pt x="419100" y="55689"/>
                  </a:lnTo>
                  <a:lnTo>
                    <a:pt x="418261" y="54851"/>
                  </a:lnTo>
                  <a:lnTo>
                    <a:pt x="418261" y="59436"/>
                  </a:lnTo>
                  <a:lnTo>
                    <a:pt x="408914" y="59436"/>
                  </a:lnTo>
                  <a:lnTo>
                    <a:pt x="413461" y="54584"/>
                  </a:lnTo>
                  <a:lnTo>
                    <a:pt x="418261" y="59436"/>
                  </a:lnTo>
                  <a:lnTo>
                    <a:pt x="418261" y="54851"/>
                  </a:lnTo>
                  <a:lnTo>
                    <a:pt x="415671" y="52222"/>
                  </a:lnTo>
                  <a:lnTo>
                    <a:pt x="419100" y="48564"/>
                  </a:lnTo>
                  <a:lnTo>
                    <a:pt x="419100" y="43573"/>
                  </a:lnTo>
                  <a:lnTo>
                    <a:pt x="413270" y="49796"/>
                  </a:lnTo>
                  <a:lnTo>
                    <a:pt x="411060" y="47561"/>
                  </a:lnTo>
                  <a:lnTo>
                    <a:pt x="411060" y="52158"/>
                  </a:lnTo>
                  <a:lnTo>
                    <a:pt x="404253" y="59436"/>
                  </a:lnTo>
                  <a:lnTo>
                    <a:pt x="403860" y="59436"/>
                  </a:lnTo>
                  <a:lnTo>
                    <a:pt x="403860" y="44869"/>
                  </a:lnTo>
                  <a:lnTo>
                    <a:pt x="411060" y="52158"/>
                  </a:lnTo>
                  <a:lnTo>
                    <a:pt x="411060" y="47561"/>
                  </a:lnTo>
                  <a:lnTo>
                    <a:pt x="406234" y="42672"/>
                  </a:lnTo>
                  <a:lnTo>
                    <a:pt x="419087" y="42672"/>
                  </a:lnTo>
                  <a:lnTo>
                    <a:pt x="419087" y="39624"/>
                  </a:lnTo>
                  <a:lnTo>
                    <a:pt x="419100" y="36576"/>
                  </a:lnTo>
                  <a:lnTo>
                    <a:pt x="399288" y="36576"/>
                  </a:lnTo>
                  <a:lnTo>
                    <a:pt x="397764" y="38100"/>
                  </a:lnTo>
                  <a:lnTo>
                    <a:pt x="397764" y="64008"/>
                  </a:lnTo>
                  <a:lnTo>
                    <a:pt x="399288" y="65532"/>
                  </a:lnTo>
                  <a:lnTo>
                    <a:pt x="403225" y="65532"/>
                  </a:lnTo>
                  <a:lnTo>
                    <a:pt x="424434" y="65532"/>
                  </a:lnTo>
                  <a:lnTo>
                    <a:pt x="425196" y="64008"/>
                  </a:lnTo>
                  <a:lnTo>
                    <a:pt x="425196" y="62484"/>
                  </a:lnTo>
                  <a:lnTo>
                    <a:pt x="425196" y="61849"/>
                  </a:lnTo>
                  <a:lnTo>
                    <a:pt x="425196" y="59436"/>
                  </a:lnTo>
                  <a:lnTo>
                    <a:pt x="425196" y="42672"/>
                  </a:lnTo>
                  <a:lnTo>
                    <a:pt x="425196" y="42037"/>
                  </a:lnTo>
                  <a:lnTo>
                    <a:pt x="425196" y="39624"/>
                  </a:lnTo>
                  <a:lnTo>
                    <a:pt x="425196" y="38100"/>
                  </a:lnTo>
                  <a:close/>
                </a:path>
                <a:path w="798830" h="66040">
                  <a:moveTo>
                    <a:pt x="550164" y="38100"/>
                  </a:moveTo>
                  <a:lnTo>
                    <a:pt x="549402" y="36576"/>
                  </a:lnTo>
                  <a:lnTo>
                    <a:pt x="544068" y="36576"/>
                  </a:lnTo>
                  <a:lnTo>
                    <a:pt x="544068" y="39624"/>
                  </a:lnTo>
                  <a:lnTo>
                    <a:pt x="544068" y="40563"/>
                  </a:lnTo>
                  <a:lnTo>
                    <a:pt x="544068" y="45262"/>
                  </a:lnTo>
                  <a:lnTo>
                    <a:pt x="544068" y="58801"/>
                  </a:lnTo>
                  <a:lnTo>
                    <a:pt x="540385" y="55130"/>
                  </a:lnTo>
                  <a:lnTo>
                    <a:pt x="540385" y="59436"/>
                  </a:lnTo>
                  <a:lnTo>
                    <a:pt x="530656" y="59436"/>
                  </a:lnTo>
                  <a:lnTo>
                    <a:pt x="535381" y="54444"/>
                  </a:lnTo>
                  <a:lnTo>
                    <a:pt x="540385" y="59436"/>
                  </a:lnTo>
                  <a:lnTo>
                    <a:pt x="540385" y="55130"/>
                  </a:lnTo>
                  <a:lnTo>
                    <a:pt x="537476" y="52222"/>
                  </a:lnTo>
                  <a:lnTo>
                    <a:pt x="544068" y="45262"/>
                  </a:lnTo>
                  <a:lnTo>
                    <a:pt x="544068" y="40563"/>
                  </a:lnTo>
                  <a:lnTo>
                    <a:pt x="544055" y="39624"/>
                  </a:lnTo>
                  <a:lnTo>
                    <a:pt x="544068" y="36576"/>
                  </a:lnTo>
                  <a:lnTo>
                    <a:pt x="542061" y="36576"/>
                  </a:lnTo>
                  <a:lnTo>
                    <a:pt x="542061" y="42672"/>
                  </a:lnTo>
                  <a:lnTo>
                    <a:pt x="535190" y="49936"/>
                  </a:lnTo>
                  <a:lnTo>
                    <a:pt x="533095" y="47840"/>
                  </a:lnTo>
                  <a:lnTo>
                    <a:pt x="533095" y="52158"/>
                  </a:lnTo>
                  <a:lnTo>
                    <a:pt x="527304" y="58293"/>
                  </a:lnTo>
                  <a:lnTo>
                    <a:pt x="527304" y="46355"/>
                  </a:lnTo>
                  <a:lnTo>
                    <a:pt x="533095" y="52158"/>
                  </a:lnTo>
                  <a:lnTo>
                    <a:pt x="533095" y="47840"/>
                  </a:lnTo>
                  <a:lnTo>
                    <a:pt x="527939" y="42672"/>
                  </a:lnTo>
                  <a:lnTo>
                    <a:pt x="542061" y="42672"/>
                  </a:lnTo>
                  <a:lnTo>
                    <a:pt x="542061" y="36576"/>
                  </a:lnTo>
                  <a:lnTo>
                    <a:pt x="522732" y="36576"/>
                  </a:lnTo>
                  <a:lnTo>
                    <a:pt x="521208" y="38100"/>
                  </a:lnTo>
                  <a:lnTo>
                    <a:pt x="521208" y="64008"/>
                  </a:lnTo>
                  <a:lnTo>
                    <a:pt x="522732" y="65532"/>
                  </a:lnTo>
                  <a:lnTo>
                    <a:pt x="524891" y="65532"/>
                  </a:lnTo>
                  <a:lnTo>
                    <a:pt x="549402" y="65532"/>
                  </a:lnTo>
                  <a:lnTo>
                    <a:pt x="550164" y="64008"/>
                  </a:lnTo>
                  <a:lnTo>
                    <a:pt x="550164" y="62484"/>
                  </a:lnTo>
                  <a:lnTo>
                    <a:pt x="550164" y="59436"/>
                  </a:lnTo>
                  <a:lnTo>
                    <a:pt x="550164" y="42672"/>
                  </a:lnTo>
                  <a:lnTo>
                    <a:pt x="550164" y="39624"/>
                  </a:lnTo>
                  <a:lnTo>
                    <a:pt x="550164" y="38100"/>
                  </a:lnTo>
                  <a:close/>
                </a:path>
                <a:path w="798830" h="66040">
                  <a:moveTo>
                    <a:pt x="673608" y="38100"/>
                  </a:moveTo>
                  <a:lnTo>
                    <a:pt x="672846" y="36576"/>
                  </a:lnTo>
                  <a:lnTo>
                    <a:pt x="667512" y="36576"/>
                  </a:lnTo>
                  <a:lnTo>
                    <a:pt x="667512" y="39624"/>
                  </a:lnTo>
                  <a:lnTo>
                    <a:pt x="667512" y="43573"/>
                  </a:lnTo>
                  <a:lnTo>
                    <a:pt x="667512" y="48564"/>
                  </a:lnTo>
                  <a:lnTo>
                    <a:pt x="667512" y="55689"/>
                  </a:lnTo>
                  <a:lnTo>
                    <a:pt x="667512" y="60286"/>
                  </a:lnTo>
                  <a:lnTo>
                    <a:pt x="667512" y="62484"/>
                  </a:lnTo>
                  <a:lnTo>
                    <a:pt x="667499" y="60274"/>
                  </a:lnTo>
                  <a:lnTo>
                    <a:pt x="667512" y="55689"/>
                  </a:lnTo>
                  <a:lnTo>
                    <a:pt x="666673" y="54851"/>
                  </a:lnTo>
                  <a:lnTo>
                    <a:pt x="666673" y="59436"/>
                  </a:lnTo>
                  <a:lnTo>
                    <a:pt x="657326" y="59436"/>
                  </a:lnTo>
                  <a:lnTo>
                    <a:pt x="661873" y="54584"/>
                  </a:lnTo>
                  <a:lnTo>
                    <a:pt x="666673" y="59436"/>
                  </a:lnTo>
                  <a:lnTo>
                    <a:pt x="666673" y="54851"/>
                  </a:lnTo>
                  <a:lnTo>
                    <a:pt x="664083" y="52222"/>
                  </a:lnTo>
                  <a:lnTo>
                    <a:pt x="667512" y="48564"/>
                  </a:lnTo>
                  <a:lnTo>
                    <a:pt x="667512" y="43573"/>
                  </a:lnTo>
                  <a:lnTo>
                    <a:pt x="661682" y="49796"/>
                  </a:lnTo>
                  <a:lnTo>
                    <a:pt x="659472" y="47561"/>
                  </a:lnTo>
                  <a:lnTo>
                    <a:pt x="659472" y="52158"/>
                  </a:lnTo>
                  <a:lnTo>
                    <a:pt x="652665" y="59436"/>
                  </a:lnTo>
                  <a:lnTo>
                    <a:pt x="652272" y="59436"/>
                  </a:lnTo>
                  <a:lnTo>
                    <a:pt x="652272" y="44869"/>
                  </a:lnTo>
                  <a:lnTo>
                    <a:pt x="659472" y="52158"/>
                  </a:lnTo>
                  <a:lnTo>
                    <a:pt x="659472" y="47561"/>
                  </a:lnTo>
                  <a:lnTo>
                    <a:pt x="654646" y="42672"/>
                  </a:lnTo>
                  <a:lnTo>
                    <a:pt x="667499" y="42672"/>
                  </a:lnTo>
                  <a:lnTo>
                    <a:pt x="667499" y="39624"/>
                  </a:lnTo>
                  <a:lnTo>
                    <a:pt x="667512" y="36576"/>
                  </a:lnTo>
                  <a:lnTo>
                    <a:pt x="647700" y="36576"/>
                  </a:lnTo>
                  <a:lnTo>
                    <a:pt x="646176" y="38100"/>
                  </a:lnTo>
                  <a:lnTo>
                    <a:pt x="646176" y="64008"/>
                  </a:lnTo>
                  <a:lnTo>
                    <a:pt x="647700" y="65532"/>
                  </a:lnTo>
                  <a:lnTo>
                    <a:pt x="651637" y="65532"/>
                  </a:lnTo>
                  <a:lnTo>
                    <a:pt x="672846" y="65532"/>
                  </a:lnTo>
                  <a:lnTo>
                    <a:pt x="673608" y="64008"/>
                  </a:lnTo>
                  <a:lnTo>
                    <a:pt x="673608" y="62484"/>
                  </a:lnTo>
                  <a:lnTo>
                    <a:pt x="673608" y="61849"/>
                  </a:lnTo>
                  <a:lnTo>
                    <a:pt x="673608" y="59436"/>
                  </a:lnTo>
                  <a:lnTo>
                    <a:pt x="673608" y="42672"/>
                  </a:lnTo>
                  <a:lnTo>
                    <a:pt x="673608" y="42037"/>
                  </a:lnTo>
                  <a:lnTo>
                    <a:pt x="673608" y="39624"/>
                  </a:lnTo>
                  <a:lnTo>
                    <a:pt x="673608" y="38100"/>
                  </a:lnTo>
                  <a:close/>
                </a:path>
                <a:path w="798830" h="66040">
                  <a:moveTo>
                    <a:pt x="798576" y="38100"/>
                  </a:moveTo>
                  <a:lnTo>
                    <a:pt x="797814" y="36576"/>
                  </a:lnTo>
                  <a:lnTo>
                    <a:pt x="771144" y="36576"/>
                  </a:lnTo>
                  <a:lnTo>
                    <a:pt x="769620" y="38100"/>
                  </a:lnTo>
                  <a:lnTo>
                    <a:pt x="769620" y="64008"/>
                  </a:lnTo>
                  <a:lnTo>
                    <a:pt x="771144" y="65532"/>
                  </a:lnTo>
                  <a:lnTo>
                    <a:pt x="797814" y="65532"/>
                  </a:lnTo>
                  <a:lnTo>
                    <a:pt x="798576" y="64008"/>
                  </a:lnTo>
                  <a:lnTo>
                    <a:pt x="798576" y="62484"/>
                  </a:lnTo>
                  <a:lnTo>
                    <a:pt x="792467" y="62484"/>
                  </a:lnTo>
                  <a:lnTo>
                    <a:pt x="792467" y="59436"/>
                  </a:lnTo>
                  <a:lnTo>
                    <a:pt x="775716" y="59436"/>
                  </a:lnTo>
                  <a:lnTo>
                    <a:pt x="775716" y="42672"/>
                  </a:lnTo>
                  <a:lnTo>
                    <a:pt x="772668" y="42672"/>
                  </a:lnTo>
                  <a:lnTo>
                    <a:pt x="775716" y="39624"/>
                  </a:lnTo>
                  <a:lnTo>
                    <a:pt x="798576" y="39624"/>
                  </a:lnTo>
                  <a:lnTo>
                    <a:pt x="798576" y="38100"/>
                  </a:lnTo>
                  <a:close/>
                </a:path>
              </a:pathLst>
            </a:custGeom>
            <a:solidFill>
              <a:srgbClr val="211F1F"/>
            </a:solidFill>
          </p:spPr>
          <p:txBody>
            <a:bodyPr wrap="square" lIns="0" tIns="0" rIns="0" bIns="0" rtlCol="0"/>
            <a:lstStyle/>
            <a:p>
              <a:endParaRPr/>
            </a:p>
          </p:txBody>
        </p:sp>
        <p:sp>
          <p:nvSpPr>
            <p:cNvPr id="323" name="object 323"/>
            <p:cNvSpPr/>
            <p:nvPr/>
          </p:nvSpPr>
          <p:spPr>
            <a:xfrm>
              <a:off x="2936748" y="8103107"/>
              <a:ext cx="894715" cy="29209"/>
            </a:xfrm>
            <a:custGeom>
              <a:avLst/>
              <a:gdLst/>
              <a:ahLst/>
              <a:cxnLst/>
              <a:rect l="l" t="t" r="r" b="b"/>
              <a:pathLst>
                <a:path w="894714" h="29209">
                  <a:moveTo>
                    <a:pt x="25908" y="3048"/>
                  </a:moveTo>
                  <a:lnTo>
                    <a:pt x="22225" y="3048"/>
                  </a:lnTo>
                  <a:lnTo>
                    <a:pt x="19812" y="3048"/>
                  </a:lnTo>
                  <a:lnTo>
                    <a:pt x="19812" y="5600"/>
                  </a:lnTo>
                  <a:lnTo>
                    <a:pt x="19812" y="10299"/>
                  </a:lnTo>
                  <a:lnTo>
                    <a:pt x="19812" y="19507"/>
                  </a:lnTo>
                  <a:lnTo>
                    <a:pt x="18656" y="18427"/>
                  </a:lnTo>
                  <a:lnTo>
                    <a:pt x="18656" y="22860"/>
                  </a:lnTo>
                  <a:lnTo>
                    <a:pt x="7924" y="22860"/>
                  </a:lnTo>
                  <a:lnTo>
                    <a:pt x="12992" y="17513"/>
                  </a:lnTo>
                  <a:lnTo>
                    <a:pt x="18656" y="22860"/>
                  </a:lnTo>
                  <a:lnTo>
                    <a:pt x="18656" y="18427"/>
                  </a:lnTo>
                  <a:lnTo>
                    <a:pt x="15201" y="15163"/>
                  </a:lnTo>
                  <a:lnTo>
                    <a:pt x="19812" y="10299"/>
                  </a:lnTo>
                  <a:lnTo>
                    <a:pt x="19812" y="5600"/>
                  </a:lnTo>
                  <a:lnTo>
                    <a:pt x="19799" y="3048"/>
                  </a:lnTo>
                  <a:lnTo>
                    <a:pt x="19329" y="3048"/>
                  </a:lnTo>
                  <a:lnTo>
                    <a:pt x="19329" y="6096"/>
                  </a:lnTo>
                  <a:lnTo>
                    <a:pt x="12852" y="12941"/>
                  </a:lnTo>
                  <a:lnTo>
                    <a:pt x="5626" y="6096"/>
                  </a:lnTo>
                  <a:lnTo>
                    <a:pt x="19329" y="6096"/>
                  </a:lnTo>
                  <a:lnTo>
                    <a:pt x="19329" y="3048"/>
                  </a:lnTo>
                  <a:lnTo>
                    <a:pt x="3048" y="3048"/>
                  </a:lnTo>
                  <a:lnTo>
                    <a:pt x="2730" y="3365"/>
                  </a:lnTo>
                  <a:lnTo>
                    <a:pt x="2413" y="3048"/>
                  </a:lnTo>
                  <a:lnTo>
                    <a:pt x="0" y="5207"/>
                  </a:lnTo>
                  <a:lnTo>
                    <a:pt x="444" y="5651"/>
                  </a:lnTo>
                  <a:lnTo>
                    <a:pt x="0" y="6096"/>
                  </a:lnTo>
                  <a:lnTo>
                    <a:pt x="939" y="6096"/>
                  </a:lnTo>
                  <a:lnTo>
                    <a:pt x="10642" y="15290"/>
                  </a:lnTo>
                  <a:lnTo>
                    <a:pt x="3479" y="22860"/>
                  </a:lnTo>
                  <a:lnTo>
                    <a:pt x="3048" y="22860"/>
                  </a:lnTo>
                  <a:lnTo>
                    <a:pt x="3048" y="23329"/>
                  </a:lnTo>
                  <a:lnTo>
                    <a:pt x="0" y="26543"/>
                  </a:lnTo>
                  <a:lnTo>
                    <a:pt x="2159" y="28956"/>
                  </a:lnTo>
                  <a:lnTo>
                    <a:pt x="5041" y="25908"/>
                  </a:lnTo>
                  <a:lnTo>
                    <a:pt x="19799" y="25908"/>
                  </a:lnTo>
                  <a:lnTo>
                    <a:pt x="19799" y="23939"/>
                  </a:lnTo>
                  <a:lnTo>
                    <a:pt x="19812" y="25908"/>
                  </a:lnTo>
                  <a:lnTo>
                    <a:pt x="21882" y="25908"/>
                  </a:lnTo>
                  <a:lnTo>
                    <a:pt x="23495" y="27432"/>
                  </a:lnTo>
                  <a:lnTo>
                    <a:pt x="25196" y="25908"/>
                  </a:lnTo>
                  <a:lnTo>
                    <a:pt x="25908" y="25908"/>
                  </a:lnTo>
                  <a:lnTo>
                    <a:pt x="25908" y="25273"/>
                  </a:lnTo>
                  <a:lnTo>
                    <a:pt x="25908" y="22860"/>
                  </a:lnTo>
                  <a:lnTo>
                    <a:pt x="25908" y="6096"/>
                  </a:lnTo>
                  <a:lnTo>
                    <a:pt x="25908" y="3048"/>
                  </a:lnTo>
                  <a:close/>
                </a:path>
                <a:path w="894714" h="29209">
                  <a:moveTo>
                    <a:pt x="149352" y="1524"/>
                  </a:moveTo>
                  <a:lnTo>
                    <a:pt x="148590" y="0"/>
                  </a:lnTo>
                  <a:lnTo>
                    <a:pt x="143256" y="0"/>
                  </a:lnTo>
                  <a:lnTo>
                    <a:pt x="143256" y="3048"/>
                  </a:lnTo>
                  <a:lnTo>
                    <a:pt x="143256" y="6997"/>
                  </a:lnTo>
                  <a:lnTo>
                    <a:pt x="143256" y="11988"/>
                  </a:lnTo>
                  <a:lnTo>
                    <a:pt x="143256" y="19113"/>
                  </a:lnTo>
                  <a:lnTo>
                    <a:pt x="143256" y="23710"/>
                  </a:lnTo>
                  <a:lnTo>
                    <a:pt x="143256" y="25908"/>
                  </a:lnTo>
                  <a:lnTo>
                    <a:pt x="143243" y="23698"/>
                  </a:lnTo>
                  <a:lnTo>
                    <a:pt x="143256" y="19113"/>
                  </a:lnTo>
                  <a:lnTo>
                    <a:pt x="142417" y="18275"/>
                  </a:lnTo>
                  <a:lnTo>
                    <a:pt x="142417" y="22860"/>
                  </a:lnTo>
                  <a:lnTo>
                    <a:pt x="133070" y="22860"/>
                  </a:lnTo>
                  <a:lnTo>
                    <a:pt x="137617" y="18008"/>
                  </a:lnTo>
                  <a:lnTo>
                    <a:pt x="142417" y="22860"/>
                  </a:lnTo>
                  <a:lnTo>
                    <a:pt x="142417" y="18275"/>
                  </a:lnTo>
                  <a:lnTo>
                    <a:pt x="139827" y="15646"/>
                  </a:lnTo>
                  <a:lnTo>
                    <a:pt x="143256" y="11988"/>
                  </a:lnTo>
                  <a:lnTo>
                    <a:pt x="143256" y="6997"/>
                  </a:lnTo>
                  <a:lnTo>
                    <a:pt x="137426" y="13220"/>
                  </a:lnTo>
                  <a:lnTo>
                    <a:pt x="135216" y="10985"/>
                  </a:lnTo>
                  <a:lnTo>
                    <a:pt x="135216" y="15582"/>
                  </a:lnTo>
                  <a:lnTo>
                    <a:pt x="128409" y="22860"/>
                  </a:lnTo>
                  <a:lnTo>
                    <a:pt x="128016" y="22860"/>
                  </a:lnTo>
                  <a:lnTo>
                    <a:pt x="128016" y="8293"/>
                  </a:lnTo>
                  <a:lnTo>
                    <a:pt x="135216" y="15582"/>
                  </a:lnTo>
                  <a:lnTo>
                    <a:pt x="135216" y="10985"/>
                  </a:lnTo>
                  <a:lnTo>
                    <a:pt x="130390" y="6096"/>
                  </a:lnTo>
                  <a:lnTo>
                    <a:pt x="143243" y="6096"/>
                  </a:lnTo>
                  <a:lnTo>
                    <a:pt x="143243" y="3048"/>
                  </a:lnTo>
                  <a:lnTo>
                    <a:pt x="143256" y="0"/>
                  </a:lnTo>
                  <a:lnTo>
                    <a:pt x="123444" y="0"/>
                  </a:lnTo>
                  <a:lnTo>
                    <a:pt x="121920" y="1524"/>
                  </a:lnTo>
                  <a:lnTo>
                    <a:pt x="121920" y="27432"/>
                  </a:lnTo>
                  <a:lnTo>
                    <a:pt x="123444" y="28956"/>
                  </a:lnTo>
                  <a:lnTo>
                    <a:pt x="127381" y="28956"/>
                  </a:lnTo>
                  <a:lnTo>
                    <a:pt x="148590" y="28956"/>
                  </a:lnTo>
                  <a:lnTo>
                    <a:pt x="149352" y="27432"/>
                  </a:lnTo>
                  <a:lnTo>
                    <a:pt x="149352" y="25908"/>
                  </a:lnTo>
                  <a:lnTo>
                    <a:pt x="149352" y="25273"/>
                  </a:lnTo>
                  <a:lnTo>
                    <a:pt x="149352" y="22860"/>
                  </a:lnTo>
                  <a:lnTo>
                    <a:pt x="149352" y="6096"/>
                  </a:lnTo>
                  <a:lnTo>
                    <a:pt x="149352" y="5461"/>
                  </a:lnTo>
                  <a:lnTo>
                    <a:pt x="149352" y="3048"/>
                  </a:lnTo>
                  <a:lnTo>
                    <a:pt x="149352" y="1524"/>
                  </a:lnTo>
                  <a:close/>
                </a:path>
                <a:path w="894714" h="29209">
                  <a:moveTo>
                    <a:pt x="274320" y="1524"/>
                  </a:moveTo>
                  <a:lnTo>
                    <a:pt x="273558" y="0"/>
                  </a:lnTo>
                  <a:lnTo>
                    <a:pt x="268224" y="0"/>
                  </a:lnTo>
                  <a:lnTo>
                    <a:pt x="268224" y="3048"/>
                  </a:lnTo>
                  <a:lnTo>
                    <a:pt x="268224" y="5600"/>
                  </a:lnTo>
                  <a:lnTo>
                    <a:pt x="268224" y="10299"/>
                  </a:lnTo>
                  <a:lnTo>
                    <a:pt x="268224" y="19507"/>
                  </a:lnTo>
                  <a:lnTo>
                    <a:pt x="268224" y="23952"/>
                  </a:lnTo>
                  <a:lnTo>
                    <a:pt x="268224" y="25908"/>
                  </a:lnTo>
                  <a:lnTo>
                    <a:pt x="268211" y="23939"/>
                  </a:lnTo>
                  <a:lnTo>
                    <a:pt x="268224" y="19507"/>
                  </a:lnTo>
                  <a:lnTo>
                    <a:pt x="267068" y="18427"/>
                  </a:lnTo>
                  <a:lnTo>
                    <a:pt x="267068" y="22860"/>
                  </a:lnTo>
                  <a:lnTo>
                    <a:pt x="256336" y="22860"/>
                  </a:lnTo>
                  <a:lnTo>
                    <a:pt x="261404" y="17513"/>
                  </a:lnTo>
                  <a:lnTo>
                    <a:pt x="267068" y="22860"/>
                  </a:lnTo>
                  <a:lnTo>
                    <a:pt x="267068" y="18427"/>
                  </a:lnTo>
                  <a:lnTo>
                    <a:pt x="263613" y="15163"/>
                  </a:lnTo>
                  <a:lnTo>
                    <a:pt x="268224" y="10299"/>
                  </a:lnTo>
                  <a:lnTo>
                    <a:pt x="268224" y="5600"/>
                  </a:lnTo>
                  <a:lnTo>
                    <a:pt x="268211" y="3048"/>
                  </a:lnTo>
                  <a:lnTo>
                    <a:pt x="268224" y="0"/>
                  </a:lnTo>
                  <a:lnTo>
                    <a:pt x="267741" y="0"/>
                  </a:lnTo>
                  <a:lnTo>
                    <a:pt x="267741" y="6096"/>
                  </a:lnTo>
                  <a:lnTo>
                    <a:pt x="261264" y="12941"/>
                  </a:lnTo>
                  <a:lnTo>
                    <a:pt x="259054" y="10858"/>
                  </a:lnTo>
                  <a:lnTo>
                    <a:pt x="259054" y="15290"/>
                  </a:lnTo>
                  <a:lnTo>
                    <a:pt x="251891" y="22860"/>
                  </a:lnTo>
                  <a:lnTo>
                    <a:pt x="251460" y="22860"/>
                  </a:lnTo>
                  <a:lnTo>
                    <a:pt x="251460" y="8102"/>
                  </a:lnTo>
                  <a:lnTo>
                    <a:pt x="259054" y="15290"/>
                  </a:lnTo>
                  <a:lnTo>
                    <a:pt x="259054" y="10858"/>
                  </a:lnTo>
                  <a:lnTo>
                    <a:pt x="254038" y="6096"/>
                  </a:lnTo>
                  <a:lnTo>
                    <a:pt x="267741" y="6096"/>
                  </a:lnTo>
                  <a:lnTo>
                    <a:pt x="267741" y="0"/>
                  </a:lnTo>
                  <a:lnTo>
                    <a:pt x="246888" y="0"/>
                  </a:lnTo>
                  <a:lnTo>
                    <a:pt x="245364" y="1524"/>
                  </a:lnTo>
                  <a:lnTo>
                    <a:pt x="245364" y="27432"/>
                  </a:lnTo>
                  <a:lnTo>
                    <a:pt x="246888" y="28956"/>
                  </a:lnTo>
                  <a:lnTo>
                    <a:pt x="250571" y="28956"/>
                  </a:lnTo>
                  <a:lnTo>
                    <a:pt x="273558" y="28956"/>
                  </a:lnTo>
                  <a:lnTo>
                    <a:pt x="274320" y="27432"/>
                  </a:lnTo>
                  <a:lnTo>
                    <a:pt x="274320" y="25908"/>
                  </a:lnTo>
                  <a:lnTo>
                    <a:pt x="274320" y="25273"/>
                  </a:lnTo>
                  <a:lnTo>
                    <a:pt x="274320" y="22860"/>
                  </a:lnTo>
                  <a:lnTo>
                    <a:pt x="274320" y="6096"/>
                  </a:lnTo>
                  <a:lnTo>
                    <a:pt x="274320" y="3048"/>
                  </a:lnTo>
                  <a:lnTo>
                    <a:pt x="274320" y="1524"/>
                  </a:lnTo>
                  <a:close/>
                </a:path>
                <a:path w="894714" h="29209">
                  <a:moveTo>
                    <a:pt x="397764" y="1524"/>
                  </a:moveTo>
                  <a:lnTo>
                    <a:pt x="397002" y="0"/>
                  </a:lnTo>
                  <a:lnTo>
                    <a:pt x="393560" y="0"/>
                  </a:lnTo>
                  <a:lnTo>
                    <a:pt x="393560" y="4953"/>
                  </a:lnTo>
                  <a:lnTo>
                    <a:pt x="391655" y="3048"/>
                  </a:lnTo>
                  <a:lnTo>
                    <a:pt x="391655" y="6096"/>
                  </a:lnTo>
                  <a:lnTo>
                    <a:pt x="391655" y="7010"/>
                  </a:lnTo>
                  <a:lnTo>
                    <a:pt x="391655" y="12001"/>
                  </a:lnTo>
                  <a:lnTo>
                    <a:pt x="391655" y="19100"/>
                  </a:lnTo>
                  <a:lnTo>
                    <a:pt x="390817" y="18262"/>
                  </a:lnTo>
                  <a:lnTo>
                    <a:pt x="390817" y="22860"/>
                  </a:lnTo>
                  <a:lnTo>
                    <a:pt x="381482" y="22860"/>
                  </a:lnTo>
                  <a:lnTo>
                    <a:pt x="386016" y="18008"/>
                  </a:lnTo>
                  <a:lnTo>
                    <a:pt x="390817" y="22860"/>
                  </a:lnTo>
                  <a:lnTo>
                    <a:pt x="390817" y="18262"/>
                  </a:lnTo>
                  <a:lnTo>
                    <a:pt x="388239" y="15646"/>
                  </a:lnTo>
                  <a:lnTo>
                    <a:pt x="391655" y="12001"/>
                  </a:lnTo>
                  <a:lnTo>
                    <a:pt x="391655" y="7010"/>
                  </a:lnTo>
                  <a:lnTo>
                    <a:pt x="385838" y="13233"/>
                  </a:lnTo>
                  <a:lnTo>
                    <a:pt x="383628" y="10998"/>
                  </a:lnTo>
                  <a:lnTo>
                    <a:pt x="383628" y="15595"/>
                  </a:lnTo>
                  <a:lnTo>
                    <a:pt x="376821" y="22860"/>
                  </a:lnTo>
                  <a:lnTo>
                    <a:pt x="376428" y="22860"/>
                  </a:lnTo>
                  <a:lnTo>
                    <a:pt x="376428" y="8305"/>
                  </a:lnTo>
                  <a:lnTo>
                    <a:pt x="383628" y="15595"/>
                  </a:lnTo>
                  <a:lnTo>
                    <a:pt x="383628" y="10998"/>
                  </a:lnTo>
                  <a:lnTo>
                    <a:pt x="378790" y="6096"/>
                  </a:lnTo>
                  <a:lnTo>
                    <a:pt x="391655" y="6096"/>
                  </a:lnTo>
                  <a:lnTo>
                    <a:pt x="391655" y="3048"/>
                  </a:lnTo>
                  <a:lnTo>
                    <a:pt x="393560" y="4953"/>
                  </a:lnTo>
                  <a:lnTo>
                    <a:pt x="393560" y="0"/>
                  </a:lnTo>
                  <a:lnTo>
                    <a:pt x="371856" y="0"/>
                  </a:lnTo>
                  <a:lnTo>
                    <a:pt x="370332" y="1524"/>
                  </a:lnTo>
                  <a:lnTo>
                    <a:pt x="370332" y="27432"/>
                  </a:lnTo>
                  <a:lnTo>
                    <a:pt x="371856" y="28956"/>
                  </a:lnTo>
                  <a:lnTo>
                    <a:pt x="375793" y="28956"/>
                  </a:lnTo>
                  <a:lnTo>
                    <a:pt x="397002" y="28956"/>
                  </a:lnTo>
                  <a:lnTo>
                    <a:pt x="397764" y="27432"/>
                  </a:lnTo>
                  <a:lnTo>
                    <a:pt x="397764" y="25908"/>
                  </a:lnTo>
                  <a:lnTo>
                    <a:pt x="397764" y="25273"/>
                  </a:lnTo>
                  <a:lnTo>
                    <a:pt x="397764" y="22860"/>
                  </a:lnTo>
                  <a:lnTo>
                    <a:pt x="397764" y="6096"/>
                  </a:lnTo>
                  <a:lnTo>
                    <a:pt x="397764" y="5461"/>
                  </a:lnTo>
                  <a:lnTo>
                    <a:pt x="397764" y="3048"/>
                  </a:lnTo>
                  <a:lnTo>
                    <a:pt x="397764" y="1524"/>
                  </a:lnTo>
                  <a:close/>
                </a:path>
                <a:path w="894714" h="29209">
                  <a:moveTo>
                    <a:pt x="522732" y="1524"/>
                  </a:moveTo>
                  <a:lnTo>
                    <a:pt x="521970" y="0"/>
                  </a:lnTo>
                  <a:lnTo>
                    <a:pt x="516636" y="0"/>
                  </a:lnTo>
                  <a:lnTo>
                    <a:pt x="516636" y="10299"/>
                  </a:lnTo>
                  <a:lnTo>
                    <a:pt x="516636" y="20701"/>
                  </a:lnTo>
                  <a:lnTo>
                    <a:pt x="514477" y="18554"/>
                  </a:lnTo>
                  <a:lnTo>
                    <a:pt x="514477" y="22860"/>
                  </a:lnTo>
                  <a:lnTo>
                    <a:pt x="504748" y="22860"/>
                  </a:lnTo>
                  <a:lnTo>
                    <a:pt x="509473" y="17868"/>
                  </a:lnTo>
                  <a:lnTo>
                    <a:pt x="514477" y="22860"/>
                  </a:lnTo>
                  <a:lnTo>
                    <a:pt x="514477" y="18554"/>
                  </a:lnTo>
                  <a:lnTo>
                    <a:pt x="511568" y="15646"/>
                  </a:lnTo>
                  <a:lnTo>
                    <a:pt x="516636" y="10299"/>
                  </a:lnTo>
                  <a:lnTo>
                    <a:pt x="516636" y="0"/>
                  </a:lnTo>
                  <a:lnTo>
                    <a:pt x="516153" y="0"/>
                  </a:lnTo>
                  <a:lnTo>
                    <a:pt x="516153" y="6096"/>
                  </a:lnTo>
                  <a:lnTo>
                    <a:pt x="509282" y="13360"/>
                  </a:lnTo>
                  <a:lnTo>
                    <a:pt x="507187" y="11264"/>
                  </a:lnTo>
                  <a:lnTo>
                    <a:pt x="507187" y="15582"/>
                  </a:lnTo>
                  <a:lnTo>
                    <a:pt x="500303" y="22860"/>
                  </a:lnTo>
                  <a:lnTo>
                    <a:pt x="499872" y="22860"/>
                  </a:lnTo>
                  <a:lnTo>
                    <a:pt x="499872" y="8255"/>
                  </a:lnTo>
                  <a:lnTo>
                    <a:pt x="507187" y="15582"/>
                  </a:lnTo>
                  <a:lnTo>
                    <a:pt x="507187" y="11264"/>
                  </a:lnTo>
                  <a:lnTo>
                    <a:pt x="502031" y="6096"/>
                  </a:lnTo>
                  <a:lnTo>
                    <a:pt x="516153" y="6096"/>
                  </a:lnTo>
                  <a:lnTo>
                    <a:pt x="516153" y="0"/>
                  </a:lnTo>
                  <a:lnTo>
                    <a:pt x="495300" y="0"/>
                  </a:lnTo>
                  <a:lnTo>
                    <a:pt x="493776" y="1524"/>
                  </a:lnTo>
                  <a:lnTo>
                    <a:pt x="493776" y="27432"/>
                  </a:lnTo>
                  <a:lnTo>
                    <a:pt x="495300" y="28956"/>
                  </a:lnTo>
                  <a:lnTo>
                    <a:pt x="498983" y="28956"/>
                  </a:lnTo>
                  <a:lnTo>
                    <a:pt x="521970" y="28956"/>
                  </a:lnTo>
                  <a:lnTo>
                    <a:pt x="522732" y="27432"/>
                  </a:lnTo>
                  <a:lnTo>
                    <a:pt x="522732" y="25908"/>
                  </a:lnTo>
                  <a:lnTo>
                    <a:pt x="522732" y="22860"/>
                  </a:lnTo>
                  <a:lnTo>
                    <a:pt x="522732" y="6096"/>
                  </a:lnTo>
                  <a:lnTo>
                    <a:pt x="522732" y="3048"/>
                  </a:lnTo>
                  <a:lnTo>
                    <a:pt x="522732" y="1524"/>
                  </a:lnTo>
                  <a:close/>
                </a:path>
                <a:path w="894714" h="29209">
                  <a:moveTo>
                    <a:pt x="647700" y="1524"/>
                  </a:moveTo>
                  <a:lnTo>
                    <a:pt x="646938" y="0"/>
                  </a:lnTo>
                  <a:lnTo>
                    <a:pt x="641604" y="0"/>
                  </a:lnTo>
                  <a:lnTo>
                    <a:pt x="641604" y="6096"/>
                  </a:lnTo>
                  <a:lnTo>
                    <a:pt x="641604" y="6731"/>
                  </a:lnTo>
                  <a:lnTo>
                    <a:pt x="641604" y="11557"/>
                  </a:lnTo>
                  <a:lnTo>
                    <a:pt x="641604" y="19507"/>
                  </a:lnTo>
                  <a:lnTo>
                    <a:pt x="640448" y="18427"/>
                  </a:lnTo>
                  <a:lnTo>
                    <a:pt x="640448" y="22860"/>
                  </a:lnTo>
                  <a:lnTo>
                    <a:pt x="630301" y="22860"/>
                  </a:lnTo>
                  <a:lnTo>
                    <a:pt x="635228" y="17932"/>
                  </a:lnTo>
                  <a:lnTo>
                    <a:pt x="640448" y="22860"/>
                  </a:lnTo>
                  <a:lnTo>
                    <a:pt x="640448" y="18427"/>
                  </a:lnTo>
                  <a:lnTo>
                    <a:pt x="637514" y="15646"/>
                  </a:lnTo>
                  <a:lnTo>
                    <a:pt x="641604" y="11557"/>
                  </a:lnTo>
                  <a:lnTo>
                    <a:pt x="641604" y="6731"/>
                  </a:lnTo>
                  <a:lnTo>
                    <a:pt x="635038" y="13296"/>
                  </a:lnTo>
                  <a:lnTo>
                    <a:pt x="632752" y="11137"/>
                  </a:lnTo>
                  <a:lnTo>
                    <a:pt x="632752" y="15582"/>
                  </a:lnTo>
                  <a:lnTo>
                    <a:pt x="625475" y="22860"/>
                  </a:lnTo>
                  <a:lnTo>
                    <a:pt x="624840" y="22860"/>
                  </a:lnTo>
                  <a:lnTo>
                    <a:pt x="624840" y="8102"/>
                  </a:lnTo>
                  <a:lnTo>
                    <a:pt x="632752" y="15582"/>
                  </a:lnTo>
                  <a:lnTo>
                    <a:pt x="632752" y="11137"/>
                  </a:lnTo>
                  <a:lnTo>
                    <a:pt x="627418" y="6096"/>
                  </a:lnTo>
                  <a:lnTo>
                    <a:pt x="641604" y="6096"/>
                  </a:lnTo>
                  <a:lnTo>
                    <a:pt x="641604" y="0"/>
                  </a:lnTo>
                  <a:lnTo>
                    <a:pt x="620268" y="0"/>
                  </a:lnTo>
                  <a:lnTo>
                    <a:pt x="618744" y="1524"/>
                  </a:lnTo>
                  <a:lnTo>
                    <a:pt x="618744" y="27432"/>
                  </a:lnTo>
                  <a:lnTo>
                    <a:pt x="620268" y="28956"/>
                  </a:lnTo>
                  <a:lnTo>
                    <a:pt x="624205" y="28956"/>
                  </a:lnTo>
                  <a:lnTo>
                    <a:pt x="646938" y="28956"/>
                  </a:lnTo>
                  <a:lnTo>
                    <a:pt x="647700" y="27432"/>
                  </a:lnTo>
                  <a:lnTo>
                    <a:pt x="647700" y="25908"/>
                  </a:lnTo>
                  <a:lnTo>
                    <a:pt x="647700" y="25273"/>
                  </a:lnTo>
                  <a:lnTo>
                    <a:pt x="647700" y="22860"/>
                  </a:lnTo>
                  <a:lnTo>
                    <a:pt x="647700" y="6096"/>
                  </a:lnTo>
                  <a:lnTo>
                    <a:pt x="647700" y="5461"/>
                  </a:lnTo>
                  <a:lnTo>
                    <a:pt x="647700" y="3048"/>
                  </a:lnTo>
                  <a:lnTo>
                    <a:pt x="647700" y="1524"/>
                  </a:lnTo>
                  <a:close/>
                </a:path>
                <a:path w="894714" h="29209">
                  <a:moveTo>
                    <a:pt x="769620" y="1524"/>
                  </a:moveTo>
                  <a:lnTo>
                    <a:pt x="768858" y="0"/>
                  </a:lnTo>
                  <a:lnTo>
                    <a:pt x="763524" y="0"/>
                  </a:lnTo>
                  <a:lnTo>
                    <a:pt x="763524" y="8686"/>
                  </a:lnTo>
                  <a:lnTo>
                    <a:pt x="763524" y="22225"/>
                  </a:lnTo>
                  <a:lnTo>
                    <a:pt x="759841" y="18554"/>
                  </a:lnTo>
                  <a:lnTo>
                    <a:pt x="759841" y="22860"/>
                  </a:lnTo>
                  <a:lnTo>
                    <a:pt x="750112" y="22860"/>
                  </a:lnTo>
                  <a:lnTo>
                    <a:pt x="754837" y="17868"/>
                  </a:lnTo>
                  <a:lnTo>
                    <a:pt x="759841" y="22860"/>
                  </a:lnTo>
                  <a:lnTo>
                    <a:pt x="759841" y="18554"/>
                  </a:lnTo>
                  <a:lnTo>
                    <a:pt x="756932" y="15646"/>
                  </a:lnTo>
                  <a:lnTo>
                    <a:pt x="763524" y="8686"/>
                  </a:lnTo>
                  <a:lnTo>
                    <a:pt x="763524" y="0"/>
                  </a:lnTo>
                  <a:lnTo>
                    <a:pt x="761517" y="0"/>
                  </a:lnTo>
                  <a:lnTo>
                    <a:pt x="761517" y="6096"/>
                  </a:lnTo>
                  <a:lnTo>
                    <a:pt x="754646" y="13360"/>
                  </a:lnTo>
                  <a:lnTo>
                    <a:pt x="752551" y="11264"/>
                  </a:lnTo>
                  <a:lnTo>
                    <a:pt x="752551" y="15582"/>
                  </a:lnTo>
                  <a:lnTo>
                    <a:pt x="746760" y="21717"/>
                  </a:lnTo>
                  <a:lnTo>
                    <a:pt x="746760" y="9779"/>
                  </a:lnTo>
                  <a:lnTo>
                    <a:pt x="752551" y="15582"/>
                  </a:lnTo>
                  <a:lnTo>
                    <a:pt x="752551" y="11264"/>
                  </a:lnTo>
                  <a:lnTo>
                    <a:pt x="747395" y="6096"/>
                  </a:lnTo>
                  <a:lnTo>
                    <a:pt x="761517" y="6096"/>
                  </a:lnTo>
                  <a:lnTo>
                    <a:pt x="761517" y="0"/>
                  </a:lnTo>
                  <a:lnTo>
                    <a:pt x="742188" y="0"/>
                  </a:lnTo>
                  <a:lnTo>
                    <a:pt x="740664" y="1524"/>
                  </a:lnTo>
                  <a:lnTo>
                    <a:pt x="740664" y="27432"/>
                  </a:lnTo>
                  <a:lnTo>
                    <a:pt x="742188" y="28956"/>
                  </a:lnTo>
                  <a:lnTo>
                    <a:pt x="744347" y="28956"/>
                  </a:lnTo>
                  <a:lnTo>
                    <a:pt x="768858" y="28956"/>
                  </a:lnTo>
                  <a:lnTo>
                    <a:pt x="769620" y="27432"/>
                  </a:lnTo>
                  <a:lnTo>
                    <a:pt x="769620" y="25908"/>
                  </a:lnTo>
                  <a:lnTo>
                    <a:pt x="769620" y="22860"/>
                  </a:lnTo>
                  <a:lnTo>
                    <a:pt x="769620" y="6096"/>
                  </a:lnTo>
                  <a:lnTo>
                    <a:pt x="769620" y="3048"/>
                  </a:lnTo>
                  <a:lnTo>
                    <a:pt x="769620" y="1524"/>
                  </a:lnTo>
                  <a:close/>
                </a:path>
                <a:path w="894714" h="29209">
                  <a:moveTo>
                    <a:pt x="894588" y="1524"/>
                  </a:moveTo>
                  <a:lnTo>
                    <a:pt x="893826" y="0"/>
                  </a:lnTo>
                  <a:lnTo>
                    <a:pt x="867156" y="0"/>
                  </a:lnTo>
                  <a:lnTo>
                    <a:pt x="865632" y="1524"/>
                  </a:lnTo>
                  <a:lnTo>
                    <a:pt x="865632" y="27432"/>
                  </a:lnTo>
                  <a:lnTo>
                    <a:pt x="867156" y="28956"/>
                  </a:lnTo>
                  <a:lnTo>
                    <a:pt x="893826" y="28956"/>
                  </a:lnTo>
                  <a:lnTo>
                    <a:pt x="894588" y="27432"/>
                  </a:lnTo>
                  <a:lnTo>
                    <a:pt x="894588" y="25908"/>
                  </a:lnTo>
                  <a:lnTo>
                    <a:pt x="888492" y="25908"/>
                  </a:lnTo>
                  <a:lnTo>
                    <a:pt x="888492" y="22860"/>
                  </a:lnTo>
                  <a:lnTo>
                    <a:pt x="871728" y="22860"/>
                  </a:lnTo>
                  <a:lnTo>
                    <a:pt x="871728" y="6096"/>
                  </a:lnTo>
                  <a:lnTo>
                    <a:pt x="868680" y="6096"/>
                  </a:lnTo>
                  <a:lnTo>
                    <a:pt x="871728" y="3048"/>
                  </a:lnTo>
                  <a:lnTo>
                    <a:pt x="894588" y="3048"/>
                  </a:lnTo>
                  <a:lnTo>
                    <a:pt x="894588" y="1524"/>
                  </a:lnTo>
                  <a:close/>
                </a:path>
              </a:pathLst>
            </a:custGeom>
            <a:solidFill>
              <a:srgbClr val="211F1F"/>
            </a:solidFill>
          </p:spPr>
          <p:txBody>
            <a:bodyPr wrap="square" lIns="0" tIns="0" rIns="0" bIns="0" rtlCol="0"/>
            <a:lstStyle/>
            <a:p>
              <a:endParaRPr/>
            </a:p>
          </p:txBody>
        </p:sp>
        <p:sp>
          <p:nvSpPr>
            <p:cNvPr id="324" name="object 324"/>
            <p:cNvSpPr/>
            <p:nvPr/>
          </p:nvSpPr>
          <p:spPr>
            <a:xfrm>
              <a:off x="3805428" y="8103107"/>
              <a:ext cx="890269" cy="29209"/>
            </a:xfrm>
            <a:custGeom>
              <a:avLst/>
              <a:gdLst/>
              <a:ahLst/>
              <a:cxnLst/>
              <a:rect l="l" t="t" r="r" b="b"/>
              <a:pathLst>
                <a:path w="890270" h="29209">
                  <a:moveTo>
                    <a:pt x="25908" y="3048"/>
                  </a:moveTo>
                  <a:lnTo>
                    <a:pt x="23495" y="3048"/>
                  </a:lnTo>
                  <a:lnTo>
                    <a:pt x="19812" y="3048"/>
                  </a:lnTo>
                  <a:lnTo>
                    <a:pt x="19812" y="6096"/>
                  </a:lnTo>
                  <a:lnTo>
                    <a:pt x="19812" y="6731"/>
                  </a:lnTo>
                  <a:lnTo>
                    <a:pt x="19812" y="11557"/>
                  </a:lnTo>
                  <a:lnTo>
                    <a:pt x="19812" y="19507"/>
                  </a:lnTo>
                  <a:lnTo>
                    <a:pt x="18656" y="18427"/>
                  </a:lnTo>
                  <a:lnTo>
                    <a:pt x="18656" y="22860"/>
                  </a:lnTo>
                  <a:lnTo>
                    <a:pt x="8509" y="22860"/>
                  </a:lnTo>
                  <a:lnTo>
                    <a:pt x="13436" y="17932"/>
                  </a:lnTo>
                  <a:lnTo>
                    <a:pt x="18656" y="22860"/>
                  </a:lnTo>
                  <a:lnTo>
                    <a:pt x="18656" y="18427"/>
                  </a:lnTo>
                  <a:lnTo>
                    <a:pt x="15722" y="15646"/>
                  </a:lnTo>
                  <a:lnTo>
                    <a:pt x="19812" y="11557"/>
                  </a:lnTo>
                  <a:lnTo>
                    <a:pt x="19812" y="6731"/>
                  </a:lnTo>
                  <a:lnTo>
                    <a:pt x="13246" y="13296"/>
                  </a:lnTo>
                  <a:lnTo>
                    <a:pt x="5626" y="6096"/>
                  </a:lnTo>
                  <a:lnTo>
                    <a:pt x="19812" y="6096"/>
                  </a:lnTo>
                  <a:lnTo>
                    <a:pt x="19812" y="3048"/>
                  </a:lnTo>
                  <a:lnTo>
                    <a:pt x="3048" y="3048"/>
                  </a:lnTo>
                  <a:lnTo>
                    <a:pt x="2730" y="3365"/>
                  </a:lnTo>
                  <a:lnTo>
                    <a:pt x="2413" y="3048"/>
                  </a:lnTo>
                  <a:lnTo>
                    <a:pt x="0" y="5207"/>
                  </a:lnTo>
                  <a:lnTo>
                    <a:pt x="444" y="5651"/>
                  </a:lnTo>
                  <a:lnTo>
                    <a:pt x="0" y="6096"/>
                  </a:lnTo>
                  <a:lnTo>
                    <a:pt x="939" y="6096"/>
                  </a:lnTo>
                  <a:lnTo>
                    <a:pt x="10960" y="15582"/>
                  </a:lnTo>
                  <a:lnTo>
                    <a:pt x="3683" y="22860"/>
                  </a:lnTo>
                  <a:lnTo>
                    <a:pt x="3048" y="22860"/>
                  </a:lnTo>
                  <a:lnTo>
                    <a:pt x="3048" y="23495"/>
                  </a:lnTo>
                  <a:lnTo>
                    <a:pt x="0" y="26543"/>
                  </a:lnTo>
                  <a:lnTo>
                    <a:pt x="2413" y="28956"/>
                  </a:lnTo>
                  <a:lnTo>
                    <a:pt x="5461" y="25908"/>
                  </a:lnTo>
                  <a:lnTo>
                    <a:pt x="19812" y="25908"/>
                  </a:lnTo>
                  <a:lnTo>
                    <a:pt x="21882" y="25908"/>
                  </a:lnTo>
                  <a:lnTo>
                    <a:pt x="23495" y="27432"/>
                  </a:lnTo>
                  <a:lnTo>
                    <a:pt x="25196" y="25908"/>
                  </a:lnTo>
                  <a:lnTo>
                    <a:pt x="25908" y="25908"/>
                  </a:lnTo>
                  <a:lnTo>
                    <a:pt x="25908" y="25273"/>
                  </a:lnTo>
                  <a:lnTo>
                    <a:pt x="25908" y="22860"/>
                  </a:lnTo>
                  <a:lnTo>
                    <a:pt x="25908" y="6096"/>
                  </a:lnTo>
                  <a:lnTo>
                    <a:pt x="25908" y="5461"/>
                  </a:lnTo>
                  <a:lnTo>
                    <a:pt x="25908" y="3048"/>
                  </a:lnTo>
                  <a:close/>
                </a:path>
                <a:path w="890270" h="29209">
                  <a:moveTo>
                    <a:pt x="153924" y="1524"/>
                  </a:moveTo>
                  <a:lnTo>
                    <a:pt x="153162" y="0"/>
                  </a:lnTo>
                  <a:lnTo>
                    <a:pt x="147828" y="0"/>
                  </a:lnTo>
                  <a:lnTo>
                    <a:pt x="147828" y="10350"/>
                  </a:lnTo>
                  <a:lnTo>
                    <a:pt x="147828" y="20650"/>
                  </a:lnTo>
                  <a:lnTo>
                    <a:pt x="145465" y="18275"/>
                  </a:lnTo>
                  <a:lnTo>
                    <a:pt x="145465" y="22860"/>
                  </a:lnTo>
                  <a:lnTo>
                    <a:pt x="136118" y="22860"/>
                  </a:lnTo>
                  <a:lnTo>
                    <a:pt x="140665" y="18008"/>
                  </a:lnTo>
                  <a:lnTo>
                    <a:pt x="145465" y="22860"/>
                  </a:lnTo>
                  <a:lnTo>
                    <a:pt x="145465" y="18275"/>
                  </a:lnTo>
                  <a:lnTo>
                    <a:pt x="142875" y="15646"/>
                  </a:lnTo>
                  <a:lnTo>
                    <a:pt x="147828" y="10350"/>
                  </a:lnTo>
                  <a:lnTo>
                    <a:pt x="147828" y="0"/>
                  </a:lnTo>
                  <a:lnTo>
                    <a:pt x="147129" y="0"/>
                  </a:lnTo>
                  <a:lnTo>
                    <a:pt x="147129" y="6096"/>
                  </a:lnTo>
                  <a:lnTo>
                    <a:pt x="140474" y="13220"/>
                  </a:lnTo>
                  <a:lnTo>
                    <a:pt x="138264" y="10985"/>
                  </a:lnTo>
                  <a:lnTo>
                    <a:pt x="138264" y="15582"/>
                  </a:lnTo>
                  <a:lnTo>
                    <a:pt x="132588" y="21666"/>
                  </a:lnTo>
                  <a:lnTo>
                    <a:pt x="132588" y="9842"/>
                  </a:lnTo>
                  <a:lnTo>
                    <a:pt x="138264" y="15582"/>
                  </a:lnTo>
                  <a:lnTo>
                    <a:pt x="138264" y="10985"/>
                  </a:lnTo>
                  <a:lnTo>
                    <a:pt x="133438" y="6096"/>
                  </a:lnTo>
                  <a:lnTo>
                    <a:pt x="147129" y="6096"/>
                  </a:lnTo>
                  <a:lnTo>
                    <a:pt x="147129" y="0"/>
                  </a:lnTo>
                  <a:lnTo>
                    <a:pt x="128016" y="0"/>
                  </a:lnTo>
                  <a:lnTo>
                    <a:pt x="126492" y="1524"/>
                  </a:lnTo>
                  <a:lnTo>
                    <a:pt x="126492" y="27432"/>
                  </a:lnTo>
                  <a:lnTo>
                    <a:pt x="128016" y="28956"/>
                  </a:lnTo>
                  <a:lnTo>
                    <a:pt x="130429" y="28956"/>
                  </a:lnTo>
                  <a:lnTo>
                    <a:pt x="153162" y="28956"/>
                  </a:lnTo>
                  <a:lnTo>
                    <a:pt x="153924" y="27432"/>
                  </a:lnTo>
                  <a:lnTo>
                    <a:pt x="153924" y="25908"/>
                  </a:lnTo>
                  <a:lnTo>
                    <a:pt x="153924" y="22860"/>
                  </a:lnTo>
                  <a:lnTo>
                    <a:pt x="153924" y="6096"/>
                  </a:lnTo>
                  <a:lnTo>
                    <a:pt x="153924" y="3048"/>
                  </a:lnTo>
                  <a:lnTo>
                    <a:pt x="153924" y="1524"/>
                  </a:lnTo>
                  <a:close/>
                </a:path>
                <a:path w="890270" h="29209">
                  <a:moveTo>
                    <a:pt x="280416" y="1524"/>
                  </a:moveTo>
                  <a:lnTo>
                    <a:pt x="279654" y="0"/>
                  </a:lnTo>
                  <a:lnTo>
                    <a:pt x="274320" y="0"/>
                  </a:lnTo>
                  <a:lnTo>
                    <a:pt x="274320" y="8686"/>
                  </a:lnTo>
                  <a:lnTo>
                    <a:pt x="274320" y="22225"/>
                  </a:lnTo>
                  <a:lnTo>
                    <a:pt x="270637" y="18554"/>
                  </a:lnTo>
                  <a:lnTo>
                    <a:pt x="270637" y="22860"/>
                  </a:lnTo>
                  <a:lnTo>
                    <a:pt x="260908" y="22860"/>
                  </a:lnTo>
                  <a:lnTo>
                    <a:pt x="265633" y="17868"/>
                  </a:lnTo>
                  <a:lnTo>
                    <a:pt x="270637" y="22860"/>
                  </a:lnTo>
                  <a:lnTo>
                    <a:pt x="270637" y="18554"/>
                  </a:lnTo>
                  <a:lnTo>
                    <a:pt x="267728" y="15646"/>
                  </a:lnTo>
                  <a:lnTo>
                    <a:pt x="274320" y="8686"/>
                  </a:lnTo>
                  <a:lnTo>
                    <a:pt x="274320" y="0"/>
                  </a:lnTo>
                  <a:lnTo>
                    <a:pt x="272313" y="0"/>
                  </a:lnTo>
                  <a:lnTo>
                    <a:pt x="272313" y="6096"/>
                  </a:lnTo>
                  <a:lnTo>
                    <a:pt x="265442" y="13360"/>
                  </a:lnTo>
                  <a:lnTo>
                    <a:pt x="263347" y="11264"/>
                  </a:lnTo>
                  <a:lnTo>
                    <a:pt x="263347" y="15582"/>
                  </a:lnTo>
                  <a:lnTo>
                    <a:pt x="257556" y="21717"/>
                  </a:lnTo>
                  <a:lnTo>
                    <a:pt x="257556" y="9779"/>
                  </a:lnTo>
                  <a:lnTo>
                    <a:pt x="263347" y="15582"/>
                  </a:lnTo>
                  <a:lnTo>
                    <a:pt x="263347" y="11264"/>
                  </a:lnTo>
                  <a:lnTo>
                    <a:pt x="258191" y="6096"/>
                  </a:lnTo>
                  <a:lnTo>
                    <a:pt x="272313" y="6096"/>
                  </a:lnTo>
                  <a:lnTo>
                    <a:pt x="272313" y="0"/>
                  </a:lnTo>
                  <a:lnTo>
                    <a:pt x="252984" y="0"/>
                  </a:lnTo>
                  <a:lnTo>
                    <a:pt x="251460" y="1524"/>
                  </a:lnTo>
                  <a:lnTo>
                    <a:pt x="251460" y="27432"/>
                  </a:lnTo>
                  <a:lnTo>
                    <a:pt x="252984" y="28956"/>
                  </a:lnTo>
                  <a:lnTo>
                    <a:pt x="255143" y="28956"/>
                  </a:lnTo>
                  <a:lnTo>
                    <a:pt x="279654" y="28956"/>
                  </a:lnTo>
                  <a:lnTo>
                    <a:pt x="280416" y="27432"/>
                  </a:lnTo>
                  <a:lnTo>
                    <a:pt x="280416" y="25908"/>
                  </a:lnTo>
                  <a:lnTo>
                    <a:pt x="280416" y="22860"/>
                  </a:lnTo>
                  <a:lnTo>
                    <a:pt x="280416" y="6096"/>
                  </a:lnTo>
                  <a:lnTo>
                    <a:pt x="280416" y="3048"/>
                  </a:lnTo>
                  <a:lnTo>
                    <a:pt x="280416" y="1524"/>
                  </a:lnTo>
                  <a:close/>
                </a:path>
                <a:path w="890270" h="29209">
                  <a:moveTo>
                    <a:pt x="396240" y="1524"/>
                  </a:moveTo>
                  <a:lnTo>
                    <a:pt x="395478" y="0"/>
                  </a:lnTo>
                  <a:lnTo>
                    <a:pt x="390144" y="0"/>
                  </a:lnTo>
                  <a:lnTo>
                    <a:pt x="390144" y="8686"/>
                  </a:lnTo>
                  <a:lnTo>
                    <a:pt x="390144" y="22225"/>
                  </a:lnTo>
                  <a:lnTo>
                    <a:pt x="386461" y="18554"/>
                  </a:lnTo>
                  <a:lnTo>
                    <a:pt x="386461" y="22860"/>
                  </a:lnTo>
                  <a:lnTo>
                    <a:pt x="376732" y="22860"/>
                  </a:lnTo>
                  <a:lnTo>
                    <a:pt x="381457" y="17868"/>
                  </a:lnTo>
                  <a:lnTo>
                    <a:pt x="386461" y="22860"/>
                  </a:lnTo>
                  <a:lnTo>
                    <a:pt x="386461" y="18554"/>
                  </a:lnTo>
                  <a:lnTo>
                    <a:pt x="383552" y="15646"/>
                  </a:lnTo>
                  <a:lnTo>
                    <a:pt x="390144" y="8686"/>
                  </a:lnTo>
                  <a:lnTo>
                    <a:pt x="390144" y="0"/>
                  </a:lnTo>
                  <a:lnTo>
                    <a:pt x="388137" y="0"/>
                  </a:lnTo>
                  <a:lnTo>
                    <a:pt x="388137" y="6096"/>
                  </a:lnTo>
                  <a:lnTo>
                    <a:pt x="381266" y="13360"/>
                  </a:lnTo>
                  <a:lnTo>
                    <a:pt x="379171" y="11264"/>
                  </a:lnTo>
                  <a:lnTo>
                    <a:pt x="379171" y="15582"/>
                  </a:lnTo>
                  <a:lnTo>
                    <a:pt x="373380" y="21717"/>
                  </a:lnTo>
                  <a:lnTo>
                    <a:pt x="373380" y="9779"/>
                  </a:lnTo>
                  <a:lnTo>
                    <a:pt x="379171" y="15582"/>
                  </a:lnTo>
                  <a:lnTo>
                    <a:pt x="379171" y="11264"/>
                  </a:lnTo>
                  <a:lnTo>
                    <a:pt x="374015" y="6096"/>
                  </a:lnTo>
                  <a:lnTo>
                    <a:pt x="388137" y="6096"/>
                  </a:lnTo>
                  <a:lnTo>
                    <a:pt x="388137" y="0"/>
                  </a:lnTo>
                  <a:lnTo>
                    <a:pt x="368808" y="0"/>
                  </a:lnTo>
                  <a:lnTo>
                    <a:pt x="367284" y="1524"/>
                  </a:lnTo>
                  <a:lnTo>
                    <a:pt x="367284" y="27432"/>
                  </a:lnTo>
                  <a:lnTo>
                    <a:pt x="368808" y="28956"/>
                  </a:lnTo>
                  <a:lnTo>
                    <a:pt x="370967" y="28956"/>
                  </a:lnTo>
                  <a:lnTo>
                    <a:pt x="395478" y="28956"/>
                  </a:lnTo>
                  <a:lnTo>
                    <a:pt x="396240" y="27432"/>
                  </a:lnTo>
                  <a:lnTo>
                    <a:pt x="396240" y="25908"/>
                  </a:lnTo>
                  <a:lnTo>
                    <a:pt x="396240" y="22860"/>
                  </a:lnTo>
                  <a:lnTo>
                    <a:pt x="396240" y="6096"/>
                  </a:lnTo>
                  <a:lnTo>
                    <a:pt x="396240" y="3048"/>
                  </a:lnTo>
                  <a:lnTo>
                    <a:pt x="396240" y="1524"/>
                  </a:lnTo>
                  <a:close/>
                </a:path>
                <a:path w="890270" h="29209">
                  <a:moveTo>
                    <a:pt x="518160" y="1524"/>
                  </a:moveTo>
                  <a:lnTo>
                    <a:pt x="517398" y="0"/>
                  </a:lnTo>
                  <a:lnTo>
                    <a:pt x="512064" y="0"/>
                  </a:lnTo>
                  <a:lnTo>
                    <a:pt x="512064" y="10655"/>
                  </a:lnTo>
                  <a:lnTo>
                    <a:pt x="512064" y="20370"/>
                  </a:lnTo>
                  <a:lnTo>
                    <a:pt x="510209" y="18389"/>
                  </a:lnTo>
                  <a:lnTo>
                    <a:pt x="510209" y="22860"/>
                  </a:lnTo>
                  <a:lnTo>
                    <a:pt x="501294" y="22860"/>
                  </a:lnTo>
                  <a:lnTo>
                    <a:pt x="505625" y="17945"/>
                  </a:lnTo>
                  <a:lnTo>
                    <a:pt x="510209" y="22860"/>
                  </a:lnTo>
                  <a:lnTo>
                    <a:pt x="510209" y="18389"/>
                  </a:lnTo>
                  <a:lnTo>
                    <a:pt x="507657" y="15646"/>
                  </a:lnTo>
                  <a:lnTo>
                    <a:pt x="512064" y="10655"/>
                  </a:lnTo>
                  <a:lnTo>
                    <a:pt x="512064" y="0"/>
                  </a:lnTo>
                  <a:lnTo>
                    <a:pt x="511784" y="0"/>
                  </a:lnTo>
                  <a:lnTo>
                    <a:pt x="511784" y="6096"/>
                  </a:lnTo>
                  <a:lnTo>
                    <a:pt x="505460" y="13284"/>
                  </a:lnTo>
                  <a:lnTo>
                    <a:pt x="503428" y="11112"/>
                  </a:lnTo>
                  <a:lnTo>
                    <a:pt x="503428" y="15582"/>
                  </a:lnTo>
                  <a:lnTo>
                    <a:pt x="497014" y="22860"/>
                  </a:lnTo>
                  <a:lnTo>
                    <a:pt x="496824" y="22860"/>
                  </a:lnTo>
                  <a:lnTo>
                    <a:pt x="496824" y="8483"/>
                  </a:lnTo>
                  <a:lnTo>
                    <a:pt x="503428" y="15582"/>
                  </a:lnTo>
                  <a:lnTo>
                    <a:pt x="503428" y="11112"/>
                  </a:lnTo>
                  <a:lnTo>
                    <a:pt x="498767" y="6096"/>
                  </a:lnTo>
                  <a:lnTo>
                    <a:pt x="511784" y="6096"/>
                  </a:lnTo>
                  <a:lnTo>
                    <a:pt x="511784" y="0"/>
                  </a:lnTo>
                  <a:lnTo>
                    <a:pt x="492252" y="0"/>
                  </a:lnTo>
                  <a:lnTo>
                    <a:pt x="490728" y="1524"/>
                  </a:lnTo>
                  <a:lnTo>
                    <a:pt x="490728" y="27432"/>
                  </a:lnTo>
                  <a:lnTo>
                    <a:pt x="492252" y="28956"/>
                  </a:lnTo>
                  <a:lnTo>
                    <a:pt x="495935" y="28956"/>
                  </a:lnTo>
                  <a:lnTo>
                    <a:pt x="517398" y="28956"/>
                  </a:lnTo>
                  <a:lnTo>
                    <a:pt x="518160" y="27432"/>
                  </a:lnTo>
                  <a:lnTo>
                    <a:pt x="518160" y="25908"/>
                  </a:lnTo>
                  <a:lnTo>
                    <a:pt x="518160" y="22860"/>
                  </a:lnTo>
                  <a:lnTo>
                    <a:pt x="518160" y="6096"/>
                  </a:lnTo>
                  <a:lnTo>
                    <a:pt x="518160" y="3048"/>
                  </a:lnTo>
                  <a:lnTo>
                    <a:pt x="518160" y="1524"/>
                  </a:lnTo>
                  <a:close/>
                </a:path>
                <a:path w="890270" h="29209">
                  <a:moveTo>
                    <a:pt x="641604" y="1524"/>
                  </a:moveTo>
                  <a:lnTo>
                    <a:pt x="640842" y="0"/>
                  </a:lnTo>
                  <a:lnTo>
                    <a:pt x="635508" y="0"/>
                  </a:lnTo>
                  <a:lnTo>
                    <a:pt x="635508" y="10655"/>
                  </a:lnTo>
                  <a:lnTo>
                    <a:pt x="635508" y="20370"/>
                  </a:lnTo>
                  <a:lnTo>
                    <a:pt x="633653" y="18389"/>
                  </a:lnTo>
                  <a:lnTo>
                    <a:pt x="633653" y="22860"/>
                  </a:lnTo>
                  <a:lnTo>
                    <a:pt x="624738" y="22860"/>
                  </a:lnTo>
                  <a:lnTo>
                    <a:pt x="629069" y="17945"/>
                  </a:lnTo>
                  <a:lnTo>
                    <a:pt x="633653" y="22860"/>
                  </a:lnTo>
                  <a:lnTo>
                    <a:pt x="633653" y="18389"/>
                  </a:lnTo>
                  <a:lnTo>
                    <a:pt x="631101" y="15646"/>
                  </a:lnTo>
                  <a:lnTo>
                    <a:pt x="635508" y="10655"/>
                  </a:lnTo>
                  <a:lnTo>
                    <a:pt x="635508" y="0"/>
                  </a:lnTo>
                  <a:lnTo>
                    <a:pt x="635228" y="0"/>
                  </a:lnTo>
                  <a:lnTo>
                    <a:pt x="635228" y="6096"/>
                  </a:lnTo>
                  <a:lnTo>
                    <a:pt x="628904" y="13284"/>
                  </a:lnTo>
                  <a:lnTo>
                    <a:pt x="626872" y="11112"/>
                  </a:lnTo>
                  <a:lnTo>
                    <a:pt x="626872" y="15582"/>
                  </a:lnTo>
                  <a:lnTo>
                    <a:pt x="620458" y="22860"/>
                  </a:lnTo>
                  <a:lnTo>
                    <a:pt x="620268" y="22860"/>
                  </a:lnTo>
                  <a:lnTo>
                    <a:pt x="620268" y="8483"/>
                  </a:lnTo>
                  <a:lnTo>
                    <a:pt x="626872" y="15582"/>
                  </a:lnTo>
                  <a:lnTo>
                    <a:pt x="626872" y="11112"/>
                  </a:lnTo>
                  <a:lnTo>
                    <a:pt x="622211" y="6096"/>
                  </a:lnTo>
                  <a:lnTo>
                    <a:pt x="635228" y="6096"/>
                  </a:lnTo>
                  <a:lnTo>
                    <a:pt x="635228" y="0"/>
                  </a:lnTo>
                  <a:lnTo>
                    <a:pt x="615696" y="0"/>
                  </a:lnTo>
                  <a:lnTo>
                    <a:pt x="614172" y="1524"/>
                  </a:lnTo>
                  <a:lnTo>
                    <a:pt x="614172" y="27432"/>
                  </a:lnTo>
                  <a:lnTo>
                    <a:pt x="615696" y="28956"/>
                  </a:lnTo>
                  <a:lnTo>
                    <a:pt x="619379" y="28956"/>
                  </a:lnTo>
                  <a:lnTo>
                    <a:pt x="640842" y="28956"/>
                  </a:lnTo>
                  <a:lnTo>
                    <a:pt x="641604" y="27432"/>
                  </a:lnTo>
                  <a:lnTo>
                    <a:pt x="641604" y="25908"/>
                  </a:lnTo>
                  <a:lnTo>
                    <a:pt x="641604" y="22860"/>
                  </a:lnTo>
                  <a:lnTo>
                    <a:pt x="641604" y="6096"/>
                  </a:lnTo>
                  <a:lnTo>
                    <a:pt x="641604" y="3048"/>
                  </a:lnTo>
                  <a:lnTo>
                    <a:pt x="641604" y="1524"/>
                  </a:lnTo>
                  <a:close/>
                </a:path>
                <a:path w="890270" h="29209">
                  <a:moveTo>
                    <a:pt x="766572" y="1524"/>
                  </a:moveTo>
                  <a:lnTo>
                    <a:pt x="765810" y="0"/>
                  </a:lnTo>
                  <a:lnTo>
                    <a:pt x="760476" y="0"/>
                  </a:lnTo>
                  <a:lnTo>
                    <a:pt x="760476" y="10299"/>
                  </a:lnTo>
                  <a:lnTo>
                    <a:pt x="760476" y="20701"/>
                  </a:lnTo>
                  <a:lnTo>
                    <a:pt x="758317" y="18554"/>
                  </a:lnTo>
                  <a:lnTo>
                    <a:pt x="758317" y="22860"/>
                  </a:lnTo>
                  <a:lnTo>
                    <a:pt x="748588" y="22860"/>
                  </a:lnTo>
                  <a:lnTo>
                    <a:pt x="753313" y="17868"/>
                  </a:lnTo>
                  <a:lnTo>
                    <a:pt x="758317" y="22860"/>
                  </a:lnTo>
                  <a:lnTo>
                    <a:pt x="758317" y="18554"/>
                  </a:lnTo>
                  <a:lnTo>
                    <a:pt x="755408" y="15646"/>
                  </a:lnTo>
                  <a:lnTo>
                    <a:pt x="760476" y="10299"/>
                  </a:lnTo>
                  <a:lnTo>
                    <a:pt x="760476" y="0"/>
                  </a:lnTo>
                  <a:lnTo>
                    <a:pt x="759993" y="0"/>
                  </a:lnTo>
                  <a:lnTo>
                    <a:pt x="759993" y="6096"/>
                  </a:lnTo>
                  <a:lnTo>
                    <a:pt x="753122" y="13360"/>
                  </a:lnTo>
                  <a:lnTo>
                    <a:pt x="751027" y="11264"/>
                  </a:lnTo>
                  <a:lnTo>
                    <a:pt x="751027" y="15582"/>
                  </a:lnTo>
                  <a:lnTo>
                    <a:pt x="744143" y="22860"/>
                  </a:lnTo>
                  <a:lnTo>
                    <a:pt x="743712" y="22860"/>
                  </a:lnTo>
                  <a:lnTo>
                    <a:pt x="743712" y="8255"/>
                  </a:lnTo>
                  <a:lnTo>
                    <a:pt x="751027" y="15582"/>
                  </a:lnTo>
                  <a:lnTo>
                    <a:pt x="751027" y="11264"/>
                  </a:lnTo>
                  <a:lnTo>
                    <a:pt x="745871" y="6096"/>
                  </a:lnTo>
                  <a:lnTo>
                    <a:pt x="759993" y="6096"/>
                  </a:lnTo>
                  <a:lnTo>
                    <a:pt x="759993" y="0"/>
                  </a:lnTo>
                  <a:lnTo>
                    <a:pt x="739140" y="0"/>
                  </a:lnTo>
                  <a:lnTo>
                    <a:pt x="737616" y="1524"/>
                  </a:lnTo>
                  <a:lnTo>
                    <a:pt x="737616" y="27432"/>
                  </a:lnTo>
                  <a:lnTo>
                    <a:pt x="739140" y="28956"/>
                  </a:lnTo>
                  <a:lnTo>
                    <a:pt x="742823" y="28956"/>
                  </a:lnTo>
                  <a:lnTo>
                    <a:pt x="765810" y="28956"/>
                  </a:lnTo>
                  <a:lnTo>
                    <a:pt x="766572" y="27432"/>
                  </a:lnTo>
                  <a:lnTo>
                    <a:pt x="766572" y="25908"/>
                  </a:lnTo>
                  <a:lnTo>
                    <a:pt x="766572" y="22860"/>
                  </a:lnTo>
                  <a:lnTo>
                    <a:pt x="766572" y="6096"/>
                  </a:lnTo>
                  <a:lnTo>
                    <a:pt x="766572" y="3048"/>
                  </a:lnTo>
                  <a:lnTo>
                    <a:pt x="766572" y="1524"/>
                  </a:lnTo>
                  <a:close/>
                </a:path>
                <a:path w="890270" h="29209">
                  <a:moveTo>
                    <a:pt x="890016" y="1524"/>
                  </a:moveTo>
                  <a:lnTo>
                    <a:pt x="889254" y="0"/>
                  </a:lnTo>
                  <a:lnTo>
                    <a:pt x="864108" y="0"/>
                  </a:lnTo>
                  <a:lnTo>
                    <a:pt x="862584" y="1524"/>
                  </a:lnTo>
                  <a:lnTo>
                    <a:pt x="862584" y="27432"/>
                  </a:lnTo>
                  <a:lnTo>
                    <a:pt x="864108" y="28956"/>
                  </a:lnTo>
                  <a:lnTo>
                    <a:pt x="889254" y="28956"/>
                  </a:lnTo>
                  <a:lnTo>
                    <a:pt x="890016" y="27432"/>
                  </a:lnTo>
                  <a:lnTo>
                    <a:pt x="890016" y="25908"/>
                  </a:lnTo>
                  <a:lnTo>
                    <a:pt x="883920" y="25908"/>
                  </a:lnTo>
                  <a:lnTo>
                    <a:pt x="883920" y="22860"/>
                  </a:lnTo>
                  <a:lnTo>
                    <a:pt x="868680" y="22860"/>
                  </a:lnTo>
                  <a:lnTo>
                    <a:pt x="868680" y="6096"/>
                  </a:lnTo>
                  <a:lnTo>
                    <a:pt x="865632" y="6096"/>
                  </a:lnTo>
                  <a:lnTo>
                    <a:pt x="868680" y="3048"/>
                  </a:lnTo>
                  <a:lnTo>
                    <a:pt x="890016" y="3048"/>
                  </a:lnTo>
                  <a:lnTo>
                    <a:pt x="890016" y="1524"/>
                  </a:lnTo>
                  <a:close/>
                </a:path>
              </a:pathLst>
            </a:custGeom>
            <a:solidFill>
              <a:srgbClr val="211F1F"/>
            </a:solidFill>
          </p:spPr>
          <p:txBody>
            <a:bodyPr wrap="square" lIns="0" tIns="0" rIns="0" bIns="0" rtlCol="0"/>
            <a:lstStyle/>
            <a:p>
              <a:endParaRPr/>
            </a:p>
          </p:txBody>
        </p:sp>
        <p:sp>
          <p:nvSpPr>
            <p:cNvPr id="325" name="object 325"/>
            <p:cNvSpPr/>
            <p:nvPr/>
          </p:nvSpPr>
          <p:spPr>
            <a:xfrm>
              <a:off x="4669536" y="8103107"/>
              <a:ext cx="1026160" cy="29209"/>
            </a:xfrm>
            <a:custGeom>
              <a:avLst/>
              <a:gdLst/>
              <a:ahLst/>
              <a:cxnLst/>
              <a:rect l="l" t="t" r="r" b="b"/>
              <a:pathLst>
                <a:path w="1026160" h="29209">
                  <a:moveTo>
                    <a:pt x="25908" y="3048"/>
                  </a:moveTo>
                  <a:lnTo>
                    <a:pt x="20701" y="3048"/>
                  </a:lnTo>
                  <a:lnTo>
                    <a:pt x="19812" y="3048"/>
                  </a:lnTo>
                  <a:lnTo>
                    <a:pt x="19812" y="8928"/>
                  </a:lnTo>
                  <a:lnTo>
                    <a:pt x="19812" y="22009"/>
                  </a:lnTo>
                  <a:lnTo>
                    <a:pt x="16433" y="18389"/>
                  </a:lnTo>
                  <a:lnTo>
                    <a:pt x="16433" y="22860"/>
                  </a:lnTo>
                  <a:lnTo>
                    <a:pt x="7518" y="22860"/>
                  </a:lnTo>
                  <a:lnTo>
                    <a:pt x="11849" y="17945"/>
                  </a:lnTo>
                  <a:lnTo>
                    <a:pt x="16433" y="22860"/>
                  </a:lnTo>
                  <a:lnTo>
                    <a:pt x="16433" y="18389"/>
                  </a:lnTo>
                  <a:lnTo>
                    <a:pt x="13881" y="15646"/>
                  </a:lnTo>
                  <a:lnTo>
                    <a:pt x="19812" y="8928"/>
                  </a:lnTo>
                  <a:lnTo>
                    <a:pt x="19812" y="3048"/>
                  </a:lnTo>
                  <a:lnTo>
                    <a:pt x="18008" y="3048"/>
                  </a:lnTo>
                  <a:lnTo>
                    <a:pt x="18008" y="6096"/>
                  </a:lnTo>
                  <a:lnTo>
                    <a:pt x="11684" y="13284"/>
                  </a:lnTo>
                  <a:lnTo>
                    <a:pt x="4991" y="6096"/>
                  </a:lnTo>
                  <a:lnTo>
                    <a:pt x="18008" y="6096"/>
                  </a:lnTo>
                  <a:lnTo>
                    <a:pt x="18008" y="3048"/>
                  </a:lnTo>
                  <a:lnTo>
                    <a:pt x="4572" y="3048"/>
                  </a:lnTo>
                  <a:lnTo>
                    <a:pt x="3314" y="4305"/>
                  </a:lnTo>
                  <a:lnTo>
                    <a:pt x="2159" y="3048"/>
                  </a:lnTo>
                  <a:lnTo>
                    <a:pt x="0" y="5207"/>
                  </a:lnTo>
                  <a:lnTo>
                    <a:pt x="9652" y="15582"/>
                  </a:lnTo>
                  <a:lnTo>
                    <a:pt x="0" y="26543"/>
                  </a:lnTo>
                  <a:lnTo>
                    <a:pt x="2159" y="28956"/>
                  </a:lnTo>
                  <a:lnTo>
                    <a:pt x="4838" y="25908"/>
                  </a:lnTo>
                  <a:lnTo>
                    <a:pt x="19278" y="25908"/>
                  </a:lnTo>
                  <a:lnTo>
                    <a:pt x="20701" y="27432"/>
                  </a:lnTo>
                  <a:lnTo>
                    <a:pt x="22225" y="25908"/>
                  </a:lnTo>
                  <a:lnTo>
                    <a:pt x="25908" y="25908"/>
                  </a:lnTo>
                  <a:lnTo>
                    <a:pt x="25908" y="22860"/>
                  </a:lnTo>
                  <a:lnTo>
                    <a:pt x="25908" y="6096"/>
                  </a:lnTo>
                  <a:lnTo>
                    <a:pt x="25908" y="3048"/>
                  </a:lnTo>
                  <a:close/>
                </a:path>
                <a:path w="1026160" h="29209">
                  <a:moveTo>
                    <a:pt x="272796" y="1524"/>
                  </a:moveTo>
                  <a:lnTo>
                    <a:pt x="272034" y="0"/>
                  </a:lnTo>
                  <a:lnTo>
                    <a:pt x="266700" y="0"/>
                  </a:lnTo>
                  <a:lnTo>
                    <a:pt x="266700" y="10655"/>
                  </a:lnTo>
                  <a:lnTo>
                    <a:pt x="266700" y="20370"/>
                  </a:lnTo>
                  <a:lnTo>
                    <a:pt x="264845" y="18389"/>
                  </a:lnTo>
                  <a:lnTo>
                    <a:pt x="264845" y="22860"/>
                  </a:lnTo>
                  <a:lnTo>
                    <a:pt x="255930" y="22860"/>
                  </a:lnTo>
                  <a:lnTo>
                    <a:pt x="260261" y="17945"/>
                  </a:lnTo>
                  <a:lnTo>
                    <a:pt x="264845" y="22860"/>
                  </a:lnTo>
                  <a:lnTo>
                    <a:pt x="264845" y="18389"/>
                  </a:lnTo>
                  <a:lnTo>
                    <a:pt x="262293" y="15646"/>
                  </a:lnTo>
                  <a:lnTo>
                    <a:pt x="266700" y="10655"/>
                  </a:lnTo>
                  <a:lnTo>
                    <a:pt x="266700" y="0"/>
                  </a:lnTo>
                  <a:lnTo>
                    <a:pt x="266420" y="0"/>
                  </a:lnTo>
                  <a:lnTo>
                    <a:pt x="266420" y="6096"/>
                  </a:lnTo>
                  <a:lnTo>
                    <a:pt x="260096" y="13284"/>
                  </a:lnTo>
                  <a:lnTo>
                    <a:pt x="258064" y="11112"/>
                  </a:lnTo>
                  <a:lnTo>
                    <a:pt x="258064" y="15582"/>
                  </a:lnTo>
                  <a:lnTo>
                    <a:pt x="251650" y="22860"/>
                  </a:lnTo>
                  <a:lnTo>
                    <a:pt x="251460" y="22860"/>
                  </a:lnTo>
                  <a:lnTo>
                    <a:pt x="251460" y="8483"/>
                  </a:lnTo>
                  <a:lnTo>
                    <a:pt x="258064" y="15582"/>
                  </a:lnTo>
                  <a:lnTo>
                    <a:pt x="258064" y="11112"/>
                  </a:lnTo>
                  <a:lnTo>
                    <a:pt x="253403" y="6096"/>
                  </a:lnTo>
                  <a:lnTo>
                    <a:pt x="266420" y="6096"/>
                  </a:lnTo>
                  <a:lnTo>
                    <a:pt x="266420" y="0"/>
                  </a:lnTo>
                  <a:lnTo>
                    <a:pt x="246888" y="0"/>
                  </a:lnTo>
                  <a:lnTo>
                    <a:pt x="245364" y="1524"/>
                  </a:lnTo>
                  <a:lnTo>
                    <a:pt x="245364" y="27432"/>
                  </a:lnTo>
                  <a:lnTo>
                    <a:pt x="246888" y="28956"/>
                  </a:lnTo>
                  <a:lnTo>
                    <a:pt x="250571" y="28956"/>
                  </a:lnTo>
                  <a:lnTo>
                    <a:pt x="272034" y="28956"/>
                  </a:lnTo>
                  <a:lnTo>
                    <a:pt x="272796" y="27432"/>
                  </a:lnTo>
                  <a:lnTo>
                    <a:pt x="272796" y="25908"/>
                  </a:lnTo>
                  <a:lnTo>
                    <a:pt x="272796" y="22860"/>
                  </a:lnTo>
                  <a:lnTo>
                    <a:pt x="272796" y="6096"/>
                  </a:lnTo>
                  <a:lnTo>
                    <a:pt x="272796" y="3048"/>
                  </a:lnTo>
                  <a:lnTo>
                    <a:pt x="272796" y="1524"/>
                  </a:lnTo>
                  <a:close/>
                </a:path>
                <a:path w="1026160" h="29209">
                  <a:moveTo>
                    <a:pt x="399288" y="1524"/>
                  </a:moveTo>
                  <a:lnTo>
                    <a:pt x="398526" y="0"/>
                  </a:lnTo>
                  <a:lnTo>
                    <a:pt x="393192" y="0"/>
                  </a:lnTo>
                  <a:lnTo>
                    <a:pt x="393192" y="10299"/>
                  </a:lnTo>
                  <a:lnTo>
                    <a:pt x="393192" y="20701"/>
                  </a:lnTo>
                  <a:lnTo>
                    <a:pt x="391033" y="18554"/>
                  </a:lnTo>
                  <a:lnTo>
                    <a:pt x="391033" y="22860"/>
                  </a:lnTo>
                  <a:lnTo>
                    <a:pt x="381304" y="22860"/>
                  </a:lnTo>
                  <a:lnTo>
                    <a:pt x="386029" y="17868"/>
                  </a:lnTo>
                  <a:lnTo>
                    <a:pt x="391033" y="22860"/>
                  </a:lnTo>
                  <a:lnTo>
                    <a:pt x="391033" y="18554"/>
                  </a:lnTo>
                  <a:lnTo>
                    <a:pt x="388124" y="15646"/>
                  </a:lnTo>
                  <a:lnTo>
                    <a:pt x="393192" y="10299"/>
                  </a:lnTo>
                  <a:lnTo>
                    <a:pt x="393192" y="0"/>
                  </a:lnTo>
                  <a:lnTo>
                    <a:pt x="392709" y="0"/>
                  </a:lnTo>
                  <a:lnTo>
                    <a:pt x="392709" y="6096"/>
                  </a:lnTo>
                  <a:lnTo>
                    <a:pt x="385838" y="13360"/>
                  </a:lnTo>
                  <a:lnTo>
                    <a:pt x="383743" y="11264"/>
                  </a:lnTo>
                  <a:lnTo>
                    <a:pt x="383743" y="15582"/>
                  </a:lnTo>
                  <a:lnTo>
                    <a:pt x="376859" y="22860"/>
                  </a:lnTo>
                  <a:lnTo>
                    <a:pt x="376428" y="22860"/>
                  </a:lnTo>
                  <a:lnTo>
                    <a:pt x="376428" y="8255"/>
                  </a:lnTo>
                  <a:lnTo>
                    <a:pt x="383743" y="15582"/>
                  </a:lnTo>
                  <a:lnTo>
                    <a:pt x="383743" y="11264"/>
                  </a:lnTo>
                  <a:lnTo>
                    <a:pt x="378587" y="6096"/>
                  </a:lnTo>
                  <a:lnTo>
                    <a:pt x="392709" y="6096"/>
                  </a:lnTo>
                  <a:lnTo>
                    <a:pt x="392709" y="0"/>
                  </a:lnTo>
                  <a:lnTo>
                    <a:pt x="371856" y="0"/>
                  </a:lnTo>
                  <a:lnTo>
                    <a:pt x="370332" y="1524"/>
                  </a:lnTo>
                  <a:lnTo>
                    <a:pt x="370332" y="27432"/>
                  </a:lnTo>
                  <a:lnTo>
                    <a:pt x="371856" y="28956"/>
                  </a:lnTo>
                  <a:lnTo>
                    <a:pt x="375539" y="28956"/>
                  </a:lnTo>
                  <a:lnTo>
                    <a:pt x="398526" y="28956"/>
                  </a:lnTo>
                  <a:lnTo>
                    <a:pt x="399288" y="27432"/>
                  </a:lnTo>
                  <a:lnTo>
                    <a:pt x="399288" y="25908"/>
                  </a:lnTo>
                  <a:lnTo>
                    <a:pt x="399288" y="22860"/>
                  </a:lnTo>
                  <a:lnTo>
                    <a:pt x="399288" y="6096"/>
                  </a:lnTo>
                  <a:lnTo>
                    <a:pt x="399288" y="3048"/>
                  </a:lnTo>
                  <a:lnTo>
                    <a:pt x="399288" y="1524"/>
                  </a:lnTo>
                  <a:close/>
                </a:path>
                <a:path w="1026160" h="29209">
                  <a:moveTo>
                    <a:pt x="524256" y="1524"/>
                  </a:moveTo>
                  <a:lnTo>
                    <a:pt x="523494" y="0"/>
                  </a:lnTo>
                  <a:lnTo>
                    <a:pt x="518160" y="0"/>
                  </a:lnTo>
                  <a:lnTo>
                    <a:pt x="518160" y="6096"/>
                  </a:lnTo>
                  <a:lnTo>
                    <a:pt x="518160" y="6731"/>
                  </a:lnTo>
                  <a:lnTo>
                    <a:pt x="518160" y="11557"/>
                  </a:lnTo>
                  <a:lnTo>
                    <a:pt x="518160" y="19507"/>
                  </a:lnTo>
                  <a:lnTo>
                    <a:pt x="517004" y="18427"/>
                  </a:lnTo>
                  <a:lnTo>
                    <a:pt x="517004" y="22860"/>
                  </a:lnTo>
                  <a:lnTo>
                    <a:pt x="506857" y="22860"/>
                  </a:lnTo>
                  <a:lnTo>
                    <a:pt x="511784" y="17932"/>
                  </a:lnTo>
                  <a:lnTo>
                    <a:pt x="517004" y="22860"/>
                  </a:lnTo>
                  <a:lnTo>
                    <a:pt x="517004" y="18427"/>
                  </a:lnTo>
                  <a:lnTo>
                    <a:pt x="514070" y="15646"/>
                  </a:lnTo>
                  <a:lnTo>
                    <a:pt x="518160" y="11557"/>
                  </a:lnTo>
                  <a:lnTo>
                    <a:pt x="518160" y="6731"/>
                  </a:lnTo>
                  <a:lnTo>
                    <a:pt x="511594" y="13296"/>
                  </a:lnTo>
                  <a:lnTo>
                    <a:pt x="509308" y="11137"/>
                  </a:lnTo>
                  <a:lnTo>
                    <a:pt x="509308" y="15582"/>
                  </a:lnTo>
                  <a:lnTo>
                    <a:pt x="502031" y="22860"/>
                  </a:lnTo>
                  <a:lnTo>
                    <a:pt x="501396" y="22860"/>
                  </a:lnTo>
                  <a:lnTo>
                    <a:pt x="501396" y="8102"/>
                  </a:lnTo>
                  <a:lnTo>
                    <a:pt x="509308" y="15582"/>
                  </a:lnTo>
                  <a:lnTo>
                    <a:pt x="509308" y="11137"/>
                  </a:lnTo>
                  <a:lnTo>
                    <a:pt x="503974" y="6096"/>
                  </a:lnTo>
                  <a:lnTo>
                    <a:pt x="518160" y="6096"/>
                  </a:lnTo>
                  <a:lnTo>
                    <a:pt x="518160" y="0"/>
                  </a:lnTo>
                  <a:lnTo>
                    <a:pt x="496824" y="0"/>
                  </a:lnTo>
                  <a:lnTo>
                    <a:pt x="495300" y="1524"/>
                  </a:lnTo>
                  <a:lnTo>
                    <a:pt x="495300" y="27432"/>
                  </a:lnTo>
                  <a:lnTo>
                    <a:pt x="496824" y="28956"/>
                  </a:lnTo>
                  <a:lnTo>
                    <a:pt x="500761" y="28956"/>
                  </a:lnTo>
                  <a:lnTo>
                    <a:pt x="523494" y="28956"/>
                  </a:lnTo>
                  <a:lnTo>
                    <a:pt x="524256" y="27432"/>
                  </a:lnTo>
                  <a:lnTo>
                    <a:pt x="524256" y="25908"/>
                  </a:lnTo>
                  <a:lnTo>
                    <a:pt x="524256" y="25273"/>
                  </a:lnTo>
                  <a:lnTo>
                    <a:pt x="524256" y="22860"/>
                  </a:lnTo>
                  <a:lnTo>
                    <a:pt x="524256" y="6096"/>
                  </a:lnTo>
                  <a:lnTo>
                    <a:pt x="524256" y="5461"/>
                  </a:lnTo>
                  <a:lnTo>
                    <a:pt x="524256" y="3048"/>
                  </a:lnTo>
                  <a:lnTo>
                    <a:pt x="524256" y="1524"/>
                  </a:lnTo>
                  <a:close/>
                </a:path>
                <a:path w="1026160" h="29209">
                  <a:moveTo>
                    <a:pt x="644652" y="1524"/>
                  </a:moveTo>
                  <a:lnTo>
                    <a:pt x="643890" y="0"/>
                  </a:lnTo>
                  <a:lnTo>
                    <a:pt x="638556" y="0"/>
                  </a:lnTo>
                  <a:lnTo>
                    <a:pt x="638556" y="10655"/>
                  </a:lnTo>
                  <a:lnTo>
                    <a:pt x="638556" y="20370"/>
                  </a:lnTo>
                  <a:lnTo>
                    <a:pt x="636701" y="18389"/>
                  </a:lnTo>
                  <a:lnTo>
                    <a:pt x="636701" y="22860"/>
                  </a:lnTo>
                  <a:lnTo>
                    <a:pt x="627786" y="22860"/>
                  </a:lnTo>
                  <a:lnTo>
                    <a:pt x="632117" y="17945"/>
                  </a:lnTo>
                  <a:lnTo>
                    <a:pt x="636701" y="22860"/>
                  </a:lnTo>
                  <a:lnTo>
                    <a:pt x="636701" y="18389"/>
                  </a:lnTo>
                  <a:lnTo>
                    <a:pt x="634149" y="15646"/>
                  </a:lnTo>
                  <a:lnTo>
                    <a:pt x="638556" y="10655"/>
                  </a:lnTo>
                  <a:lnTo>
                    <a:pt x="638556" y="0"/>
                  </a:lnTo>
                  <a:lnTo>
                    <a:pt x="638276" y="0"/>
                  </a:lnTo>
                  <a:lnTo>
                    <a:pt x="638276" y="6096"/>
                  </a:lnTo>
                  <a:lnTo>
                    <a:pt x="631952" y="13284"/>
                  </a:lnTo>
                  <a:lnTo>
                    <a:pt x="629920" y="11112"/>
                  </a:lnTo>
                  <a:lnTo>
                    <a:pt x="629920" y="15582"/>
                  </a:lnTo>
                  <a:lnTo>
                    <a:pt x="623506" y="22860"/>
                  </a:lnTo>
                  <a:lnTo>
                    <a:pt x="623316" y="22860"/>
                  </a:lnTo>
                  <a:lnTo>
                    <a:pt x="623316" y="8483"/>
                  </a:lnTo>
                  <a:lnTo>
                    <a:pt x="629920" y="15582"/>
                  </a:lnTo>
                  <a:lnTo>
                    <a:pt x="629920" y="11112"/>
                  </a:lnTo>
                  <a:lnTo>
                    <a:pt x="625259" y="6096"/>
                  </a:lnTo>
                  <a:lnTo>
                    <a:pt x="638276" y="6096"/>
                  </a:lnTo>
                  <a:lnTo>
                    <a:pt x="638276" y="0"/>
                  </a:lnTo>
                  <a:lnTo>
                    <a:pt x="618744" y="0"/>
                  </a:lnTo>
                  <a:lnTo>
                    <a:pt x="617220" y="1524"/>
                  </a:lnTo>
                  <a:lnTo>
                    <a:pt x="617220" y="27432"/>
                  </a:lnTo>
                  <a:lnTo>
                    <a:pt x="618744" y="28956"/>
                  </a:lnTo>
                  <a:lnTo>
                    <a:pt x="622427" y="28956"/>
                  </a:lnTo>
                  <a:lnTo>
                    <a:pt x="643890" y="28956"/>
                  </a:lnTo>
                  <a:lnTo>
                    <a:pt x="644652" y="27432"/>
                  </a:lnTo>
                  <a:lnTo>
                    <a:pt x="644652" y="25908"/>
                  </a:lnTo>
                  <a:lnTo>
                    <a:pt x="644652" y="22860"/>
                  </a:lnTo>
                  <a:lnTo>
                    <a:pt x="644652" y="6096"/>
                  </a:lnTo>
                  <a:lnTo>
                    <a:pt x="644652" y="3048"/>
                  </a:lnTo>
                  <a:lnTo>
                    <a:pt x="644652" y="1524"/>
                  </a:lnTo>
                  <a:close/>
                </a:path>
                <a:path w="1026160" h="29209">
                  <a:moveTo>
                    <a:pt x="771144" y="1524"/>
                  </a:moveTo>
                  <a:lnTo>
                    <a:pt x="770382" y="0"/>
                  </a:lnTo>
                  <a:lnTo>
                    <a:pt x="765048" y="0"/>
                  </a:lnTo>
                  <a:lnTo>
                    <a:pt x="765048" y="10299"/>
                  </a:lnTo>
                  <a:lnTo>
                    <a:pt x="765048" y="20701"/>
                  </a:lnTo>
                  <a:lnTo>
                    <a:pt x="762889" y="18554"/>
                  </a:lnTo>
                  <a:lnTo>
                    <a:pt x="762889" y="22860"/>
                  </a:lnTo>
                  <a:lnTo>
                    <a:pt x="753160" y="22860"/>
                  </a:lnTo>
                  <a:lnTo>
                    <a:pt x="757885" y="17868"/>
                  </a:lnTo>
                  <a:lnTo>
                    <a:pt x="762889" y="22860"/>
                  </a:lnTo>
                  <a:lnTo>
                    <a:pt x="762889" y="18554"/>
                  </a:lnTo>
                  <a:lnTo>
                    <a:pt x="759980" y="15646"/>
                  </a:lnTo>
                  <a:lnTo>
                    <a:pt x="765048" y="10299"/>
                  </a:lnTo>
                  <a:lnTo>
                    <a:pt x="765048" y="0"/>
                  </a:lnTo>
                  <a:lnTo>
                    <a:pt x="764565" y="0"/>
                  </a:lnTo>
                  <a:lnTo>
                    <a:pt x="764565" y="6096"/>
                  </a:lnTo>
                  <a:lnTo>
                    <a:pt x="757694" y="13360"/>
                  </a:lnTo>
                  <a:lnTo>
                    <a:pt x="755599" y="11264"/>
                  </a:lnTo>
                  <a:lnTo>
                    <a:pt x="755599" y="15582"/>
                  </a:lnTo>
                  <a:lnTo>
                    <a:pt x="748715" y="22860"/>
                  </a:lnTo>
                  <a:lnTo>
                    <a:pt x="748284" y="22860"/>
                  </a:lnTo>
                  <a:lnTo>
                    <a:pt x="748284" y="8255"/>
                  </a:lnTo>
                  <a:lnTo>
                    <a:pt x="755599" y="15582"/>
                  </a:lnTo>
                  <a:lnTo>
                    <a:pt x="755599" y="11264"/>
                  </a:lnTo>
                  <a:lnTo>
                    <a:pt x="750443" y="6096"/>
                  </a:lnTo>
                  <a:lnTo>
                    <a:pt x="764565" y="6096"/>
                  </a:lnTo>
                  <a:lnTo>
                    <a:pt x="764565" y="0"/>
                  </a:lnTo>
                  <a:lnTo>
                    <a:pt x="743712" y="0"/>
                  </a:lnTo>
                  <a:lnTo>
                    <a:pt x="742188" y="1524"/>
                  </a:lnTo>
                  <a:lnTo>
                    <a:pt x="742188" y="27432"/>
                  </a:lnTo>
                  <a:lnTo>
                    <a:pt x="743712" y="28956"/>
                  </a:lnTo>
                  <a:lnTo>
                    <a:pt x="747395" y="28956"/>
                  </a:lnTo>
                  <a:lnTo>
                    <a:pt x="770382" y="28956"/>
                  </a:lnTo>
                  <a:lnTo>
                    <a:pt x="771144" y="27432"/>
                  </a:lnTo>
                  <a:lnTo>
                    <a:pt x="771144" y="25908"/>
                  </a:lnTo>
                  <a:lnTo>
                    <a:pt x="771144" y="22860"/>
                  </a:lnTo>
                  <a:lnTo>
                    <a:pt x="771144" y="6096"/>
                  </a:lnTo>
                  <a:lnTo>
                    <a:pt x="771144" y="3048"/>
                  </a:lnTo>
                  <a:lnTo>
                    <a:pt x="771144" y="1524"/>
                  </a:lnTo>
                  <a:close/>
                </a:path>
                <a:path w="1026160" h="29209">
                  <a:moveTo>
                    <a:pt x="899160" y="1524"/>
                  </a:moveTo>
                  <a:lnTo>
                    <a:pt x="898398" y="0"/>
                  </a:lnTo>
                  <a:lnTo>
                    <a:pt x="893064" y="0"/>
                  </a:lnTo>
                  <a:lnTo>
                    <a:pt x="893064" y="10033"/>
                  </a:lnTo>
                  <a:lnTo>
                    <a:pt x="893064" y="20955"/>
                  </a:lnTo>
                  <a:lnTo>
                    <a:pt x="890384" y="18427"/>
                  </a:lnTo>
                  <a:lnTo>
                    <a:pt x="890384" y="22860"/>
                  </a:lnTo>
                  <a:lnTo>
                    <a:pt x="880237" y="22860"/>
                  </a:lnTo>
                  <a:lnTo>
                    <a:pt x="885164" y="17932"/>
                  </a:lnTo>
                  <a:lnTo>
                    <a:pt x="890384" y="22860"/>
                  </a:lnTo>
                  <a:lnTo>
                    <a:pt x="890384" y="18427"/>
                  </a:lnTo>
                  <a:lnTo>
                    <a:pt x="887450" y="15646"/>
                  </a:lnTo>
                  <a:lnTo>
                    <a:pt x="893064" y="10033"/>
                  </a:lnTo>
                  <a:lnTo>
                    <a:pt x="893064" y="0"/>
                  </a:lnTo>
                  <a:lnTo>
                    <a:pt x="892175" y="0"/>
                  </a:lnTo>
                  <a:lnTo>
                    <a:pt x="892175" y="6096"/>
                  </a:lnTo>
                  <a:lnTo>
                    <a:pt x="884974" y="13296"/>
                  </a:lnTo>
                  <a:lnTo>
                    <a:pt x="882688" y="11137"/>
                  </a:lnTo>
                  <a:lnTo>
                    <a:pt x="882688" y="15582"/>
                  </a:lnTo>
                  <a:lnTo>
                    <a:pt x="876300" y="21971"/>
                  </a:lnTo>
                  <a:lnTo>
                    <a:pt x="876300" y="9537"/>
                  </a:lnTo>
                  <a:lnTo>
                    <a:pt x="882688" y="15582"/>
                  </a:lnTo>
                  <a:lnTo>
                    <a:pt x="882688" y="11137"/>
                  </a:lnTo>
                  <a:lnTo>
                    <a:pt x="877354" y="6096"/>
                  </a:lnTo>
                  <a:lnTo>
                    <a:pt x="892175" y="6096"/>
                  </a:lnTo>
                  <a:lnTo>
                    <a:pt x="892175" y="0"/>
                  </a:lnTo>
                  <a:lnTo>
                    <a:pt x="871728" y="0"/>
                  </a:lnTo>
                  <a:lnTo>
                    <a:pt x="870204" y="1524"/>
                  </a:lnTo>
                  <a:lnTo>
                    <a:pt x="870204" y="27432"/>
                  </a:lnTo>
                  <a:lnTo>
                    <a:pt x="871728" y="28956"/>
                  </a:lnTo>
                  <a:lnTo>
                    <a:pt x="874141" y="28956"/>
                  </a:lnTo>
                  <a:lnTo>
                    <a:pt x="898398" y="28956"/>
                  </a:lnTo>
                  <a:lnTo>
                    <a:pt x="899160" y="27432"/>
                  </a:lnTo>
                  <a:lnTo>
                    <a:pt x="899160" y="25908"/>
                  </a:lnTo>
                  <a:lnTo>
                    <a:pt x="899160" y="22860"/>
                  </a:lnTo>
                  <a:lnTo>
                    <a:pt x="899160" y="6096"/>
                  </a:lnTo>
                  <a:lnTo>
                    <a:pt x="899160" y="3048"/>
                  </a:lnTo>
                  <a:lnTo>
                    <a:pt x="899160" y="1524"/>
                  </a:lnTo>
                  <a:close/>
                </a:path>
                <a:path w="1026160" h="29209">
                  <a:moveTo>
                    <a:pt x="1025652" y="1524"/>
                  </a:moveTo>
                  <a:lnTo>
                    <a:pt x="1024890" y="0"/>
                  </a:lnTo>
                  <a:lnTo>
                    <a:pt x="998220" y="0"/>
                  </a:lnTo>
                  <a:lnTo>
                    <a:pt x="996696" y="1524"/>
                  </a:lnTo>
                  <a:lnTo>
                    <a:pt x="996696" y="27432"/>
                  </a:lnTo>
                  <a:lnTo>
                    <a:pt x="998220" y="28956"/>
                  </a:lnTo>
                  <a:lnTo>
                    <a:pt x="1024890" y="28956"/>
                  </a:lnTo>
                  <a:lnTo>
                    <a:pt x="1025652" y="27432"/>
                  </a:lnTo>
                  <a:lnTo>
                    <a:pt x="1025652" y="25908"/>
                  </a:lnTo>
                  <a:lnTo>
                    <a:pt x="1019556" y="25908"/>
                  </a:lnTo>
                  <a:lnTo>
                    <a:pt x="1019556" y="22860"/>
                  </a:lnTo>
                  <a:lnTo>
                    <a:pt x="1002792" y="22860"/>
                  </a:lnTo>
                  <a:lnTo>
                    <a:pt x="1002792" y="6096"/>
                  </a:lnTo>
                  <a:lnTo>
                    <a:pt x="999744" y="6096"/>
                  </a:lnTo>
                  <a:lnTo>
                    <a:pt x="1002792" y="3048"/>
                  </a:lnTo>
                  <a:lnTo>
                    <a:pt x="1025652" y="3048"/>
                  </a:lnTo>
                  <a:lnTo>
                    <a:pt x="1025652" y="1524"/>
                  </a:lnTo>
                  <a:close/>
                </a:path>
              </a:pathLst>
            </a:custGeom>
            <a:solidFill>
              <a:srgbClr val="211F1F"/>
            </a:solidFill>
          </p:spPr>
          <p:txBody>
            <a:bodyPr wrap="square" lIns="0" tIns="0" rIns="0" bIns="0" rtlCol="0"/>
            <a:lstStyle/>
            <a:p>
              <a:endParaRPr/>
            </a:p>
          </p:txBody>
        </p:sp>
        <p:sp>
          <p:nvSpPr>
            <p:cNvPr id="326" name="object 326"/>
            <p:cNvSpPr/>
            <p:nvPr/>
          </p:nvSpPr>
          <p:spPr>
            <a:xfrm>
              <a:off x="5667756" y="7840979"/>
              <a:ext cx="542925" cy="291465"/>
            </a:xfrm>
            <a:custGeom>
              <a:avLst/>
              <a:gdLst/>
              <a:ahLst/>
              <a:cxnLst/>
              <a:rect l="l" t="t" r="r" b="b"/>
              <a:pathLst>
                <a:path w="542925" h="291465">
                  <a:moveTo>
                    <a:pt x="27432" y="265176"/>
                  </a:moveTo>
                  <a:lnTo>
                    <a:pt x="22225" y="265176"/>
                  </a:lnTo>
                  <a:lnTo>
                    <a:pt x="21336" y="265176"/>
                  </a:lnTo>
                  <a:lnTo>
                    <a:pt x="21336" y="270814"/>
                  </a:lnTo>
                  <a:lnTo>
                    <a:pt x="21336" y="284353"/>
                  </a:lnTo>
                  <a:lnTo>
                    <a:pt x="17653" y="280682"/>
                  </a:lnTo>
                  <a:lnTo>
                    <a:pt x="17653" y="284988"/>
                  </a:lnTo>
                  <a:lnTo>
                    <a:pt x="7924" y="284988"/>
                  </a:lnTo>
                  <a:lnTo>
                    <a:pt x="12649" y="279996"/>
                  </a:lnTo>
                  <a:lnTo>
                    <a:pt x="17653" y="284988"/>
                  </a:lnTo>
                  <a:lnTo>
                    <a:pt x="17653" y="280682"/>
                  </a:lnTo>
                  <a:lnTo>
                    <a:pt x="14744" y="277774"/>
                  </a:lnTo>
                  <a:lnTo>
                    <a:pt x="21336" y="270814"/>
                  </a:lnTo>
                  <a:lnTo>
                    <a:pt x="21336" y="265176"/>
                  </a:lnTo>
                  <a:lnTo>
                    <a:pt x="19329" y="265176"/>
                  </a:lnTo>
                  <a:lnTo>
                    <a:pt x="19329" y="268224"/>
                  </a:lnTo>
                  <a:lnTo>
                    <a:pt x="12458" y="275488"/>
                  </a:lnTo>
                  <a:lnTo>
                    <a:pt x="5207" y="268224"/>
                  </a:lnTo>
                  <a:lnTo>
                    <a:pt x="19329" y="268224"/>
                  </a:lnTo>
                  <a:lnTo>
                    <a:pt x="19329" y="265176"/>
                  </a:lnTo>
                  <a:lnTo>
                    <a:pt x="4572" y="265176"/>
                  </a:lnTo>
                  <a:lnTo>
                    <a:pt x="3365" y="266382"/>
                  </a:lnTo>
                  <a:lnTo>
                    <a:pt x="2159" y="265176"/>
                  </a:lnTo>
                  <a:lnTo>
                    <a:pt x="0" y="267335"/>
                  </a:lnTo>
                  <a:lnTo>
                    <a:pt x="10363" y="277710"/>
                  </a:lnTo>
                  <a:lnTo>
                    <a:pt x="0" y="288671"/>
                  </a:lnTo>
                  <a:lnTo>
                    <a:pt x="2159" y="291084"/>
                  </a:lnTo>
                  <a:lnTo>
                    <a:pt x="5041" y="288036"/>
                  </a:lnTo>
                  <a:lnTo>
                    <a:pt x="20701" y="288036"/>
                  </a:lnTo>
                  <a:lnTo>
                    <a:pt x="22225" y="289560"/>
                  </a:lnTo>
                  <a:lnTo>
                    <a:pt x="23749" y="288036"/>
                  </a:lnTo>
                  <a:lnTo>
                    <a:pt x="27432" y="288036"/>
                  </a:lnTo>
                  <a:lnTo>
                    <a:pt x="27432" y="284988"/>
                  </a:lnTo>
                  <a:lnTo>
                    <a:pt x="27432" y="268224"/>
                  </a:lnTo>
                  <a:lnTo>
                    <a:pt x="27432" y="265176"/>
                  </a:lnTo>
                  <a:close/>
                </a:path>
                <a:path w="542925" h="291465">
                  <a:moveTo>
                    <a:pt x="146304" y="263652"/>
                  </a:moveTo>
                  <a:lnTo>
                    <a:pt x="145542" y="262128"/>
                  </a:lnTo>
                  <a:lnTo>
                    <a:pt x="140208" y="262128"/>
                  </a:lnTo>
                  <a:lnTo>
                    <a:pt x="140208" y="268224"/>
                  </a:lnTo>
                  <a:lnTo>
                    <a:pt x="140208" y="268859"/>
                  </a:lnTo>
                  <a:lnTo>
                    <a:pt x="140208" y="273685"/>
                  </a:lnTo>
                  <a:lnTo>
                    <a:pt x="140208" y="281635"/>
                  </a:lnTo>
                  <a:lnTo>
                    <a:pt x="139052" y="280555"/>
                  </a:lnTo>
                  <a:lnTo>
                    <a:pt x="139052" y="284988"/>
                  </a:lnTo>
                  <a:lnTo>
                    <a:pt x="128905" y="284988"/>
                  </a:lnTo>
                  <a:lnTo>
                    <a:pt x="133832" y="280060"/>
                  </a:lnTo>
                  <a:lnTo>
                    <a:pt x="139052" y="284988"/>
                  </a:lnTo>
                  <a:lnTo>
                    <a:pt x="139052" y="280555"/>
                  </a:lnTo>
                  <a:lnTo>
                    <a:pt x="136118" y="277774"/>
                  </a:lnTo>
                  <a:lnTo>
                    <a:pt x="140208" y="273685"/>
                  </a:lnTo>
                  <a:lnTo>
                    <a:pt x="140208" y="268859"/>
                  </a:lnTo>
                  <a:lnTo>
                    <a:pt x="133642" y="275424"/>
                  </a:lnTo>
                  <a:lnTo>
                    <a:pt x="131356" y="273265"/>
                  </a:lnTo>
                  <a:lnTo>
                    <a:pt x="131356" y="277710"/>
                  </a:lnTo>
                  <a:lnTo>
                    <a:pt x="124079" y="284988"/>
                  </a:lnTo>
                  <a:lnTo>
                    <a:pt x="123444" y="284988"/>
                  </a:lnTo>
                  <a:lnTo>
                    <a:pt x="123444" y="270230"/>
                  </a:lnTo>
                  <a:lnTo>
                    <a:pt x="131356" y="277710"/>
                  </a:lnTo>
                  <a:lnTo>
                    <a:pt x="131356" y="273265"/>
                  </a:lnTo>
                  <a:lnTo>
                    <a:pt x="126022" y="268224"/>
                  </a:lnTo>
                  <a:lnTo>
                    <a:pt x="140208" y="268224"/>
                  </a:lnTo>
                  <a:lnTo>
                    <a:pt x="140208" y="262128"/>
                  </a:lnTo>
                  <a:lnTo>
                    <a:pt x="118872" y="262128"/>
                  </a:lnTo>
                  <a:lnTo>
                    <a:pt x="117348" y="263652"/>
                  </a:lnTo>
                  <a:lnTo>
                    <a:pt x="117348" y="289560"/>
                  </a:lnTo>
                  <a:lnTo>
                    <a:pt x="118872" y="291084"/>
                  </a:lnTo>
                  <a:lnTo>
                    <a:pt x="122809" y="291084"/>
                  </a:lnTo>
                  <a:lnTo>
                    <a:pt x="145542" y="291084"/>
                  </a:lnTo>
                  <a:lnTo>
                    <a:pt x="146304" y="289560"/>
                  </a:lnTo>
                  <a:lnTo>
                    <a:pt x="146304" y="288036"/>
                  </a:lnTo>
                  <a:lnTo>
                    <a:pt x="146304" y="287401"/>
                  </a:lnTo>
                  <a:lnTo>
                    <a:pt x="146304" y="284988"/>
                  </a:lnTo>
                  <a:lnTo>
                    <a:pt x="146304" y="268224"/>
                  </a:lnTo>
                  <a:lnTo>
                    <a:pt x="146304" y="267589"/>
                  </a:lnTo>
                  <a:lnTo>
                    <a:pt x="146304" y="265176"/>
                  </a:lnTo>
                  <a:lnTo>
                    <a:pt x="146304" y="263652"/>
                  </a:lnTo>
                  <a:close/>
                </a:path>
                <a:path w="542925" h="291465">
                  <a:moveTo>
                    <a:pt x="266700" y="263652"/>
                  </a:moveTo>
                  <a:lnTo>
                    <a:pt x="265938" y="262128"/>
                  </a:lnTo>
                  <a:lnTo>
                    <a:pt x="260604" y="262128"/>
                  </a:lnTo>
                  <a:lnTo>
                    <a:pt x="260604" y="270814"/>
                  </a:lnTo>
                  <a:lnTo>
                    <a:pt x="260604" y="284353"/>
                  </a:lnTo>
                  <a:lnTo>
                    <a:pt x="256921" y="280682"/>
                  </a:lnTo>
                  <a:lnTo>
                    <a:pt x="256921" y="284988"/>
                  </a:lnTo>
                  <a:lnTo>
                    <a:pt x="247192" y="284988"/>
                  </a:lnTo>
                  <a:lnTo>
                    <a:pt x="251917" y="279996"/>
                  </a:lnTo>
                  <a:lnTo>
                    <a:pt x="256921" y="284988"/>
                  </a:lnTo>
                  <a:lnTo>
                    <a:pt x="256921" y="280682"/>
                  </a:lnTo>
                  <a:lnTo>
                    <a:pt x="254012" y="277774"/>
                  </a:lnTo>
                  <a:lnTo>
                    <a:pt x="260604" y="270814"/>
                  </a:lnTo>
                  <a:lnTo>
                    <a:pt x="260604" y="262128"/>
                  </a:lnTo>
                  <a:lnTo>
                    <a:pt x="258597" y="262128"/>
                  </a:lnTo>
                  <a:lnTo>
                    <a:pt x="258597" y="268224"/>
                  </a:lnTo>
                  <a:lnTo>
                    <a:pt x="251726" y="275488"/>
                  </a:lnTo>
                  <a:lnTo>
                    <a:pt x="249631" y="273392"/>
                  </a:lnTo>
                  <a:lnTo>
                    <a:pt x="249631" y="277710"/>
                  </a:lnTo>
                  <a:lnTo>
                    <a:pt x="243840" y="283845"/>
                  </a:lnTo>
                  <a:lnTo>
                    <a:pt x="243840" y="271907"/>
                  </a:lnTo>
                  <a:lnTo>
                    <a:pt x="249631" y="277710"/>
                  </a:lnTo>
                  <a:lnTo>
                    <a:pt x="249631" y="273392"/>
                  </a:lnTo>
                  <a:lnTo>
                    <a:pt x="244475" y="268224"/>
                  </a:lnTo>
                  <a:lnTo>
                    <a:pt x="258597" y="268224"/>
                  </a:lnTo>
                  <a:lnTo>
                    <a:pt x="258597" y="262128"/>
                  </a:lnTo>
                  <a:lnTo>
                    <a:pt x="239268" y="262128"/>
                  </a:lnTo>
                  <a:lnTo>
                    <a:pt x="237744" y="263652"/>
                  </a:lnTo>
                  <a:lnTo>
                    <a:pt x="237744" y="289560"/>
                  </a:lnTo>
                  <a:lnTo>
                    <a:pt x="239268" y="291084"/>
                  </a:lnTo>
                  <a:lnTo>
                    <a:pt x="241427" y="291084"/>
                  </a:lnTo>
                  <a:lnTo>
                    <a:pt x="265938" y="291084"/>
                  </a:lnTo>
                  <a:lnTo>
                    <a:pt x="266700" y="289560"/>
                  </a:lnTo>
                  <a:lnTo>
                    <a:pt x="266700" y="288036"/>
                  </a:lnTo>
                  <a:lnTo>
                    <a:pt x="266700" y="284988"/>
                  </a:lnTo>
                  <a:lnTo>
                    <a:pt x="266700" y="268224"/>
                  </a:lnTo>
                  <a:lnTo>
                    <a:pt x="266700" y="265176"/>
                  </a:lnTo>
                  <a:lnTo>
                    <a:pt x="266700" y="263652"/>
                  </a:lnTo>
                  <a:close/>
                </a:path>
                <a:path w="542925" h="291465">
                  <a:moveTo>
                    <a:pt x="390144" y="263652"/>
                  </a:moveTo>
                  <a:lnTo>
                    <a:pt x="389382" y="262128"/>
                  </a:lnTo>
                  <a:lnTo>
                    <a:pt x="384048" y="262128"/>
                  </a:lnTo>
                  <a:lnTo>
                    <a:pt x="384048" y="270814"/>
                  </a:lnTo>
                  <a:lnTo>
                    <a:pt x="384048" y="284353"/>
                  </a:lnTo>
                  <a:lnTo>
                    <a:pt x="380365" y="280682"/>
                  </a:lnTo>
                  <a:lnTo>
                    <a:pt x="380365" y="284988"/>
                  </a:lnTo>
                  <a:lnTo>
                    <a:pt x="370636" y="284988"/>
                  </a:lnTo>
                  <a:lnTo>
                    <a:pt x="375361" y="279996"/>
                  </a:lnTo>
                  <a:lnTo>
                    <a:pt x="380365" y="284988"/>
                  </a:lnTo>
                  <a:lnTo>
                    <a:pt x="380365" y="280682"/>
                  </a:lnTo>
                  <a:lnTo>
                    <a:pt x="377456" y="277774"/>
                  </a:lnTo>
                  <a:lnTo>
                    <a:pt x="384048" y="270814"/>
                  </a:lnTo>
                  <a:lnTo>
                    <a:pt x="384048" y="262128"/>
                  </a:lnTo>
                  <a:lnTo>
                    <a:pt x="382041" y="262128"/>
                  </a:lnTo>
                  <a:lnTo>
                    <a:pt x="382041" y="268224"/>
                  </a:lnTo>
                  <a:lnTo>
                    <a:pt x="375170" y="275488"/>
                  </a:lnTo>
                  <a:lnTo>
                    <a:pt x="373075" y="273392"/>
                  </a:lnTo>
                  <a:lnTo>
                    <a:pt x="373075" y="277710"/>
                  </a:lnTo>
                  <a:lnTo>
                    <a:pt x="367284" y="283845"/>
                  </a:lnTo>
                  <a:lnTo>
                    <a:pt x="367284" y="271907"/>
                  </a:lnTo>
                  <a:lnTo>
                    <a:pt x="373075" y="277710"/>
                  </a:lnTo>
                  <a:lnTo>
                    <a:pt x="373075" y="273392"/>
                  </a:lnTo>
                  <a:lnTo>
                    <a:pt x="367919" y="268224"/>
                  </a:lnTo>
                  <a:lnTo>
                    <a:pt x="382041" y="268224"/>
                  </a:lnTo>
                  <a:lnTo>
                    <a:pt x="382041" y="262128"/>
                  </a:lnTo>
                  <a:lnTo>
                    <a:pt x="362712" y="262128"/>
                  </a:lnTo>
                  <a:lnTo>
                    <a:pt x="361188" y="263652"/>
                  </a:lnTo>
                  <a:lnTo>
                    <a:pt x="361188" y="289560"/>
                  </a:lnTo>
                  <a:lnTo>
                    <a:pt x="362712" y="291084"/>
                  </a:lnTo>
                  <a:lnTo>
                    <a:pt x="364871" y="291084"/>
                  </a:lnTo>
                  <a:lnTo>
                    <a:pt x="389382" y="291084"/>
                  </a:lnTo>
                  <a:lnTo>
                    <a:pt x="390144" y="289560"/>
                  </a:lnTo>
                  <a:lnTo>
                    <a:pt x="390144" y="288036"/>
                  </a:lnTo>
                  <a:lnTo>
                    <a:pt x="390144" y="284988"/>
                  </a:lnTo>
                  <a:lnTo>
                    <a:pt x="390144" y="268224"/>
                  </a:lnTo>
                  <a:lnTo>
                    <a:pt x="390144" y="265176"/>
                  </a:lnTo>
                  <a:lnTo>
                    <a:pt x="390144" y="263652"/>
                  </a:lnTo>
                  <a:close/>
                </a:path>
                <a:path w="542925" h="291465">
                  <a:moveTo>
                    <a:pt x="542544" y="239268"/>
                  </a:moveTo>
                  <a:lnTo>
                    <a:pt x="541782" y="237744"/>
                  </a:lnTo>
                  <a:lnTo>
                    <a:pt x="536448" y="237744"/>
                  </a:lnTo>
                  <a:lnTo>
                    <a:pt x="536448" y="245999"/>
                  </a:lnTo>
                  <a:lnTo>
                    <a:pt x="536448" y="259969"/>
                  </a:lnTo>
                  <a:lnTo>
                    <a:pt x="532765" y="256286"/>
                  </a:lnTo>
                  <a:lnTo>
                    <a:pt x="532765" y="260604"/>
                  </a:lnTo>
                  <a:lnTo>
                    <a:pt x="521843" y="260604"/>
                  </a:lnTo>
                  <a:lnTo>
                    <a:pt x="527304" y="255143"/>
                  </a:lnTo>
                  <a:lnTo>
                    <a:pt x="532765" y="260604"/>
                  </a:lnTo>
                  <a:lnTo>
                    <a:pt x="532765" y="256286"/>
                  </a:lnTo>
                  <a:lnTo>
                    <a:pt x="529463" y="252984"/>
                  </a:lnTo>
                  <a:lnTo>
                    <a:pt x="536448" y="245999"/>
                  </a:lnTo>
                  <a:lnTo>
                    <a:pt x="536448" y="237744"/>
                  </a:lnTo>
                  <a:lnTo>
                    <a:pt x="534289" y="237744"/>
                  </a:lnTo>
                  <a:lnTo>
                    <a:pt x="534289" y="243840"/>
                  </a:lnTo>
                  <a:lnTo>
                    <a:pt x="527304" y="250825"/>
                  </a:lnTo>
                  <a:lnTo>
                    <a:pt x="525145" y="248666"/>
                  </a:lnTo>
                  <a:lnTo>
                    <a:pt x="525145" y="252984"/>
                  </a:lnTo>
                  <a:lnTo>
                    <a:pt x="519684" y="258445"/>
                  </a:lnTo>
                  <a:lnTo>
                    <a:pt x="519684" y="247523"/>
                  </a:lnTo>
                  <a:lnTo>
                    <a:pt x="525145" y="252984"/>
                  </a:lnTo>
                  <a:lnTo>
                    <a:pt x="525145" y="248666"/>
                  </a:lnTo>
                  <a:lnTo>
                    <a:pt x="520319" y="243840"/>
                  </a:lnTo>
                  <a:lnTo>
                    <a:pt x="534289" y="243840"/>
                  </a:lnTo>
                  <a:lnTo>
                    <a:pt x="534289" y="237744"/>
                  </a:lnTo>
                  <a:lnTo>
                    <a:pt x="515112" y="237744"/>
                  </a:lnTo>
                  <a:lnTo>
                    <a:pt x="513588" y="239268"/>
                  </a:lnTo>
                  <a:lnTo>
                    <a:pt x="513588" y="262128"/>
                  </a:lnTo>
                  <a:lnTo>
                    <a:pt x="510540" y="262128"/>
                  </a:lnTo>
                  <a:lnTo>
                    <a:pt x="510540" y="268224"/>
                  </a:lnTo>
                  <a:lnTo>
                    <a:pt x="510540" y="268859"/>
                  </a:lnTo>
                  <a:lnTo>
                    <a:pt x="510540" y="273685"/>
                  </a:lnTo>
                  <a:lnTo>
                    <a:pt x="510540" y="281635"/>
                  </a:lnTo>
                  <a:lnTo>
                    <a:pt x="509384" y="280555"/>
                  </a:lnTo>
                  <a:lnTo>
                    <a:pt x="509384" y="284988"/>
                  </a:lnTo>
                  <a:lnTo>
                    <a:pt x="499237" y="284988"/>
                  </a:lnTo>
                  <a:lnTo>
                    <a:pt x="504164" y="280060"/>
                  </a:lnTo>
                  <a:lnTo>
                    <a:pt x="509384" y="284988"/>
                  </a:lnTo>
                  <a:lnTo>
                    <a:pt x="509384" y="280555"/>
                  </a:lnTo>
                  <a:lnTo>
                    <a:pt x="506450" y="277774"/>
                  </a:lnTo>
                  <a:lnTo>
                    <a:pt x="510540" y="273685"/>
                  </a:lnTo>
                  <a:lnTo>
                    <a:pt x="510540" y="268859"/>
                  </a:lnTo>
                  <a:lnTo>
                    <a:pt x="503974" y="275424"/>
                  </a:lnTo>
                  <a:lnTo>
                    <a:pt x="501688" y="273265"/>
                  </a:lnTo>
                  <a:lnTo>
                    <a:pt x="501688" y="277710"/>
                  </a:lnTo>
                  <a:lnTo>
                    <a:pt x="494411" y="284988"/>
                  </a:lnTo>
                  <a:lnTo>
                    <a:pt x="493776" y="284988"/>
                  </a:lnTo>
                  <a:lnTo>
                    <a:pt x="493776" y="270230"/>
                  </a:lnTo>
                  <a:lnTo>
                    <a:pt x="501688" y="277710"/>
                  </a:lnTo>
                  <a:lnTo>
                    <a:pt x="501688" y="273265"/>
                  </a:lnTo>
                  <a:lnTo>
                    <a:pt x="496354" y="268224"/>
                  </a:lnTo>
                  <a:lnTo>
                    <a:pt x="510540" y="268224"/>
                  </a:lnTo>
                  <a:lnTo>
                    <a:pt x="510540" y="262128"/>
                  </a:lnTo>
                  <a:lnTo>
                    <a:pt x="489204" y="262128"/>
                  </a:lnTo>
                  <a:lnTo>
                    <a:pt x="487680" y="263652"/>
                  </a:lnTo>
                  <a:lnTo>
                    <a:pt x="487680" y="289560"/>
                  </a:lnTo>
                  <a:lnTo>
                    <a:pt x="489204" y="291084"/>
                  </a:lnTo>
                  <a:lnTo>
                    <a:pt x="493141" y="291084"/>
                  </a:lnTo>
                  <a:lnTo>
                    <a:pt x="515874" y="291084"/>
                  </a:lnTo>
                  <a:lnTo>
                    <a:pt x="516636" y="289560"/>
                  </a:lnTo>
                  <a:lnTo>
                    <a:pt x="516636" y="288036"/>
                  </a:lnTo>
                  <a:lnTo>
                    <a:pt x="516636" y="287401"/>
                  </a:lnTo>
                  <a:lnTo>
                    <a:pt x="516636" y="284988"/>
                  </a:lnTo>
                  <a:lnTo>
                    <a:pt x="516636" y="268224"/>
                  </a:lnTo>
                  <a:lnTo>
                    <a:pt x="516636" y="267589"/>
                  </a:lnTo>
                  <a:lnTo>
                    <a:pt x="516636" y="266700"/>
                  </a:lnTo>
                  <a:lnTo>
                    <a:pt x="541782" y="266700"/>
                  </a:lnTo>
                  <a:lnTo>
                    <a:pt x="542544" y="265176"/>
                  </a:lnTo>
                  <a:lnTo>
                    <a:pt x="542544" y="263652"/>
                  </a:lnTo>
                  <a:lnTo>
                    <a:pt x="542544" y="260604"/>
                  </a:lnTo>
                  <a:lnTo>
                    <a:pt x="542544" y="243840"/>
                  </a:lnTo>
                  <a:lnTo>
                    <a:pt x="542544" y="240792"/>
                  </a:lnTo>
                  <a:lnTo>
                    <a:pt x="542544" y="239268"/>
                  </a:lnTo>
                  <a:close/>
                </a:path>
                <a:path w="542925" h="291465">
                  <a:moveTo>
                    <a:pt x="542544" y="121793"/>
                  </a:moveTo>
                  <a:lnTo>
                    <a:pt x="541782" y="120396"/>
                  </a:lnTo>
                  <a:lnTo>
                    <a:pt x="536448" y="120396"/>
                  </a:lnTo>
                  <a:lnTo>
                    <a:pt x="536448" y="127355"/>
                  </a:lnTo>
                  <a:lnTo>
                    <a:pt x="536448" y="140500"/>
                  </a:lnTo>
                  <a:lnTo>
                    <a:pt x="536054" y="140500"/>
                  </a:lnTo>
                  <a:lnTo>
                    <a:pt x="531456" y="135966"/>
                  </a:lnTo>
                  <a:lnTo>
                    <a:pt x="531456" y="140500"/>
                  </a:lnTo>
                  <a:lnTo>
                    <a:pt x="523138" y="140500"/>
                  </a:lnTo>
                  <a:lnTo>
                    <a:pt x="527304" y="136398"/>
                  </a:lnTo>
                  <a:lnTo>
                    <a:pt x="531456" y="140500"/>
                  </a:lnTo>
                  <a:lnTo>
                    <a:pt x="531456" y="135966"/>
                  </a:lnTo>
                  <a:lnTo>
                    <a:pt x="529602" y="134124"/>
                  </a:lnTo>
                  <a:lnTo>
                    <a:pt x="536448" y="127355"/>
                  </a:lnTo>
                  <a:lnTo>
                    <a:pt x="536448" y="120396"/>
                  </a:lnTo>
                  <a:lnTo>
                    <a:pt x="533095" y="120396"/>
                  </a:lnTo>
                  <a:lnTo>
                    <a:pt x="533095" y="126111"/>
                  </a:lnTo>
                  <a:lnTo>
                    <a:pt x="527304" y="131851"/>
                  </a:lnTo>
                  <a:lnTo>
                    <a:pt x="525005" y="129578"/>
                  </a:lnTo>
                  <a:lnTo>
                    <a:pt x="525005" y="134124"/>
                  </a:lnTo>
                  <a:lnTo>
                    <a:pt x="519684" y="139382"/>
                  </a:lnTo>
                  <a:lnTo>
                    <a:pt x="519684" y="128854"/>
                  </a:lnTo>
                  <a:lnTo>
                    <a:pt x="525005" y="134124"/>
                  </a:lnTo>
                  <a:lnTo>
                    <a:pt x="525005" y="129578"/>
                  </a:lnTo>
                  <a:lnTo>
                    <a:pt x="521500" y="126111"/>
                  </a:lnTo>
                  <a:lnTo>
                    <a:pt x="533095" y="126111"/>
                  </a:lnTo>
                  <a:lnTo>
                    <a:pt x="533095" y="120396"/>
                  </a:lnTo>
                  <a:lnTo>
                    <a:pt x="515112" y="120396"/>
                  </a:lnTo>
                  <a:lnTo>
                    <a:pt x="513588" y="121793"/>
                  </a:lnTo>
                  <a:lnTo>
                    <a:pt x="513588" y="144907"/>
                  </a:lnTo>
                  <a:lnTo>
                    <a:pt x="515112" y="146304"/>
                  </a:lnTo>
                  <a:lnTo>
                    <a:pt x="517271" y="146304"/>
                  </a:lnTo>
                  <a:lnTo>
                    <a:pt x="537337" y="146304"/>
                  </a:lnTo>
                  <a:lnTo>
                    <a:pt x="541782" y="146304"/>
                  </a:lnTo>
                  <a:lnTo>
                    <a:pt x="542544" y="144907"/>
                  </a:lnTo>
                  <a:lnTo>
                    <a:pt x="542544" y="143383"/>
                  </a:lnTo>
                  <a:lnTo>
                    <a:pt x="542544" y="140589"/>
                  </a:lnTo>
                  <a:lnTo>
                    <a:pt x="542544" y="126111"/>
                  </a:lnTo>
                  <a:lnTo>
                    <a:pt x="542544" y="123317"/>
                  </a:lnTo>
                  <a:lnTo>
                    <a:pt x="542544" y="121793"/>
                  </a:lnTo>
                  <a:close/>
                </a:path>
                <a:path w="542925" h="291465">
                  <a:moveTo>
                    <a:pt x="542544" y="1397"/>
                  </a:moveTo>
                  <a:lnTo>
                    <a:pt x="541782" y="0"/>
                  </a:lnTo>
                  <a:lnTo>
                    <a:pt x="515112" y="0"/>
                  </a:lnTo>
                  <a:lnTo>
                    <a:pt x="513588" y="1397"/>
                  </a:lnTo>
                  <a:lnTo>
                    <a:pt x="513588" y="24511"/>
                  </a:lnTo>
                  <a:lnTo>
                    <a:pt x="515112" y="25908"/>
                  </a:lnTo>
                  <a:lnTo>
                    <a:pt x="541782" y="25908"/>
                  </a:lnTo>
                  <a:lnTo>
                    <a:pt x="542544" y="24511"/>
                  </a:lnTo>
                  <a:lnTo>
                    <a:pt x="542544" y="22987"/>
                  </a:lnTo>
                  <a:lnTo>
                    <a:pt x="536448" y="22987"/>
                  </a:lnTo>
                  <a:lnTo>
                    <a:pt x="536448" y="20104"/>
                  </a:lnTo>
                  <a:lnTo>
                    <a:pt x="519684" y="20104"/>
                  </a:lnTo>
                  <a:lnTo>
                    <a:pt x="519684" y="5715"/>
                  </a:lnTo>
                  <a:lnTo>
                    <a:pt x="516636" y="5715"/>
                  </a:lnTo>
                  <a:lnTo>
                    <a:pt x="519684" y="2921"/>
                  </a:lnTo>
                  <a:lnTo>
                    <a:pt x="542544" y="2921"/>
                  </a:lnTo>
                  <a:lnTo>
                    <a:pt x="542544" y="1397"/>
                  </a:lnTo>
                  <a:close/>
                </a:path>
              </a:pathLst>
            </a:custGeom>
            <a:solidFill>
              <a:srgbClr val="211F1F"/>
            </a:solidFill>
          </p:spPr>
          <p:txBody>
            <a:bodyPr wrap="square" lIns="0" tIns="0" rIns="0" bIns="0" rtlCol="0"/>
            <a:lstStyle/>
            <a:p>
              <a:endParaRPr/>
            </a:p>
          </p:txBody>
        </p:sp>
        <p:sp>
          <p:nvSpPr>
            <p:cNvPr id="327" name="object 327"/>
            <p:cNvSpPr/>
            <p:nvPr/>
          </p:nvSpPr>
          <p:spPr>
            <a:xfrm>
              <a:off x="6181344" y="6973823"/>
              <a:ext cx="29209" cy="893444"/>
            </a:xfrm>
            <a:custGeom>
              <a:avLst/>
              <a:gdLst/>
              <a:ahLst/>
              <a:cxnLst/>
              <a:rect l="l" t="t" r="r" b="b"/>
              <a:pathLst>
                <a:path w="29210" h="893445">
                  <a:moveTo>
                    <a:pt x="28956" y="870077"/>
                  </a:moveTo>
                  <a:lnTo>
                    <a:pt x="24993" y="870077"/>
                  </a:lnTo>
                  <a:lnTo>
                    <a:pt x="23749" y="868680"/>
                  </a:lnTo>
                  <a:lnTo>
                    <a:pt x="22860" y="869556"/>
                  </a:lnTo>
                  <a:lnTo>
                    <a:pt x="22860" y="874115"/>
                  </a:lnTo>
                  <a:lnTo>
                    <a:pt x="22860" y="887260"/>
                  </a:lnTo>
                  <a:lnTo>
                    <a:pt x="22466" y="887260"/>
                  </a:lnTo>
                  <a:lnTo>
                    <a:pt x="17868" y="882726"/>
                  </a:lnTo>
                  <a:lnTo>
                    <a:pt x="17868" y="887260"/>
                  </a:lnTo>
                  <a:lnTo>
                    <a:pt x="9550" y="887260"/>
                  </a:lnTo>
                  <a:lnTo>
                    <a:pt x="13716" y="883158"/>
                  </a:lnTo>
                  <a:lnTo>
                    <a:pt x="17868" y="887260"/>
                  </a:lnTo>
                  <a:lnTo>
                    <a:pt x="17868" y="882726"/>
                  </a:lnTo>
                  <a:lnTo>
                    <a:pt x="16014" y="880884"/>
                  </a:lnTo>
                  <a:lnTo>
                    <a:pt x="22860" y="874115"/>
                  </a:lnTo>
                  <a:lnTo>
                    <a:pt x="22860" y="869556"/>
                  </a:lnTo>
                  <a:lnTo>
                    <a:pt x="22415" y="869988"/>
                  </a:lnTo>
                  <a:lnTo>
                    <a:pt x="19507" y="869988"/>
                  </a:lnTo>
                  <a:lnTo>
                    <a:pt x="19507" y="872871"/>
                  </a:lnTo>
                  <a:lnTo>
                    <a:pt x="13703" y="878598"/>
                  </a:lnTo>
                  <a:lnTo>
                    <a:pt x="7912" y="872871"/>
                  </a:lnTo>
                  <a:lnTo>
                    <a:pt x="19507" y="872871"/>
                  </a:lnTo>
                  <a:lnTo>
                    <a:pt x="19507" y="869988"/>
                  </a:lnTo>
                  <a:lnTo>
                    <a:pt x="6096" y="869988"/>
                  </a:lnTo>
                  <a:lnTo>
                    <a:pt x="5575" y="870559"/>
                  </a:lnTo>
                  <a:lnTo>
                    <a:pt x="3683" y="868680"/>
                  </a:lnTo>
                  <a:lnTo>
                    <a:pt x="1524" y="871093"/>
                  </a:lnTo>
                  <a:lnTo>
                    <a:pt x="3187" y="872744"/>
                  </a:lnTo>
                  <a:lnTo>
                    <a:pt x="3048" y="872871"/>
                  </a:lnTo>
                  <a:lnTo>
                    <a:pt x="3314" y="872871"/>
                  </a:lnTo>
                  <a:lnTo>
                    <a:pt x="11404" y="880872"/>
                  </a:lnTo>
                  <a:lnTo>
                    <a:pt x="1524" y="890651"/>
                  </a:lnTo>
                  <a:lnTo>
                    <a:pt x="3683" y="893064"/>
                  </a:lnTo>
                  <a:lnTo>
                    <a:pt x="6629" y="890143"/>
                  </a:lnTo>
                  <a:lnTo>
                    <a:pt x="20789" y="890143"/>
                  </a:lnTo>
                  <a:lnTo>
                    <a:pt x="23749" y="893064"/>
                  </a:lnTo>
                  <a:lnTo>
                    <a:pt x="25908" y="890651"/>
                  </a:lnTo>
                  <a:lnTo>
                    <a:pt x="25387" y="890143"/>
                  </a:lnTo>
                  <a:lnTo>
                    <a:pt x="28956" y="890143"/>
                  </a:lnTo>
                  <a:lnTo>
                    <a:pt x="28956" y="887349"/>
                  </a:lnTo>
                  <a:lnTo>
                    <a:pt x="28956" y="872871"/>
                  </a:lnTo>
                  <a:lnTo>
                    <a:pt x="28956" y="870077"/>
                  </a:lnTo>
                  <a:close/>
                </a:path>
                <a:path w="29210" h="893445">
                  <a:moveTo>
                    <a:pt x="28956" y="742061"/>
                  </a:moveTo>
                  <a:lnTo>
                    <a:pt x="28194" y="740664"/>
                  </a:lnTo>
                  <a:lnTo>
                    <a:pt x="22860" y="740664"/>
                  </a:lnTo>
                  <a:lnTo>
                    <a:pt x="22860" y="747191"/>
                  </a:lnTo>
                  <a:lnTo>
                    <a:pt x="22860" y="760056"/>
                  </a:lnTo>
                  <a:lnTo>
                    <a:pt x="19151" y="756602"/>
                  </a:lnTo>
                  <a:lnTo>
                    <a:pt x="19151" y="760768"/>
                  </a:lnTo>
                  <a:lnTo>
                    <a:pt x="8267" y="760768"/>
                  </a:lnTo>
                  <a:lnTo>
                    <a:pt x="13703" y="755713"/>
                  </a:lnTo>
                  <a:lnTo>
                    <a:pt x="19151" y="760768"/>
                  </a:lnTo>
                  <a:lnTo>
                    <a:pt x="19151" y="756602"/>
                  </a:lnTo>
                  <a:lnTo>
                    <a:pt x="15951" y="753618"/>
                  </a:lnTo>
                  <a:lnTo>
                    <a:pt x="22860" y="747191"/>
                  </a:lnTo>
                  <a:lnTo>
                    <a:pt x="22860" y="740664"/>
                  </a:lnTo>
                  <a:lnTo>
                    <a:pt x="19240" y="740664"/>
                  </a:lnTo>
                  <a:lnTo>
                    <a:pt x="19240" y="746379"/>
                  </a:lnTo>
                  <a:lnTo>
                    <a:pt x="13703" y="751535"/>
                  </a:lnTo>
                  <a:lnTo>
                    <a:pt x="11468" y="749452"/>
                  </a:lnTo>
                  <a:lnTo>
                    <a:pt x="11468" y="753618"/>
                  </a:lnTo>
                  <a:lnTo>
                    <a:pt x="6096" y="758634"/>
                  </a:lnTo>
                  <a:lnTo>
                    <a:pt x="6096" y="748614"/>
                  </a:lnTo>
                  <a:lnTo>
                    <a:pt x="11468" y="753618"/>
                  </a:lnTo>
                  <a:lnTo>
                    <a:pt x="11468" y="749452"/>
                  </a:lnTo>
                  <a:lnTo>
                    <a:pt x="8178" y="746379"/>
                  </a:lnTo>
                  <a:lnTo>
                    <a:pt x="19240" y="746379"/>
                  </a:lnTo>
                  <a:lnTo>
                    <a:pt x="19240" y="740664"/>
                  </a:lnTo>
                  <a:lnTo>
                    <a:pt x="1524" y="740664"/>
                  </a:lnTo>
                  <a:lnTo>
                    <a:pt x="0" y="742061"/>
                  </a:lnTo>
                  <a:lnTo>
                    <a:pt x="0" y="765175"/>
                  </a:lnTo>
                  <a:lnTo>
                    <a:pt x="1524" y="766572"/>
                  </a:lnTo>
                  <a:lnTo>
                    <a:pt x="28194" y="766572"/>
                  </a:lnTo>
                  <a:lnTo>
                    <a:pt x="28956" y="765175"/>
                  </a:lnTo>
                  <a:lnTo>
                    <a:pt x="28956" y="763651"/>
                  </a:lnTo>
                  <a:lnTo>
                    <a:pt x="28956" y="760857"/>
                  </a:lnTo>
                  <a:lnTo>
                    <a:pt x="28956" y="746379"/>
                  </a:lnTo>
                  <a:lnTo>
                    <a:pt x="28956" y="743585"/>
                  </a:lnTo>
                  <a:lnTo>
                    <a:pt x="28956" y="742061"/>
                  </a:lnTo>
                  <a:close/>
                </a:path>
                <a:path w="29210" h="893445">
                  <a:moveTo>
                    <a:pt x="28956" y="617220"/>
                  </a:moveTo>
                  <a:lnTo>
                    <a:pt x="28194" y="615696"/>
                  </a:lnTo>
                  <a:lnTo>
                    <a:pt x="22860" y="615696"/>
                  </a:lnTo>
                  <a:lnTo>
                    <a:pt x="22860" y="624179"/>
                  </a:lnTo>
                  <a:lnTo>
                    <a:pt x="22860" y="637032"/>
                  </a:lnTo>
                  <a:lnTo>
                    <a:pt x="22174" y="637032"/>
                  </a:lnTo>
                  <a:lnTo>
                    <a:pt x="17576" y="632498"/>
                  </a:lnTo>
                  <a:lnTo>
                    <a:pt x="17576" y="637032"/>
                  </a:lnTo>
                  <a:lnTo>
                    <a:pt x="9842" y="637032"/>
                  </a:lnTo>
                  <a:lnTo>
                    <a:pt x="13703" y="633209"/>
                  </a:lnTo>
                  <a:lnTo>
                    <a:pt x="17576" y="637032"/>
                  </a:lnTo>
                  <a:lnTo>
                    <a:pt x="17576" y="632498"/>
                  </a:lnTo>
                  <a:lnTo>
                    <a:pt x="16014" y="630948"/>
                  </a:lnTo>
                  <a:lnTo>
                    <a:pt x="22860" y="624179"/>
                  </a:lnTo>
                  <a:lnTo>
                    <a:pt x="22860" y="615696"/>
                  </a:lnTo>
                  <a:lnTo>
                    <a:pt x="20662" y="615696"/>
                  </a:lnTo>
                  <a:lnTo>
                    <a:pt x="20662" y="621792"/>
                  </a:lnTo>
                  <a:lnTo>
                    <a:pt x="13716" y="628675"/>
                  </a:lnTo>
                  <a:lnTo>
                    <a:pt x="11417" y="626402"/>
                  </a:lnTo>
                  <a:lnTo>
                    <a:pt x="11417" y="630948"/>
                  </a:lnTo>
                  <a:lnTo>
                    <a:pt x="6096" y="636206"/>
                  </a:lnTo>
                  <a:lnTo>
                    <a:pt x="6096" y="625678"/>
                  </a:lnTo>
                  <a:lnTo>
                    <a:pt x="11417" y="630948"/>
                  </a:lnTo>
                  <a:lnTo>
                    <a:pt x="11417" y="626402"/>
                  </a:lnTo>
                  <a:lnTo>
                    <a:pt x="6756" y="621792"/>
                  </a:lnTo>
                  <a:lnTo>
                    <a:pt x="20662" y="621792"/>
                  </a:lnTo>
                  <a:lnTo>
                    <a:pt x="20662" y="615696"/>
                  </a:lnTo>
                  <a:lnTo>
                    <a:pt x="1524" y="615696"/>
                  </a:lnTo>
                  <a:lnTo>
                    <a:pt x="0" y="617220"/>
                  </a:lnTo>
                  <a:lnTo>
                    <a:pt x="0" y="641604"/>
                  </a:lnTo>
                  <a:lnTo>
                    <a:pt x="1524" y="643128"/>
                  </a:lnTo>
                  <a:lnTo>
                    <a:pt x="3683" y="643128"/>
                  </a:lnTo>
                  <a:lnTo>
                    <a:pt x="23749" y="643128"/>
                  </a:lnTo>
                  <a:lnTo>
                    <a:pt x="28194" y="643128"/>
                  </a:lnTo>
                  <a:lnTo>
                    <a:pt x="28956" y="641604"/>
                  </a:lnTo>
                  <a:lnTo>
                    <a:pt x="28956" y="640080"/>
                  </a:lnTo>
                  <a:lnTo>
                    <a:pt x="28956" y="637032"/>
                  </a:lnTo>
                  <a:lnTo>
                    <a:pt x="28956" y="621792"/>
                  </a:lnTo>
                  <a:lnTo>
                    <a:pt x="28956" y="618744"/>
                  </a:lnTo>
                  <a:lnTo>
                    <a:pt x="28956" y="617220"/>
                  </a:lnTo>
                  <a:close/>
                </a:path>
                <a:path w="29210" h="893445">
                  <a:moveTo>
                    <a:pt x="28956" y="495173"/>
                  </a:moveTo>
                  <a:lnTo>
                    <a:pt x="28194" y="493776"/>
                  </a:lnTo>
                  <a:lnTo>
                    <a:pt x="22860" y="493776"/>
                  </a:lnTo>
                  <a:lnTo>
                    <a:pt x="22860" y="500303"/>
                  </a:lnTo>
                  <a:lnTo>
                    <a:pt x="22860" y="513168"/>
                  </a:lnTo>
                  <a:lnTo>
                    <a:pt x="19151" y="509714"/>
                  </a:lnTo>
                  <a:lnTo>
                    <a:pt x="19151" y="513880"/>
                  </a:lnTo>
                  <a:lnTo>
                    <a:pt x="8267" y="513880"/>
                  </a:lnTo>
                  <a:lnTo>
                    <a:pt x="13703" y="508825"/>
                  </a:lnTo>
                  <a:lnTo>
                    <a:pt x="19151" y="513880"/>
                  </a:lnTo>
                  <a:lnTo>
                    <a:pt x="19151" y="509714"/>
                  </a:lnTo>
                  <a:lnTo>
                    <a:pt x="15951" y="506730"/>
                  </a:lnTo>
                  <a:lnTo>
                    <a:pt x="22860" y="500303"/>
                  </a:lnTo>
                  <a:lnTo>
                    <a:pt x="22860" y="493776"/>
                  </a:lnTo>
                  <a:lnTo>
                    <a:pt x="19240" y="493776"/>
                  </a:lnTo>
                  <a:lnTo>
                    <a:pt x="19240" y="499491"/>
                  </a:lnTo>
                  <a:lnTo>
                    <a:pt x="13703" y="504647"/>
                  </a:lnTo>
                  <a:lnTo>
                    <a:pt x="11468" y="502564"/>
                  </a:lnTo>
                  <a:lnTo>
                    <a:pt x="11468" y="506730"/>
                  </a:lnTo>
                  <a:lnTo>
                    <a:pt x="6096" y="511746"/>
                  </a:lnTo>
                  <a:lnTo>
                    <a:pt x="6096" y="501726"/>
                  </a:lnTo>
                  <a:lnTo>
                    <a:pt x="11468" y="506730"/>
                  </a:lnTo>
                  <a:lnTo>
                    <a:pt x="11468" y="502564"/>
                  </a:lnTo>
                  <a:lnTo>
                    <a:pt x="8178" y="499491"/>
                  </a:lnTo>
                  <a:lnTo>
                    <a:pt x="19240" y="499491"/>
                  </a:lnTo>
                  <a:lnTo>
                    <a:pt x="19240" y="493776"/>
                  </a:lnTo>
                  <a:lnTo>
                    <a:pt x="1524" y="493776"/>
                  </a:lnTo>
                  <a:lnTo>
                    <a:pt x="0" y="495173"/>
                  </a:lnTo>
                  <a:lnTo>
                    <a:pt x="0" y="518287"/>
                  </a:lnTo>
                  <a:lnTo>
                    <a:pt x="1524" y="519684"/>
                  </a:lnTo>
                  <a:lnTo>
                    <a:pt x="28194" y="519684"/>
                  </a:lnTo>
                  <a:lnTo>
                    <a:pt x="28956" y="518287"/>
                  </a:lnTo>
                  <a:lnTo>
                    <a:pt x="28956" y="516763"/>
                  </a:lnTo>
                  <a:lnTo>
                    <a:pt x="28956" y="513969"/>
                  </a:lnTo>
                  <a:lnTo>
                    <a:pt x="28956" y="499491"/>
                  </a:lnTo>
                  <a:lnTo>
                    <a:pt x="28956" y="496697"/>
                  </a:lnTo>
                  <a:lnTo>
                    <a:pt x="28956" y="495173"/>
                  </a:lnTo>
                  <a:close/>
                </a:path>
                <a:path w="29210" h="893445">
                  <a:moveTo>
                    <a:pt x="28956" y="370332"/>
                  </a:moveTo>
                  <a:lnTo>
                    <a:pt x="28194" y="368808"/>
                  </a:lnTo>
                  <a:lnTo>
                    <a:pt x="22860" y="368808"/>
                  </a:lnTo>
                  <a:lnTo>
                    <a:pt x="22860" y="377494"/>
                  </a:lnTo>
                  <a:lnTo>
                    <a:pt x="22860" y="391033"/>
                  </a:lnTo>
                  <a:lnTo>
                    <a:pt x="19177" y="387362"/>
                  </a:lnTo>
                  <a:lnTo>
                    <a:pt x="19177" y="391668"/>
                  </a:lnTo>
                  <a:lnTo>
                    <a:pt x="9448" y="391668"/>
                  </a:lnTo>
                  <a:lnTo>
                    <a:pt x="14173" y="386676"/>
                  </a:lnTo>
                  <a:lnTo>
                    <a:pt x="19177" y="391668"/>
                  </a:lnTo>
                  <a:lnTo>
                    <a:pt x="19177" y="387362"/>
                  </a:lnTo>
                  <a:lnTo>
                    <a:pt x="16268" y="384454"/>
                  </a:lnTo>
                  <a:lnTo>
                    <a:pt x="22860" y="377494"/>
                  </a:lnTo>
                  <a:lnTo>
                    <a:pt x="22860" y="368808"/>
                  </a:lnTo>
                  <a:lnTo>
                    <a:pt x="20853" y="368808"/>
                  </a:lnTo>
                  <a:lnTo>
                    <a:pt x="20853" y="374904"/>
                  </a:lnTo>
                  <a:lnTo>
                    <a:pt x="13982" y="382168"/>
                  </a:lnTo>
                  <a:lnTo>
                    <a:pt x="11887" y="380072"/>
                  </a:lnTo>
                  <a:lnTo>
                    <a:pt x="11887" y="384390"/>
                  </a:lnTo>
                  <a:lnTo>
                    <a:pt x="6096" y="390525"/>
                  </a:lnTo>
                  <a:lnTo>
                    <a:pt x="6096" y="378587"/>
                  </a:lnTo>
                  <a:lnTo>
                    <a:pt x="11887" y="384390"/>
                  </a:lnTo>
                  <a:lnTo>
                    <a:pt x="11887" y="380072"/>
                  </a:lnTo>
                  <a:lnTo>
                    <a:pt x="6731" y="374904"/>
                  </a:lnTo>
                  <a:lnTo>
                    <a:pt x="20853" y="374904"/>
                  </a:lnTo>
                  <a:lnTo>
                    <a:pt x="20853" y="368808"/>
                  </a:lnTo>
                  <a:lnTo>
                    <a:pt x="1524" y="368808"/>
                  </a:lnTo>
                  <a:lnTo>
                    <a:pt x="0" y="370332"/>
                  </a:lnTo>
                  <a:lnTo>
                    <a:pt x="0" y="396240"/>
                  </a:lnTo>
                  <a:lnTo>
                    <a:pt x="1524" y="397764"/>
                  </a:lnTo>
                  <a:lnTo>
                    <a:pt x="3683" y="397764"/>
                  </a:lnTo>
                  <a:lnTo>
                    <a:pt x="28194" y="397764"/>
                  </a:lnTo>
                  <a:lnTo>
                    <a:pt x="28956" y="396240"/>
                  </a:lnTo>
                  <a:lnTo>
                    <a:pt x="28956" y="394716"/>
                  </a:lnTo>
                  <a:lnTo>
                    <a:pt x="28956" y="391668"/>
                  </a:lnTo>
                  <a:lnTo>
                    <a:pt x="28956" y="374904"/>
                  </a:lnTo>
                  <a:lnTo>
                    <a:pt x="28956" y="371856"/>
                  </a:lnTo>
                  <a:lnTo>
                    <a:pt x="28956" y="370332"/>
                  </a:lnTo>
                  <a:close/>
                </a:path>
                <a:path w="29210" h="893445">
                  <a:moveTo>
                    <a:pt x="28956" y="248412"/>
                  </a:moveTo>
                  <a:lnTo>
                    <a:pt x="28194" y="246888"/>
                  </a:lnTo>
                  <a:lnTo>
                    <a:pt x="22860" y="246888"/>
                  </a:lnTo>
                  <a:lnTo>
                    <a:pt x="22860" y="253619"/>
                  </a:lnTo>
                  <a:lnTo>
                    <a:pt x="22860" y="267589"/>
                  </a:lnTo>
                  <a:lnTo>
                    <a:pt x="20701" y="265430"/>
                  </a:lnTo>
                  <a:lnTo>
                    <a:pt x="20701" y="269748"/>
                  </a:lnTo>
                  <a:lnTo>
                    <a:pt x="6731" y="269748"/>
                  </a:lnTo>
                  <a:lnTo>
                    <a:pt x="13716" y="262763"/>
                  </a:lnTo>
                  <a:lnTo>
                    <a:pt x="20701" y="269748"/>
                  </a:lnTo>
                  <a:lnTo>
                    <a:pt x="20701" y="265430"/>
                  </a:lnTo>
                  <a:lnTo>
                    <a:pt x="15875" y="260604"/>
                  </a:lnTo>
                  <a:lnTo>
                    <a:pt x="22860" y="253619"/>
                  </a:lnTo>
                  <a:lnTo>
                    <a:pt x="22860" y="246888"/>
                  </a:lnTo>
                  <a:lnTo>
                    <a:pt x="19177" y="246888"/>
                  </a:lnTo>
                  <a:lnTo>
                    <a:pt x="19177" y="252984"/>
                  </a:lnTo>
                  <a:lnTo>
                    <a:pt x="13716" y="258445"/>
                  </a:lnTo>
                  <a:lnTo>
                    <a:pt x="11557" y="256286"/>
                  </a:lnTo>
                  <a:lnTo>
                    <a:pt x="11557" y="260604"/>
                  </a:lnTo>
                  <a:lnTo>
                    <a:pt x="6096" y="266065"/>
                  </a:lnTo>
                  <a:lnTo>
                    <a:pt x="6096" y="255143"/>
                  </a:lnTo>
                  <a:lnTo>
                    <a:pt x="11557" y="260604"/>
                  </a:lnTo>
                  <a:lnTo>
                    <a:pt x="11557" y="256286"/>
                  </a:lnTo>
                  <a:lnTo>
                    <a:pt x="8255" y="252984"/>
                  </a:lnTo>
                  <a:lnTo>
                    <a:pt x="19177" y="252984"/>
                  </a:lnTo>
                  <a:lnTo>
                    <a:pt x="19177" y="246888"/>
                  </a:lnTo>
                  <a:lnTo>
                    <a:pt x="1524" y="246888"/>
                  </a:lnTo>
                  <a:lnTo>
                    <a:pt x="0" y="248412"/>
                  </a:lnTo>
                  <a:lnTo>
                    <a:pt x="0" y="274320"/>
                  </a:lnTo>
                  <a:lnTo>
                    <a:pt x="1524" y="275844"/>
                  </a:lnTo>
                  <a:lnTo>
                    <a:pt x="28194" y="275844"/>
                  </a:lnTo>
                  <a:lnTo>
                    <a:pt x="28956" y="274320"/>
                  </a:lnTo>
                  <a:lnTo>
                    <a:pt x="28956" y="272796"/>
                  </a:lnTo>
                  <a:lnTo>
                    <a:pt x="28956" y="269748"/>
                  </a:lnTo>
                  <a:lnTo>
                    <a:pt x="28956" y="252984"/>
                  </a:lnTo>
                  <a:lnTo>
                    <a:pt x="28956" y="249936"/>
                  </a:lnTo>
                  <a:lnTo>
                    <a:pt x="28956" y="248412"/>
                  </a:lnTo>
                  <a:close/>
                </a:path>
                <a:path w="29210" h="893445">
                  <a:moveTo>
                    <a:pt x="28956" y="124968"/>
                  </a:moveTo>
                  <a:lnTo>
                    <a:pt x="28194" y="123444"/>
                  </a:lnTo>
                  <a:lnTo>
                    <a:pt x="22860" y="123444"/>
                  </a:lnTo>
                  <a:lnTo>
                    <a:pt x="22860" y="130606"/>
                  </a:lnTo>
                  <a:lnTo>
                    <a:pt x="22860" y="144145"/>
                  </a:lnTo>
                  <a:lnTo>
                    <a:pt x="20701" y="141998"/>
                  </a:lnTo>
                  <a:lnTo>
                    <a:pt x="20701" y="146304"/>
                  </a:lnTo>
                  <a:lnTo>
                    <a:pt x="8001" y="146304"/>
                  </a:lnTo>
                  <a:lnTo>
                    <a:pt x="14173" y="139788"/>
                  </a:lnTo>
                  <a:lnTo>
                    <a:pt x="20701" y="146304"/>
                  </a:lnTo>
                  <a:lnTo>
                    <a:pt x="20701" y="141998"/>
                  </a:lnTo>
                  <a:lnTo>
                    <a:pt x="16268" y="137566"/>
                  </a:lnTo>
                  <a:lnTo>
                    <a:pt x="22860" y="130606"/>
                  </a:lnTo>
                  <a:lnTo>
                    <a:pt x="22860" y="123444"/>
                  </a:lnTo>
                  <a:lnTo>
                    <a:pt x="19418" y="123444"/>
                  </a:lnTo>
                  <a:lnTo>
                    <a:pt x="19418" y="129540"/>
                  </a:lnTo>
                  <a:lnTo>
                    <a:pt x="13982" y="135280"/>
                  </a:lnTo>
                  <a:lnTo>
                    <a:pt x="11887" y="133184"/>
                  </a:lnTo>
                  <a:lnTo>
                    <a:pt x="11887" y="137502"/>
                  </a:lnTo>
                  <a:lnTo>
                    <a:pt x="6096" y="143637"/>
                  </a:lnTo>
                  <a:lnTo>
                    <a:pt x="6096" y="131699"/>
                  </a:lnTo>
                  <a:lnTo>
                    <a:pt x="11887" y="137502"/>
                  </a:lnTo>
                  <a:lnTo>
                    <a:pt x="11887" y="133184"/>
                  </a:lnTo>
                  <a:lnTo>
                    <a:pt x="8255" y="129540"/>
                  </a:lnTo>
                  <a:lnTo>
                    <a:pt x="19418" y="129540"/>
                  </a:lnTo>
                  <a:lnTo>
                    <a:pt x="19418" y="123444"/>
                  </a:lnTo>
                  <a:lnTo>
                    <a:pt x="1524" y="123444"/>
                  </a:lnTo>
                  <a:lnTo>
                    <a:pt x="0" y="124968"/>
                  </a:lnTo>
                  <a:lnTo>
                    <a:pt x="0" y="150876"/>
                  </a:lnTo>
                  <a:lnTo>
                    <a:pt x="1524" y="152400"/>
                  </a:lnTo>
                  <a:lnTo>
                    <a:pt x="28194" y="152400"/>
                  </a:lnTo>
                  <a:lnTo>
                    <a:pt x="28956" y="150876"/>
                  </a:lnTo>
                  <a:lnTo>
                    <a:pt x="28956" y="149352"/>
                  </a:lnTo>
                  <a:lnTo>
                    <a:pt x="28956" y="146304"/>
                  </a:lnTo>
                  <a:lnTo>
                    <a:pt x="28956" y="129540"/>
                  </a:lnTo>
                  <a:lnTo>
                    <a:pt x="28956" y="126492"/>
                  </a:lnTo>
                  <a:lnTo>
                    <a:pt x="28956" y="124968"/>
                  </a:lnTo>
                  <a:close/>
                </a:path>
                <a:path w="29210" h="893445">
                  <a:moveTo>
                    <a:pt x="28956" y="1524"/>
                  </a:moveTo>
                  <a:lnTo>
                    <a:pt x="28194" y="0"/>
                  </a:lnTo>
                  <a:lnTo>
                    <a:pt x="1524" y="0"/>
                  </a:lnTo>
                  <a:lnTo>
                    <a:pt x="0" y="1524"/>
                  </a:lnTo>
                  <a:lnTo>
                    <a:pt x="0" y="26670"/>
                  </a:lnTo>
                  <a:lnTo>
                    <a:pt x="1524" y="27432"/>
                  </a:lnTo>
                  <a:lnTo>
                    <a:pt x="28194" y="27432"/>
                  </a:lnTo>
                  <a:lnTo>
                    <a:pt x="28956" y="26670"/>
                  </a:lnTo>
                  <a:lnTo>
                    <a:pt x="28956" y="24257"/>
                  </a:lnTo>
                  <a:lnTo>
                    <a:pt x="22860" y="24257"/>
                  </a:lnTo>
                  <a:lnTo>
                    <a:pt x="22860" y="21120"/>
                  </a:lnTo>
                  <a:lnTo>
                    <a:pt x="6096" y="21120"/>
                  </a:lnTo>
                  <a:lnTo>
                    <a:pt x="6096" y="6223"/>
                  </a:lnTo>
                  <a:lnTo>
                    <a:pt x="3048" y="6223"/>
                  </a:lnTo>
                  <a:lnTo>
                    <a:pt x="6096" y="3175"/>
                  </a:lnTo>
                  <a:lnTo>
                    <a:pt x="28956" y="3175"/>
                  </a:lnTo>
                  <a:lnTo>
                    <a:pt x="28956" y="1524"/>
                  </a:lnTo>
                  <a:close/>
                </a:path>
              </a:pathLst>
            </a:custGeom>
            <a:solidFill>
              <a:srgbClr val="211F1F"/>
            </a:solidFill>
          </p:spPr>
          <p:txBody>
            <a:bodyPr wrap="square" lIns="0" tIns="0" rIns="0" bIns="0" rtlCol="0"/>
            <a:lstStyle/>
            <a:p>
              <a:endParaRPr/>
            </a:p>
          </p:txBody>
        </p:sp>
        <p:sp>
          <p:nvSpPr>
            <p:cNvPr id="328" name="object 328"/>
            <p:cNvSpPr/>
            <p:nvPr/>
          </p:nvSpPr>
          <p:spPr>
            <a:xfrm>
              <a:off x="6181344" y="6115811"/>
              <a:ext cx="29209" cy="883919"/>
            </a:xfrm>
            <a:custGeom>
              <a:avLst/>
              <a:gdLst/>
              <a:ahLst/>
              <a:cxnLst/>
              <a:rect l="l" t="t" r="r" b="b"/>
              <a:pathLst>
                <a:path w="29210" h="883920">
                  <a:moveTo>
                    <a:pt x="28956" y="861187"/>
                  </a:moveTo>
                  <a:lnTo>
                    <a:pt x="23863" y="861187"/>
                  </a:lnTo>
                  <a:lnTo>
                    <a:pt x="23749" y="861060"/>
                  </a:lnTo>
                  <a:lnTo>
                    <a:pt x="23609" y="861187"/>
                  </a:lnTo>
                  <a:lnTo>
                    <a:pt x="22860" y="861187"/>
                  </a:lnTo>
                  <a:lnTo>
                    <a:pt x="22860" y="866178"/>
                  </a:lnTo>
                  <a:lnTo>
                    <a:pt x="22860" y="878814"/>
                  </a:lnTo>
                  <a:lnTo>
                    <a:pt x="18567" y="874852"/>
                  </a:lnTo>
                  <a:lnTo>
                    <a:pt x="18567" y="879132"/>
                  </a:lnTo>
                  <a:lnTo>
                    <a:pt x="8851" y="879132"/>
                  </a:lnTo>
                  <a:lnTo>
                    <a:pt x="13716" y="874636"/>
                  </a:lnTo>
                  <a:lnTo>
                    <a:pt x="18567" y="879132"/>
                  </a:lnTo>
                  <a:lnTo>
                    <a:pt x="18567" y="874852"/>
                  </a:lnTo>
                  <a:lnTo>
                    <a:pt x="16027" y="872502"/>
                  </a:lnTo>
                  <a:lnTo>
                    <a:pt x="22860" y="866178"/>
                  </a:lnTo>
                  <a:lnTo>
                    <a:pt x="22860" y="861187"/>
                  </a:lnTo>
                  <a:lnTo>
                    <a:pt x="20307" y="861098"/>
                  </a:lnTo>
                  <a:lnTo>
                    <a:pt x="20307" y="864235"/>
                  </a:lnTo>
                  <a:lnTo>
                    <a:pt x="13703" y="870356"/>
                  </a:lnTo>
                  <a:lnTo>
                    <a:pt x="7112" y="864235"/>
                  </a:lnTo>
                  <a:lnTo>
                    <a:pt x="20307" y="864235"/>
                  </a:lnTo>
                  <a:lnTo>
                    <a:pt x="20307" y="861098"/>
                  </a:lnTo>
                  <a:lnTo>
                    <a:pt x="6096" y="861098"/>
                  </a:lnTo>
                  <a:lnTo>
                    <a:pt x="4991" y="862291"/>
                  </a:lnTo>
                  <a:lnTo>
                    <a:pt x="3683" y="861060"/>
                  </a:lnTo>
                  <a:lnTo>
                    <a:pt x="1524" y="863346"/>
                  </a:lnTo>
                  <a:lnTo>
                    <a:pt x="11391" y="872490"/>
                  </a:lnTo>
                  <a:lnTo>
                    <a:pt x="1524" y="881634"/>
                  </a:lnTo>
                  <a:lnTo>
                    <a:pt x="3683" y="883920"/>
                  </a:lnTo>
                  <a:lnTo>
                    <a:pt x="6096" y="881697"/>
                  </a:lnTo>
                  <a:lnTo>
                    <a:pt x="6096" y="882269"/>
                  </a:lnTo>
                  <a:lnTo>
                    <a:pt x="21958" y="882269"/>
                  </a:lnTo>
                  <a:lnTo>
                    <a:pt x="23749" y="883920"/>
                  </a:lnTo>
                  <a:lnTo>
                    <a:pt x="25298" y="882269"/>
                  </a:lnTo>
                  <a:lnTo>
                    <a:pt x="28956" y="882269"/>
                  </a:lnTo>
                  <a:lnTo>
                    <a:pt x="28956" y="879221"/>
                  </a:lnTo>
                  <a:lnTo>
                    <a:pt x="28956" y="864235"/>
                  </a:lnTo>
                  <a:lnTo>
                    <a:pt x="28956" y="861187"/>
                  </a:lnTo>
                  <a:close/>
                </a:path>
                <a:path w="29210" h="883920">
                  <a:moveTo>
                    <a:pt x="28956" y="737616"/>
                  </a:moveTo>
                  <a:lnTo>
                    <a:pt x="28194" y="736092"/>
                  </a:lnTo>
                  <a:lnTo>
                    <a:pt x="22860" y="736092"/>
                  </a:lnTo>
                  <a:lnTo>
                    <a:pt x="22860" y="742734"/>
                  </a:lnTo>
                  <a:lnTo>
                    <a:pt x="22860" y="755370"/>
                  </a:lnTo>
                  <a:lnTo>
                    <a:pt x="19037" y="751840"/>
                  </a:lnTo>
                  <a:lnTo>
                    <a:pt x="19037" y="756119"/>
                  </a:lnTo>
                  <a:lnTo>
                    <a:pt x="8382" y="756119"/>
                  </a:lnTo>
                  <a:lnTo>
                    <a:pt x="13703" y="751192"/>
                  </a:lnTo>
                  <a:lnTo>
                    <a:pt x="19037" y="756119"/>
                  </a:lnTo>
                  <a:lnTo>
                    <a:pt x="19037" y="751840"/>
                  </a:lnTo>
                  <a:lnTo>
                    <a:pt x="16027" y="749058"/>
                  </a:lnTo>
                  <a:lnTo>
                    <a:pt x="22860" y="742734"/>
                  </a:lnTo>
                  <a:lnTo>
                    <a:pt x="22860" y="736092"/>
                  </a:lnTo>
                  <a:lnTo>
                    <a:pt x="22237" y="736092"/>
                  </a:lnTo>
                  <a:lnTo>
                    <a:pt x="22237" y="739013"/>
                  </a:lnTo>
                  <a:lnTo>
                    <a:pt x="18935" y="739101"/>
                  </a:lnTo>
                  <a:lnTo>
                    <a:pt x="18935" y="742061"/>
                  </a:lnTo>
                  <a:lnTo>
                    <a:pt x="13703" y="746912"/>
                  </a:lnTo>
                  <a:lnTo>
                    <a:pt x="11391" y="744766"/>
                  </a:lnTo>
                  <a:lnTo>
                    <a:pt x="11391" y="749046"/>
                  </a:lnTo>
                  <a:lnTo>
                    <a:pt x="6096" y="753960"/>
                  </a:lnTo>
                  <a:lnTo>
                    <a:pt x="6096" y="744143"/>
                  </a:lnTo>
                  <a:lnTo>
                    <a:pt x="11391" y="749046"/>
                  </a:lnTo>
                  <a:lnTo>
                    <a:pt x="11391" y="744766"/>
                  </a:lnTo>
                  <a:lnTo>
                    <a:pt x="8483" y="742061"/>
                  </a:lnTo>
                  <a:lnTo>
                    <a:pt x="18935" y="742061"/>
                  </a:lnTo>
                  <a:lnTo>
                    <a:pt x="18935" y="739101"/>
                  </a:lnTo>
                  <a:lnTo>
                    <a:pt x="6096" y="739101"/>
                  </a:lnTo>
                  <a:lnTo>
                    <a:pt x="22237" y="739013"/>
                  </a:lnTo>
                  <a:lnTo>
                    <a:pt x="22237" y="736092"/>
                  </a:lnTo>
                  <a:lnTo>
                    <a:pt x="1524" y="736092"/>
                  </a:lnTo>
                  <a:lnTo>
                    <a:pt x="0" y="737616"/>
                  </a:lnTo>
                  <a:lnTo>
                    <a:pt x="0" y="761238"/>
                  </a:lnTo>
                  <a:lnTo>
                    <a:pt x="1524" y="762000"/>
                  </a:lnTo>
                  <a:lnTo>
                    <a:pt x="28194" y="762000"/>
                  </a:lnTo>
                  <a:lnTo>
                    <a:pt x="28956" y="761238"/>
                  </a:lnTo>
                  <a:lnTo>
                    <a:pt x="28956" y="759079"/>
                  </a:lnTo>
                  <a:lnTo>
                    <a:pt x="28956" y="756031"/>
                  </a:lnTo>
                  <a:lnTo>
                    <a:pt x="28956" y="742061"/>
                  </a:lnTo>
                  <a:lnTo>
                    <a:pt x="28956" y="739013"/>
                  </a:lnTo>
                  <a:lnTo>
                    <a:pt x="28956" y="737616"/>
                  </a:lnTo>
                  <a:close/>
                </a:path>
                <a:path w="29210" h="883920">
                  <a:moveTo>
                    <a:pt x="28956" y="612648"/>
                  </a:moveTo>
                  <a:lnTo>
                    <a:pt x="28194" y="611124"/>
                  </a:lnTo>
                  <a:lnTo>
                    <a:pt x="22860" y="611124"/>
                  </a:lnTo>
                  <a:lnTo>
                    <a:pt x="22860" y="619302"/>
                  </a:lnTo>
                  <a:lnTo>
                    <a:pt x="22860" y="631939"/>
                  </a:lnTo>
                  <a:lnTo>
                    <a:pt x="18554" y="627964"/>
                  </a:lnTo>
                  <a:lnTo>
                    <a:pt x="18554" y="632244"/>
                  </a:lnTo>
                  <a:lnTo>
                    <a:pt x="8864" y="632244"/>
                  </a:lnTo>
                  <a:lnTo>
                    <a:pt x="13716" y="627761"/>
                  </a:lnTo>
                  <a:lnTo>
                    <a:pt x="18554" y="632244"/>
                  </a:lnTo>
                  <a:lnTo>
                    <a:pt x="18554" y="627964"/>
                  </a:lnTo>
                  <a:lnTo>
                    <a:pt x="16027" y="625627"/>
                  </a:lnTo>
                  <a:lnTo>
                    <a:pt x="22860" y="619302"/>
                  </a:lnTo>
                  <a:lnTo>
                    <a:pt x="22860" y="611124"/>
                  </a:lnTo>
                  <a:lnTo>
                    <a:pt x="20307" y="611124"/>
                  </a:lnTo>
                  <a:lnTo>
                    <a:pt x="20307" y="617359"/>
                  </a:lnTo>
                  <a:lnTo>
                    <a:pt x="13703" y="623481"/>
                  </a:lnTo>
                  <a:lnTo>
                    <a:pt x="11391" y="621334"/>
                  </a:lnTo>
                  <a:lnTo>
                    <a:pt x="11391" y="625614"/>
                  </a:lnTo>
                  <a:lnTo>
                    <a:pt x="6096" y="630529"/>
                  </a:lnTo>
                  <a:lnTo>
                    <a:pt x="6096" y="620712"/>
                  </a:lnTo>
                  <a:lnTo>
                    <a:pt x="11391" y="625614"/>
                  </a:lnTo>
                  <a:lnTo>
                    <a:pt x="11391" y="621334"/>
                  </a:lnTo>
                  <a:lnTo>
                    <a:pt x="7112" y="617359"/>
                  </a:lnTo>
                  <a:lnTo>
                    <a:pt x="20307" y="617359"/>
                  </a:lnTo>
                  <a:lnTo>
                    <a:pt x="20307" y="611124"/>
                  </a:lnTo>
                  <a:lnTo>
                    <a:pt x="4140" y="611124"/>
                  </a:lnTo>
                  <a:lnTo>
                    <a:pt x="4140" y="632333"/>
                  </a:lnTo>
                  <a:lnTo>
                    <a:pt x="3060" y="632345"/>
                  </a:lnTo>
                  <a:lnTo>
                    <a:pt x="4140" y="632333"/>
                  </a:lnTo>
                  <a:lnTo>
                    <a:pt x="4140" y="611124"/>
                  </a:lnTo>
                  <a:lnTo>
                    <a:pt x="1524" y="611124"/>
                  </a:lnTo>
                  <a:lnTo>
                    <a:pt x="0" y="612648"/>
                  </a:lnTo>
                  <a:lnTo>
                    <a:pt x="0" y="637794"/>
                  </a:lnTo>
                  <a:lnTo>
                    <a:pt x="1524" y="638556"/>
                  </a:lnTo>
                  <a:lnTo>
                    <a:pt x="28194" y="638556"/>
                  </a:lnTo>
                  <a:lnTo>
                    <a:pt x="28956" y="637794"/>
                  </a:lnTo>
                  <a:lnTo>
                    <a:pt x="28956" y="635393"/>
                  </a:lnTo>
                  <a:lnTo>
                    <a:pt x="28956" y="632345"/>
                  </a:lnTo>
                  <a:lnTo>
                    <a:pt x="25908" y="632345"/>
                  </a:lnTo>
                  <a:lnTo>
                    <a:pt x="24650" y="633603"/>
                  </a:lnTo>
                  <a:lnTo>
                    <a:pt x="25908" y="632333"/>
                  </a:lnTo>
                  <a:lnTo>
                    <a:pt x="28956" y="632333"/>
                  </a:lnTo>
                  <a:lnTo>
                    <a:pt x="28956" y="617347"/>
                  </a:lnTo>
                  <a:lnTo>
                    <a:pt x="28956" y="614299"/>
                  </a:lnTo>
                  <a:lnTo>
                    <a:pt x="28956" y="612648"/>
                  </a:lnTo>
                  <a:close/>
                </a:path>
                <a:path w="29210" h="883920">
                  <a:moveTo>
                    <a:pt x="28956" y="490728"/>
                  </a:moveTo>
                  <a:lnTo>
                    <a:pt x="28194" y="489204"/>
                  </a:lnTo>
                  <a:lnTo>
                    <a:pt x="22860" y="489204"/>
                  </a:lnTo>
                  <a:lnTo>
                    <a:pt x="22860" y="496049"/>
                  </a:lnTo>
                  <a:lnTo>
                    <a:pt x="22860" y="509803"/>
                  </a:lnTo>
                  <a:lnTo>
                    <a:pt x="19354" y="506323"/>
                  </a:lnTo>
                  <a:lnTo>
                    <a:pt x="19354" y="510743"/>
                  </a:lnTo>
                  <a:lnTo>
                    <a:pt x="8064" y="510743"/>
                  </a:lnTo>
                  <a:lnTo>
                    <a:pt x="13703" y="505142"/>
                  </a:lnTo>
                  <a:lnTo>
                    <a:pt x="19354" y="510743"/>
                  </a:lnTo>
                  <a:lnTo>
                    <a:pt x="19354" y="506323"/>
                  </a:lnTo>
                  <a:lnTo>
                    <a:pt x="15938" y="502920"/>
                  </a:lnTo>
                  <a:lnTo>
                    <a:pt x="22860" y="496049"/>
                  </a:lnTo>
                  <a:lnTo>
                    <a:pt x="22860" y="489204"/>
                  </a:lnTo>
                  <a:lnTo>
                    <a:pt x="22339" y="489204"/>
                  </a:lnTo>
                  <a:lnTo>
                    <a:pt x="22339" y="492125"/>
                  </a:lnTo>
                  <a:lnTo>
                    <a:pt x="19265" y="492213"/>
                  </a:lnTo>
                  <a:lnTo>
                    <a:pt x="19265" y="495173"/>
                  </a:lnTo>
                  <a:lnTo>
                    <a:pt x="13703" y="500710"/>
                  </a:lnTo>
                  <a:lnTo>
                    <a:pt x="11480" y="498500"/>
                  </a:lnTo>
                  <a:lnTo>
                    <a:pt x="11480" y="502932"/>
                  </a:lnTo>
                  <a:lnTo>
                    <a:pt x="6096" y="508292"/>
                  </a:lnTo>
                  <a:lnTo>
                    <a:pt x="6096" y="497560"/>
                  </a:lnTo>
                  <a:lnTo>
                    <a:pt x="11480" y="502932"/>
                  </a:lnTo>
                  <a:lnTo>
                    <a:pt x="11480" y="498500"/>
                  </a:lnTo>
                  <a:lnTo>
                    <a:pt x="8153" y="495173"/>
                  </a:lnTo>
                  <a:lnTo>
                    <a:pt x="19265" y="495173"/>
                  </a:lnTo>
                  <a:lnTo>
                    <a:pt x="19265" y="492213"/>
                  </a:lnTo>
                  <a:lnTo>
                    <a:pt x="6096" y="492213"/>
                  </a:lnTo>
                  <a:lnTo>
                    <a:pt x="22339" y="492125"/>
                  </a:lnTo>
                  <a:lnTo>
                    <a:pt x="22339" y="489204"/>
                  </a:lnTo>
                  <a:lnTo>
                    <a:pt x="1524" y="489204"/>
                  </a:lnTo>
                  <a:lnTo>
                    <a:pt x="0" y="490728"/>
                  </a:lnTo>
                  <a:lnTo>
                    <a:pt x="0" y="515874"/>
                  </a:lnTo>
                  <a:lnTo>
                    <a:pt x="1524" y="516636"/>
                  </a:lnTo>
                  <a:lnTo>
                    <a:pt x="28194" y="516636"/>
                  </a:lnTo>
                  <a:lnTo>
                    <a:pt x="28956" y="515874"/>
                  </a:lnTo>
                  <a:lnTo>
                    <a:pt x="28956" y="513715"/>
                  </a:lnTo>
                  <a:lnTo>
                    <a:pt x="28956" y="510667"/>
                  </a:lnTo>
                  <a:lnTo>
                    <a:pt x="28956" y="495173"/>
                  </a:lnTo>
                  <a:lnTo>
                    <a:pt x="28956" y="492125"/>
                  </a:lnTo>
                  <a:lnTo>
                    <a:pt x="28956" y="490728"/>
                  </a:lnTo>
                  <a:close/>
                </a:path>
                <a:path w="29210" h="883920">
                  <a:moveTo>
                    <a:pt x="28956" y="365760"/>
                  </a:moveTo>
                  <a:lnTo>
                    <a:pt x="28194" y="364236"/>
                  </a:lnTo>
                  <a:lnTo>
                    <a:pt x="22860" y="364236"/>
                  </a:lnTo>
                  <a:lnTo>
                    <a:pt x="22860" y="372719"/>
                  </a:lnTo>
                  <a:lnTo>
                    <a:pt x="22860" y="385572"/>
                  </a:lnTo>
                  <a:lnTo>
                    <a:pt x="22174" y="385572"/>
                  </a:lnTo>
                  <a:lnTo>
                    <a:pt x="17576" y="381038"/>
                  </a:lnTo>
                  <a:lnTo>
                    <a:pt x="17576" y="385572"/>
                  </a:lnTo>
                  <a:lnTo>
                    <a:pt x="9842" y="385572"/>
                  </a:lnTo>
                  <a:lnTo>
                    <a:pt x="13703" y="381749"/>
                  </a:lnTo>
                  <a:lnTo>
                    <a:pt x="17576" y="385572"/>
                  </a:lnTo>
                  <a:lnTo>
                    <a:pt x="17576" y="381038"/>
                  </a:lnTo>
                  <a:lnTo>
                    <a:pt x="16014" y="379488"/>
                  </a:lnTo>
                  <a:lnTo>
                    <a:pt x="22860" y="372719"/>
                  </a:lnTo>
                  <a:lnTo>
                    <a:pt x="22860" y="364236"/>
                  </a:lnTo>
                  <a:lnTo>
                    <a:pt x="20662" y="364236"/>
                  </a:lnTo>
                  <a:lnTo>
                    <a:pt x="20662" y="370332"/>
                  </a:lnTo>
                  <a:lnTo>
                    <a:pt x="13716" y="377215"/>
                  </a:lnTo>
                  <a:lnTo>
                    <a:pt x="11417" y="374942"/>
                  </a:lnTo>
                  <a:lnTo>
                    <a:pt x="11417" y="379488"/>
                  </a:lnTo>
                  <a:lnTo>
                    <a:pt x="6096" y="384746"/>
                  </a:lnTo>
                  <a:lnTo>
                    <a:pt x="6096" y="374218"/>
                  </a:lnTo>
                  <a:lnTo>
                    <a:pt x="11417" y="379488"/>
                  </a:lnTo>
                  <a:lnTo>
                    <a:pt x="11417" y="374942"/>
                  </a:lnTo>
                  <a:lnTo>
                    <a:pt x="6756" y="370332"/>
                  </a:lnTo>
                  <a:lnTo>
                    <a:pt x="20662" y="370332"/>
                  </a:lnTo>
                  <a:lnTo>
                    <a:pt x="20662" y="364236"/>
                  </a:lnTo>
                  <a:lnTo>
                    <a:pt x="1524" y="364236"/>
                  </a:lnTo>
                  <a:lnTo>
                    <a:pt x="0" y="365760"/>
                  </a:lnTo>
                  <a:lnTo>
                    <a:pt x="0" y="390144"/>
                  </a:lnTo>
                  <a:lnTo>
                    <a:pt x="1524" y="391668"/>
                  </a:lnTo>
                  <a:lnTo>
                    <a:pt x="3683" y="391668"/>
                  </a:lnTo>
                  <a:lnTo>
                    <a:pt x="23749" y="391668"/>
                  </a:lnTo>
                  <a:lnTo>
                    <a:pt x="28194" y="391668"/>
                  </a:lnTo>
                  <a:lnTo>
                    <a:pt x="28956" y="390144"/>
                  </a:lnTo>
                  <a:lnTo>
                    <a:pt x="28956" y="388620"/>
                  </a:lnTo>
                  <a:lnTo>
                    <a:pt x="28956" y="385572"/>
                  </a:lnTo>
                  <a:lnTo>
                    <a:pt x="28956" y="370332"/>
                  </a:lnTo>
                  <a:lnTo>
                    <a:pt x="28956" y="367284"/>
                  </a:lnTo>
                  <a:lnTo>
                    <a:pt x="28956" y="365760"/>
                  </a:lnTo>
                  <a:close/>
                </a:path>
                <a:path w="29210" h="883920">
                  <a:moveTo>
                    <a:pt x="28956" y="242316"/>
                  </a:moveTo>
                  <a:lnTo>
                    <a:pt x="28194" y="240792"/>
                  </a:lnTo>
                  <a:lnTo>
                    <a:pt x="22860" y="240792"/>
                  </a:lnTo>
                  <a:lnTo>
                    <a:pt x="22860" y="249478"/>
                  </a:lnTo>
                  <a:lnTo>
                    <a:pt x="22860" y="263652"/>
                  </a:lnTo>
                  <a:lnTo>
                    <a:pt x="22415" y="263652"/>
                  </a:lnTo>
                  <a:lnTo>
                    <a:pt x="17970" y="258965"/>
                  </a:lnTo>
                  <a:lnTo>
                    <a:pt x="17970" y="263652"/>
                  </a:lnTo>
                  <a:lnTo>
                    <a:pt x="9448" y="263652"/>
                  </a:lnTo>
                  <a:lnTo>
                    <a:pt x="13716" y="259143"/>
                  </a:lnTo>
                  <a:lnTo>
                    <a:pt x="17970" y="263652"/>
                  </a:lnTo>
                  <a:lnTo>
                    <a:pt x="17970" y="258965"/>
                  </a:lnTo>
                  <a:lnTo>
                    <a:pt x="15925" y="256806"/>
                  </a:lnTo>
                  <a:lnTo>
                    <a:pt x="22860" y="249478"/>
                  </a:lnTo>
                  <a:lnTo>
                    <a:pt x="22860" y="240792"/>
                  </a:lnTo>
                  <a:lnTo>
                    <a:pt x="20853" y="240792"/>
                  </a:lnTo>
                  <a:lnTo>
                    <a:pt x="20853" y="246888"/>
                  </a:lnTo>
                  <a:lnTo>
                    <a:pt x="13703" y="254457"/>
                  </a:lnTo>
                  <a:lnTo>
                    <a:pt x="11493" y="252120"/>
                  </a:lnTo>
                  <a:lnTo>
                    <a:pt x="11493" y="256794"/>
                  </a:lnTo>
                  <a:lnTo>
                    <a:pt x="6096" y="262509"/>
                  </a:lnTo>
                  <a:lnTo>
                    <a:pt x="6096" y="251091"/>
                  </a:lnTo>
                  <a:lnTo>
                    <a:pt x="11493" y="256794"/>
                  </a:lnTo>
                  <a:lnTo>
                    <a:pt x="11493" y="252120"/>
                  </a:lnTo>
                  <a:lnTo>
                    <a:pt x="6565" y="246888"/>
                  </a:lnTo>
                  <a:lnTo>
                    <a:pt x="20853" y="246888"/>
                  </a:lnTo>
                  <a:lnTo>
                    <a:pt x="20853" y="240792"/>
                  </a:lnTo>
                  <a:lnTo>
                    <a:pt x="1524" y="240792"/>
                  </a:lnTo>
                  <a:lnTo>
                    <a:pt x="0" y="242316"/>
                  </a:lnTo>
                  <a:lnTo>
                    <a:pt x="0" y="268224"/>
                  </a:lnTo>
                  <a:lnTo>
                    <a:pt x="1524" y="269748"/>
                  </a:lnTo>
                  <a:lnTo>
                    <a:pt x="3683" y="269748"/>
                  </a:lnTo>
                  <a:lnTo>
                    <a:pt x="23749" y="269748"/>
                  </a:lnTo>
                  <a:lnTo>
                    <a:pt x="28194" y="269748"/>
                  </a:lnTo>
                  <a:lnTo>
                    <a:pt x="28956" y="268224"/>
                  </a:lnTo>
                  <a:lnTo>
                    <a:pt x="28956" y="266700"/>
                  </a:lnTo>
                  <a:lnTo>
                    <a:pt x="28956" y="263652"/>
                  </a:lnTo>
                  <a:lnTo>
                    <a:pt x="28956" y="246888"/>
                  </a:lnTo>
                  <a:lnTo>
                    <a:pt x="28956" y="243840"/>
                  </a:lnTo>
                  <a:lnTo>
                    <a:pt x="28956" y="242316"/>
                  </a:lnTo>
                  <a:close/>
                </a:path>
                <a:path w="29210" h="883920">
                  <a:moveTo>
                    <a:pt x="28956" y="118872"/>
                  </a:moveTo>
                  <a:lnTo>
                    <a:pt x="28194" y="117348"/>
                  </a:lnTo>
                  <a:lnTo>
                    <a:pt x="22860" y="117348"/>
                  </a:lnTo>
                  <a:lnTo>
                    <a:pt x="22860" y="126034"/>
                  </a:lnTo>
                  <a:lnTo>
                    <a:pt x="22860" y="140208"/>
                  </a:lnTo>
                  <a:lnTo>
                    <a:pt x="22415" y="140208"/>
                  </a:lnTo>
                  <a:lnTo>
                    <a:pt x="17970" y="135521"/>
                  </a:lnTo>
                  <a:lnTo>
                    <a:pt x="17970" y="140208"/>
                  </a:lnTo>
                  <a:lnTo>
                    <a:pt x="9448" y="140208"/>
                  </a:lnTo>
                  <a:lnTo>
                    <a:pt x="13716" y="135699"/>
                  </a:lnTo>
                  <a:lnTo>
                    <a:pt x="17970" y="140208"/>
                  </a:lnTo>
                  <a:lnTo>
                    <a:pt x="17970" y="135521"/>
                  </a:lnTo>
                  <a:lnTo>
                    <a:pt x="15925" y="133362"/>
                  </a:lnTo>
                  <a:lnTo>
                    <a:pt x="22860" y="126034"/>
                  </a:lnTo>
                  <a:lnTo>
                    <a:pt x="22860" y="117348"/>
                  </a:lnTo>
                  <a:lnTo>
                    <a:pt x="20853" y="117348"/>
                  </a:lnTo>
                  <a:lnTo>
                    <a:pt x="20853" y="123444"/>
                  </a:lnTo>
                  <a:lnTo>
                    <a:pt x="13703" y="131013"/>
                  </a:lnTo>
                  <a:lnTo>
                    <a:pt x="11493" y="128676"/>
                  </a:lnTo>
                  <a:lnTo>
                    <a:pt x="11493" y="133350"/>
                  </a:lnTo>
                  <a:lnTo>
                    <a:pt x="6096" y="139065"/>
                  </a:lnTo>
                  <a:lnTo>
                    <a:pt x="6096" y="127647"/>
                  </a:lnTo>
                  <a:lnTo>
                    <a:pt x="11493" y="133350"/>
                  </a:lnTo>
                  <a:lnTo>
                    <a:pt x="11493" y="128676"/>
                  </a:lnTo>
                  <a:lnTo>
                    <a:pt x="6565" y="123444"/>
                  </a:lnTo>
                  <a:lnTo>
                    <a:pt x="20853" y="123444"/>
                  </a:lnTo>
                  <a:lnTo>
                    <a:pt x="20853" y="117348"/>
                  </a:lnTo>
                  <a:lnTo>
                    <a:pt x="1524" y="117348"/>
                  </a:lnTo>
                  <a:lnTo>
                    <a:pt x="0" y="118872"/>
                  </a:lnTo>
                  <a:lnTo>
                    <a:pt x="0" y="144780"/>
                  </a:lnTo>
                  <a:lnTo>
                    <a:pt x="1524" y="146304"/>
                  </a:lnTo>
                  <a:lnTo>
                    <a:pt x="3683" y="146304"/>
                  </a:lnTo>
                  <a:lnTo>
                    <a:pt x="23749" y="146304"/>
                  </a:lnTo>
                  <a:lnTo>
                    <a:pt x="28194" y="146304"/>
                  </a:lnTo>
                  <a:lnTo>
                    <a:pt x="28956" y="144780"/>
                  </a:lnTo>
                  <a:lnTo>
                    <a:pt x="28956" y="143256"/>
                  </a:lnTo>
                  <a:lnTo>
                    <a:pt x="28956" y="140208"/>
                  </a:lnTo>
                  <a:lnTo>
                    <a:pt x="28956" y="123444"/>
                  </a:lnTo>
                  <a:lnTo>
                    <a:pt x="28956" y="120396"/>
                  </a:lnTo>
                  <a:lnTo>
                    <a:pt x="28956" y="118872"/>
                  </a:lnTo>
                  <a:close/>
                </a:path>
                <a:path w="29210" h="883920">
                  <a:moveTo>
                    <a:pt x="28956" y="1524"/>
                  </a:moveTo>
                  <a:lnTo>
                    <a:pt x="28194" y="0"/>
                  </a:lnTo>
                  <a:lnTo>
                    <a:pt x="1524" y="0"/>
                  </a:lnTo>
                  <a:lnTo>
                    <a:pt x="0" y="1524"/>
                  </a:lnTo>
                  <a:lnTo>
                    <a:pt x="0" y="25908"/>
                  </a:lnTo>
                  <a:lnTo>
                    <a:pt x="1524" y="27432"/>
                  </a:lnTo>
                  <a:lnTo>
                    <a:pt x="28194" y="27432"/>
                  </a:lnTo>
                  <a:lnTo>
                    <a:pt x="28956" y="25908"/>
                  </a:lnTo>
                  <a:lnTo>
                    <a:pt x="28956" y="24384"/>
                  </a:lnTo>
                  <a:lnTo>
                    <a:pt x="22860" y="24384"/>
                  </a:lnTo>
                  <a:lnTo>
                    <a:pt x="22860" y="21336"/>
                  </a:lnTo>
                  <a:lnTo>
                    <a:pt x="6096" y="21336"/>
                  </a:lnTo>
                  <a:lnTo>
                    <a:pt x="6096" y="6096"/>
                  </a:lnTo>
                  <a:lnTo>
                    <a:pt x="3048" y="6096"/>
                  </a:lnTo>
                  <a:lnTo>
                    <a:pt x="6096" y="3048"/>
                  </a:lnTo>
                  <a:lnTo>
                    <a:pt x="28956" y="3048"/>
                  </a:lnTo>
                  <a:lnTo>
                    <a:pt x="28956" y="1524"/>
                  </a:lnTo>
                  <a:close/>
                </a:path>
              </a:pathLst>
            </a:custGeom>
            <a:solidFill>
              <a:srgbClr val="211F1F"/>
            </a:solidFill>
          </p:spPr>
          <p:txBody>
            <a:bodyPr wrap="square" lIns="0" tIns="0" rIns="0" bIns="0" rtlCol="0"/>
            <a:lstStyle/>
            <a:p>
              <a:endParaRPr/>
            </a:p>
          </p:txBody>
        </p:sp>
        <p:sp>
          <p:nvSpPr>
            <p:cNvPr id="329" name="object 329"/>
            <p:cNvSpPr/>
            <p:nvPr/>
          </p:nvSpPr>
          <p:spPr>
            <a:xfrm>
              <a:off x="2449068" y="5727191"/>
              <a:ext cx="3761740" cy="2405380"/>
            </a:xfrm>
            <a:custGeom>
              <a:avLst/>
              <a:gdLst/>
              <a:ahLst/>
              <a:cxnLst/>
              <a:rect l="l" t="t" r="r" b="b"/>
              <a:pathLst>
                <a:path w="3761740" h="2405379">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 w="3761740" h="2405379">
                  <a:moveTo>
                    <a:pt x="295656" y="1524"/>
                  </a:moveTo>
                  <a:lnTo>
                    <a:pt x="294894" y="0"/>
                  </a:lnTo>
                  <a:lnTo>
                    <a:pt x="289941" y="0"/>
                  </a:lnTo>
                  <a:lnTo>
                    <a:pt x="289941" y="3048"/>
                  </a:lnTo>
                  <a:lnTo>
                    <a:pt x="289941" y="2333244"/>
                  </a:lnTo>
                  <a:lnTo>
                    <a:pt x="289852" y="2330196"/>
                  </a:lnTo>
                  <a:lnTo>
                    <a:pt x="275463" y="2330196"/>
                  </a:lnTo>
                  <a:lnTo>
                    <a:pt x="275463" y="6096"/>
                  </a:lnTo>
                  <a:lnTo>
                    <a:pt x="289852" y="6096"/>
                  </a:lnTo>
                  <a:lnTo>
                    <a:pt x="289852" y="3048"/>
                  </a:lnTo>
                  <a:lnTo>
                    <a:pt x="289941" y="0"/>
                  </a:lnTo>
                  <a:lnTo>
                    <a:pt x="271145" y="0"/>
                  </a:lnTo>
                  <a:lnTo>
                    <a:pt x="269748" y="1524"/>
                  </a:lnTo>
                  <a:lnTo>
                    <a:pt x="269748" y="2335530"/>
                  </a:lnTo>
                  <a:lnTo>
                    <a:pt x="271145" y="2336292"/>
                  </a:lnTo>
                  <a:lnTo>
                    <a:pt x="294894" y="2336292"/>
                  </a:lnTo>
                  <a:lnTo>
                    <a:pt x="295656" y="2335530"/>
                  </a:lnTo>
                  <a:lnTo>
                    <a:pt x="295656" y="2333244"/>
                  </a:lnTo>
                  <a:lnTo>
                    <a:pt x="295656" y="2330196"/>
                  </a:lnTo>
                  <a:lnTo>
                    <a:pt x="295656" y="6096"/>
                  </a:lnTo>
                  <a:lnTo>
                    <a:pt x="295656" y="3048"/>
                  </a:lnTo>
                  <a:lnTo>
                    <a:pt x="295656" y="1524"/>
                  </a:lnTo>
                  <a:close/>
                </a:path>
                <a:path w="3761740" h="2405379">
                  <a:moveTo>
                    <a:pt x="563880" y="1524"/>
                  </a:moveTo>
                  <a:lnTo>
                    <a:pt x="563118" y="0"/>
                  </a:lnTo>
                  <a:lnTo>
                    <a:pt x="537972" y="0"/>
                  </a:lnTo>
                  <a:lnTo>
                    <a:pt x="536448" y="1524"/>
                  </a:lnTo>
                  <a:lnTo>
                    <a:pt x="536448" y="2335530"/>
                  </a:lnTo>
                  <a:lnTo>
                    <a:pt x="537972" y="2336292"/>
                  </a:lnTo>
                  <a:lnTo>
                    <a:pt x="563118" y="2336292"/>
                  </a:lnTo>
                  <a:lnTo>
                    <a:pt x="563880" y="2335530"/>
                  </a:lnTo>
                  <a:lnTo>
                    <a:pt x="563880" y="2333244"/>
                  </a:lnTo>
                  <a:lnTo>
                    <a:pt x="563880" y="2330196"/>
                  </a:lnTo>
                  <a:lnTo>
                    <a:pt x="563880" y="6096"/>
                  </a:lnTo>
                  <a:lnTo>
                    <a:pt x="560832" y="6096"/>
                  </a:lnTo>
                  <a:lnTo>
                    <a:pt x="557784" y="3048"/>
                  </a:lnTo>
                  <a:lnTo>
                    <a:pt x="557784" y="6096"/>
                  </a:lnTo>
                  <a:lnTo>
                    <a:pt x="557784" y="2330196"/>
                  </a:lnTo>
                  <a:lnTo>
                    <a:pt x="542544" y="2330196"/>
                  </a:lnTo>
                  <a:lnTo>
                    <a:pt x="542544" y="6096"/>
                  </a:lnTo>
                  <a:lnTo>
                    <a:pt x="557784" y="6096"/>
                  </a:lnTo>
                  <a:lnTo>
                    <a:pt x="557784" y="3048"/>
                  </a:lnTo>
                  <a:lnTo>
                    <a:pt x="563880" y="3048"/>
                  </a:lnTo>
                  <a:lnTo>
                    <a:pt x="563880" y="1524"/>
                  </a:lnTo>
                  <a:close/>
                </a:path>
                <a:path w="3761740" h="2405379">
                  <a:moveTo>
                    <a:pt x="2371344" y="2377440"/>
                  </a:moveTo>
                  <a:lnTo>
                    <a:pt x="2370582" y="2375916"/>
                  </a:lnTo>
                  <a:lnTo>
                    <a:pt x="2365248" y="2375916"/>
                  </a:lnTo>
                  <a:lnTo>
                    <a:pt x="2365248" y="2384602"/>
                  </a:lnTo>
                  <a:lnTo>
                    <a:pt x="2365248" y="2398141"/>
                  </a:lnTo>
                  <a:lnTo>
                    <a:pt x="2361565" y="2394470"/>
                  </a:lnTo>
                  <a:lnTo>
                    <a:pt x="2361565" y="2398776"/>
                  </a:lnTo>
                  <a:lnTo>
                    <a:pt x="2351836" y="2398776"/>
                  </a:lnTo>
                  <a:lnTo>
                    <a:pt x="2356561" y="2393785"/>
                  </a:lnTo>
                  <a:lnTo>
                    <a:pt x="2361565" y="2398776"/>
                  </a:lnTo>
                  <a:lnTo>
                    <a:pt x="2361565" y="2394470"/>
                  </a:lnTo>
                  <a:lnTo>
                    <a:pt x="2358656" y="2391562"/>
                  </a:lnTo>
                  <a:lnTo>
                    <a:pt x="2365248" y="2384602"/>
                  </a:lnTo>
                  <a:lnTo>
                    <a:pt x="2365248" y="2375916"/>
                  </a:lnTo>
                  <a:lnTo>
                    <a:pt x="2363241" y="2375916"/>
                  </a:lnTo>
                  <a:lnTo>
                    <a:pt x="2363241" y="2382012"/>
                  </a:lnTo>
                  <a:lnTo>
                    <a:pt x="2356370" y="2389276"/>
                  </a:lnTo>
                  <a:lnTo>
                    <a:pt x="2354275" y="2387181"/>
                  </a:lnTo>
                  <a:lnTo>
                    <a:pt x="2354275" y="2391499"/>
                  </a:lnTo>
                  <a:lnTo>
                    <a:pt x="2348484" y="2397633"/>
                  </a:lnTo>
                  <a:lnTo>
                    <a:pt x="2348484" y="2385695"/>
                  </a:lnTo>
                  <a:lnTo>
                    <a:pt x="2354275" y="2391499"/>
                  </a:lnTo>
                  <a:lnTo>
                    <a:pt x="2354275" y="2387181"/>
                  </a:lnTo>
                  <a:lnTo>
                    <a:pt x="2349119" y="2382012"/>
                  </a:lnTo>
                  <a:lnTo>
                    <a:pt x="2363241" y="2382012"/>
                  </a:lnTo>
                  <a:lnTo>
                    <a:pt x="2363241" y="2375916"/>
                  </a:lnTo>
                  <a:lnTo>
                    <a:pt x="2343912" y="2375916"/>
                  </a:lnTo>
                  <a:lnTo>
                    <a:pt x="2342388" y="2377440"/>
                  </a:lnTo>
                  <a:lnTo>
                    <a:pt x="2342388" y="2403348"/>
                  </a:lnTo>
                  <a:lnTo>
                    <a:pt x="2343912" y="2404872"/>
                  </a:lnTo>
                  <a:lnTo>
                    <a:pt x="2346071" y="2404872"/>
                  </a:lnTo>
                  <a:lnTo>
                    <a:pt x="2370582" y="2404872"/>
                  </a:lnTo>
                  <a:lnTo>
                    <a:pt x="2371344" y="2403348"/>
                  </a:lnTo>
                  <a:lnTo>
                    <a:pt x="2371344" y="2401824"/>
                  </a:lnTo>
                  <a:lnTo>
                    <a:pt x="2371344" y="2398776"/>
                  </a:lnTo>
                  <a:lnTo>
                    <a:pt x="2371344" y="2382012"/>
                  </a:lnTo>
                  <a:lnTo>
                    <a:pt x="2371344" y="2378964"/>
                  </a:lnTo>
                  <a:lnTo>
                    <a:pt x="2371344" y="2377440"/>
                  </a:lnTo>
                  <a:close/>
                </a:path>
                <a:path w="3761740" h="2405379">
                  <a:moveTo>
                    <a:pt x="3761232" y="391668"/>
                  </a:moveTo>
                  <a:lnTo>
                    <a:pt x="3757549" y="391668"/>
                  </a:lnTo>
                  <a:lnTo>
                    <a:pt x="3756025" y="390144"/>
                  </a:lnTo>
                  <a:lnTo>
                    <a:pt x="3755136" y="390982"/>
                  </a:lnTo>
                  <a:lnTo>
                    <a:pt x="3755136" y="395147"/>
                  </a:lnTo>
                  <a:lnTo>
                    <a:pt x="3755136" y="408012"/>
                  </a:lnTo>
                  <a:lnTo>
                    <a:pt x="3752748" y="405790"/>
                  </a:lnTo>
                  <a:lnTo>
                    <a:pt x="3752748" y="409956"/>
                  </a:lnTo>
                  <a:lnTo>
                    <a:pt x="3739223" y="409956"/>
                  </a:lnTo>
                  <a:lnTo>
                    <a:pt x="3745979" y="403669"/>
                  </a:lnTo>
                  <a:lnTo>
                    <a:pt x="3752748" y="409956"/>
                  </a:lnTo>
                  <a:lnTo>
                    <a:pt x="3752748" y="405790"/>
                  </a:lnTo>
                  <a:lnTo>
                    <a:pt x="3748227" y="401574"/>
                  </a:lnTo>
                  <a:lnTo>
                    <a:pt x="3755136" y="395147"/>
                  </a:lnTo>
                  <a:lnTo>
                    <a:pt x="3755136" y="390982"/>
                  </a:lnTo>
                  <a:lnTo>
                    <a:pt x="3754386" y="391668"/>
                  </a:lnTo>
                  <a:lnTo>
                    <a:pt x="3751110" y="391668"/>
                  </a:lnTo>
                  <a:lnTo>
                    <a:pt x="3751110" y="394716"/>
                  </a:lnTo>
                  <a:lnTo>
                    <a:pt x="3745979" y="399491"/>
                  </a:lnTo>
                  <a:lnTo>
                    <a:pt x="3740861" y="394716"/>
                  </a:lnTo>
                  <a:lnTo>
                    <a:pt x="3751110" y="394716"/>
                  </a:lnTo>
                  <a:lnTo>
                    <a:pt x="3751110" y="391668"/>
                  </a:lnTo>
                  <a:lnTo>
                    <a:pt x="3738372" y="391668"/>
                  </a:lnTo>
                  <a:lnTo>
                    <a:pt x="3737991" y="392049"/>
                  </a:lnTo>
                  <a:lnTo>
                    <a:pt x="3735959" y="390144"/>
                  </a:lnTo>
                  <a:lnTo>
                    <a:pt x="3733800" y="392303"/>
                  </a:lnTo>
                  <a:lnTo>
                    <a:pt x="3735832" y="394208"/>
                  </a:lnTo>
                  <a:lnTo>
                    <a:pt x="3735324" y="394716"/>
                  </a:lnTo>
                  <a:lnTo>
                    <a:pt x="3736378" y="394716"/>
                  </a:lnTo>
                  <a:lnTo>
                    <a:pt x="3743744" y="401574"/>
                  </a:lnTo>
                  <a:lnTo>
                    <a:pt x="3733800" y="410845"/>
                  </a:lnTo>
                  <a:lnTo>
                    <a:pt x="3735959" y="413004"/>
                  </a:lnTo>
                  <a:lnTo>
                    <a:pt x="3738372" y="410768"/>
                  </a:lnTo>
                  <a:lnTo>
                    <a:pt x="3738372" y="413004"/>
                  </a:lnTo>
                  <a:lnTo>
                    <a:pt x="3755136" y="413004"/>
                  </a:lnTo>
                  <a:lnTo>
                    <a:pt x="3756025" y="413004"/>
                  </a:lnTo>
                  <a:lnTo>
                    <a:pt x="3761232" y="413004"/>
                  </a:lnTo>
                  <a:lnTo>
                    <a:pt x="3761232" y="409956"/>
                  </a:lnTo>
                  <a:lnTo>
                    <a:pt x="3761232" y="394716"/>
                  </a:lnTo>
                  <a:lnTo>
                    <a:pt x="3761232" y="391668"/>
                  </a:lnTo>
                  <a:close/>
                </a:path>
                <a:path w="3761740" h="2405379">
                  <a:moveTo>
                    <a:pt x="3761232" y="265176"/>
                  </a:moveTo>
                  <a:lnTo>
                    <a:pt x="3760470" y="263652"/>
                  </a:lnTo>
                  <a:lnTo>
                    <a:pt x="3755136" y="263652"/>
                  </a:lnTo>
                  <a:lnTo>
                    <a:pt x="3755136" y="271703"/>
                  </a:lnTo>
                  <a:lnTo>
                    <a:pt x="3755136" y="284568"/>
                  </a:lnTo>
                  <a:lnTo>
                    <a:pt x="3751110" y="280835"/>
                  </a:lnTo>
                  <a:lnTo>
                    <a:pt x="3751110" y="284988"/>
                  </a:lnTo>
                  <a:lnTo>
                    <a:pt x="3740861" y="284988"/>
                  </a:lnTo>
                  <a:lnTo>
                    <a:pt x="3745979" y="280225"/>
                  </a:lnTo>
                  <a:lnTo>
                    <a:pt x="3751110" y="284988"/>
                  </a:lnTo>
                  <a:lnTo>
                    <a:pt x="3751110" y="280835"/>
                  </a:lnTo>
                  <a:lnTo>
                    <a:pt x="3748227" y="278142"/>
                  </a:lnTo>
                  <a:lnTo>
                    <a:pt x="3755136" y="271703"/>
                  </a:lnTo>
                  <a:lnTo>
                    <a:pt x="3755136" y="263652"/>
                  </a:lnTo>
                  <a:lnTo>
                    <a:pt x="3752748" y="263652"/>
                  </a:lnTo>
                  <a:lnTo>
                    <a:pt x="3752748" y="269748"/>
                  </a:lnTo>
                  <a:lnTo>
                    <a:pt x="3745979" y="276047"/>
                  </a:lnTo>
                  <a:lnTo>
                    <a:pt x="3743744" y="273964"/>
                  </a:lnTo>
                  <a:lnTo>
                    <a:pt x="3743744" y="278142"/>
                  </a:lnTo>
                  <a:lnTo>
                    <a:pt x="3738372" y="283146"/>
                  </a:lnTo>
                  <a:lnTo>
                    <a:pt x="3738372" y="273126"/>
                  </a:lnTo>
                  <a:lnTo>
                    <a:pt x="3743744" y="278142"/>
                  </a:lnTo>
                  <a:lnTo>
                    <a:pt x="3743744" y="273964"/>
                  </a:lnTo>
                  <a:lnTo>
                    <a:pt x="3739223" y="269748"/>
                  </a:lnTo>
                  <a:lnTo>
                    <a:pt x="3752748" y="269748"/>
                  </a:lnTo>
                  <a:lnTo>
                    <a:pt x="3752748" y="263652"/>
                  </a:lnTo>
                  <a:lnTo>
                    <a:pt x="3733800" y="263652"/>
                  </a:lnTo>
                  <a:lnTo>
                    <a:pt x="3732276" y="265176"/>
                  </a:lnTo>
                  <a:lnTo>
                    <a:pt x="3732276" y="289560"/>
                  </a:lnTo>
                  <a:lnTo>
                    <a:pt x="3733800" y="291084"/>
                  </a:lnTo>
                  <a:lnTo>
                    <a:pt x="3760470" y="291084"/>
                  </a:lnTo>
                  <a:lnTo>
                    <a:pt x="3761232" y="289560"/>
                  </a:lnTo>
                  <a:lnTo>
                    <a:pt x="3761232" y="288036"/>
                  </a:lnTo>
                  <a:lnTo>
                    <a:pt x="3761232" y="284988"/>
                  </a:lnTo>
                  <a:lnTo>
                    <a:pt x="3761232" y="269748"/>
                  </a:lnTo>
                  <a:lnTo>
                    <a:pt x="3761232" y="266700"/>
                  </a:lnTo>
                  <a:lnTo>
                    <a:pt x="3761232" y="265176"/>
                  </a:lnTo>
                  <a:close/>
                </a:path>
                <a:path w="3761740" h="2405379">
                  <a:moveTo>
                    <a:pt x="3761232" y="141732"/>
                  </a:moveTo>
                  <a:lnTo>
                    <a:pt x="3760470" y="140208"/>
                  </a:lnTo>
                  <a:lnTo>
                    <a:pt x="3755136" y="140208"/>
                  </a:lnTo>
                  <a:lnTo>
                    <a:pt x="3755136" y="146939"/>
                  </a:lnTo>
                  <a:lnTo>
                    <a:pt x="3755136" y="160909"/>
                  </a:lnTo>
                  <a:lnTo>
                    <a:pt x="3752977" y="158750"/>
                  </a:lnTo>
                  <a:lnTo>
                    <a:pt x="3752977" y="163068"/>
                  </a:lnTo>
                  <a:lnTo>
                    <a:pt x="3739007" y="163068"/>
                  </a:lnTo>
                  <a:lnTo>
                    <a:pt x="3745992" y="156083"/>
                  </a:lnTo>
                  <a:lnTo>
                    <a:pt x="3752977" y="163068"/>
                  </a:lnTo>
                  <a:lnTo>
                    <a:pt x="3752977" y="158750"/>
                  </a:lnTo>
                  <a:lnTo>
                    <a:pt x="3748151" y="153924"/>
                  </a:lnTo>
                  <a:lnTo>
                    <a:pt x="3755136" y="146939"/>
                  </a:lnTo>
                  <a:lnTo>
                    <a:pt x="3755136" y="140208"/>
                  </a:lnTo>
                  <a:lnTo>
                    <a:pt x="3751453" y="140208"/>
                  </a:lnTo>
                  <a:lnTo>
                    <a:pt x="3751453" y="146304"/>
                  </a:lnTo>
                  <a:lnTo>
                    <a:pt x="3745992" y="151765"/>
                  </a:lnTo>
                  <a:lnTo>
                    <a:pt x="3743833" y="149606"/>
                  </a:lnTo>
                  <a:lnTo>
                    <a:pt x="3743833" y="153924"/>
                  </a:lnTo>
                  <a:lnTo>
                    <a:pt x="3738372" y="159385"/>
                  </a:lnTo>
                  <a:lnTo>
                    <a:pt x="3738372" y="148463"/>
                  </a:lnTo>
                  <a:lnTo>
                    <a:pt x="3743833" y="153924"/>
                  </a:lnTo>
                  <a:lnTo>
                    <a:pt x="3743833" y="149606"/>
                  </a:lnTo>
                  <a:lnTo>
                    <a:pt x="3740531" y="146304"/>
                  </a:lnTo>
                  <a:lnTo>
                    <a:pt x="3751453" y="146304"/>
                  </a:lnTo>
                  <a:lnTo>
                    <a:pt x="3751453" y="140208"/>
                  </a:lnTo>
                  <a:lnTo>
                    <a:pt x="3733800" y="140208"/>
                  </a:lnTo>
                  <a:lnTo>
                    <a:pt x="3732276" y="141732"/>
                  </a:lnTo>
                  <a:lnTo>
                    <a:pt x="3732276" y="167640"/>
                  </a:lnTo>
                  <a:lnTo>
                    <a:pt x="3733800" y="169164"/>
                  </a:lnTo>
                  <a:lnTo>
                    <a:pt x="3760470" y="169164"/>
                  </a:lnTo>
                  <a:lnTo>
                    <a:pt x="3761232" y="167640"/>
                  </a:lnTo>
                  <a:lnTo>
                    <a:pt x="3761232" y="166116"/>
                  </a:lnTo>
                  <a:lnTo>
                    <a:pt x="3761232" y="163068"/>
                  </a:lnTo>
                  <a:lnTo>
                    <a:pt x="3761232" y="146304"/>
                  </a:lnTo>
                  <a:lnTo>
                    <a:pt x="3761232" y="143256"/>
                  </a:lnTo>
                  <a:lnTo>
                    <a:pt x="3761232" y="141732"/>
                  </a:lnTo>
                  <a:close/>
                </a:path>
                <a:path w="3761740" h="2405379">
                  <a:moveTo>
                    <a:pt x="3761232" y="18288"/>
                  </a:moveTo>
                  <a:lnTo>
                    <a:pt x="3760470" y="16764"/>
                  </a:lnTo>
                  <a:lnTo>
                    <a:pt x="3755136" y="16764"/>
                  </a:lnTo>
                  <a:lnTo>
                    <a:pt x="3755136" y="23495"/>
                  </a:lnTo>
                  <a:lnTo>
                    <a:pt x="3755136" y="37465"/>
                  </a:lnTo>
                  <a:lnTo>
                    <a:pt x="3752977" y="35306"/>
                  </a:lnTo>
                  <a:lnTo>
                    <a:pt x="3752977" y="39624"/>
                  </a:lnTo>
                  <a:lnTo>
                    <a:pt x="3739007" y="39624"/>
                  </a:lnTo>
                  <a:lnTo>
                    <a:pt x="3745992" y="32639"/>
                  </a:lnTo>
                  <a:lnTo>
                    <a:pt x="3752977" y="39624"/>
                  </a:lnTo>
                  <a:lnTo>
                    <a:pt x="3752977" y="35306"/>
                  </a:lnTo>
                  <a:lnTo>
                    <a:pt x="3748151" y="30480"/>
                  </a:lnTo>
                  <a:lnTo>
                    <a:pt x="3755136" y="23495"/>
                  </a:lnTo>
                  <a:lnTo>
                    <a:pt x="3755136" y="16764"/>
                  </a:lnTo>
                  <a:lnTo>
                    <a:pt x="3751453" y="16764"/>
                  </a:lnTo>
                  <a:lnTo>
                    <a:pt x="3751453" y="22860"/>
                  </a:lnTo>
                  <a:lnTo>
                    <a:pt x="3745992" y="28321"/>
                  </a:lnTo>
                  <a:lnTo>
                    <a:pt x="3743833" y="26162"/>
                  </a:lnTo>
                  <a:lnTo>
                    <a:pt x="3743833" y="30480"/>
                  </a:lnTo>
                  <a:lnTo>
                    <a:pt x="3738372" y="35941"/>
                  </a:lnTo>
                  <a:lnTo>
                    <a:pt x="3738372" y="25019"/>
                  </a:lnTo>
                  <a:lnTo>
                    <a:pt x="3743833" y="30480"/>
                  </a:lnTo>
                  <a:lnTo>
                    <a:pt x="3743833" y="26162"/>
                  </a:lnTo>
                  <a:lnTo>
                    <a:pt x="3740531" y="22860"/>
                  </a:lnTo>
                  <a:lnTo>
                    <a:pt x="3751453" y="22860"/>
                  </a:lnTo>
                  <a:lnTo>
                    <a:pt x="3751453" y="16764"/>
                  </a:lnTo>
                  <a:lnTo>
                    <a:pt x="3733800" y="16764"/>
                  </a:lnTo>
                  <a:lnTo>
                    <a:pt x="3732276" y="18288"/>
                  </a:lnTo>
                  <a:lnTo>
                    <a:pt x="3732276" y="44196"/>
                  </a:lnTo>
                  <a:lnTo>
                    <a:pt x="3733800" y="45720"/>
                  </a:lnTo>
                  <a:lnTo>
                    <a:pt x="3760470" y="45720"/>
                  </a:lnTo>
                  <a:lnTo>
                    <a:pt x="3761232" y="44196"/>
                  </a:lnTo>
                  <a:lnTo>
                    <a:pt x="3761232" y="42672"/>
                  </a:lnTo>
                  <a:lnTo>
                    <a:pt x="3761232" y="39624"/>
                  </a:lnTo>
                  <a:lnTo>
                    <a:pt x="3761232" y="22860"/>
                  </a:lnTo>
                  <a:lnTo>
                    <a:pt x="3761232" y="19812"/>
                  </a:lnTo>
                  <a:lnTo>
                    <a:pt x="3761232" y="18288"/>
                  </a:lnTo>
                  <a:close/>
                </a:path>
              </a:pathLst>
            </a:custGeom>
            <a:solidFill>
              <a:srgbClr val="211F1F"/>
            </a:solidFill>
          </p:spPr>
          <p:txBody>
            <a:bodyPr wrap="square" lIns="0" tIns="0" rIns="0" bIns="0" rtlCol="0"/>
            <a:lstStyle/>
            <a:p>
              <a:endParaRPr/>
            </a:p>
          </p:txBody>
        </p:sp>
        <p:sp>
          <p:nvSpPr>
            <p:cNvPr id="330" name="object 330"/>
            <p:cNvSpPr/>
            <p:nvPr/>
          </p:nvSpPr>
          <p:spPr>
            <a:xfrm>
              <a:off x="2991612" y="5730239"/>
              <a:ext cx="21590" cy="3175"/>
            </a:xfrm>
            <a:custGeom>
              <a:avLst/>
              <a:gdLst/>
              <a:ahLst/>
              <a:cxnLst/>
              <a:rect l="l" t="t" r="r" b="b"/>
              <a:pathLst>
                <a:path w="21589" h="3175">
                  <a:moveTo>
                    <a:pt x="15240" y="0"/>
                  </a:moveTo>
                  <a:lnTo>
                    <a:pt x="0" y="0"/>
                  </a:lnTo>
                  <a:lnTo>
                    <a:pt x="0" y="3048"/>
                  </a:lnTo>
                  <a:lnTo>
                    <a:pt x="15240" y="3048"/>
                  </a:lnTo>
                  <a:lnTo>
                    <a:pt x="15240" y="0"/>
                  </a:lnTo>
                  <a:close/>
                </a:path>
                <a:path w="21589" h="3175">
                  <a:moveTo>
                    <a:pt x="21336" y="0"/>
                  </a:moveTo>
                  <a:lnTo>
                    <a:pt x="15240" y="0"/>
                  </a:lnTo>
                  <a:lnTo>
                    <a:pt x="18288" y="3048"/>
                  </a:lnTo>
                  <a:lnTo>
                    <a:pt x="21336" y="3048"/>
                  </a:lnTo>
                  <a:lnTo>
                    <a:pt x="21336" y="0"/>
                  </a:lnTo>
                  <a:close/>
                </a:path>
              </a:pathLst>
            </a:custGeom>
            <a:solidFill>
              <a:srgbClr val="211F1F"/>
            </a:solidFill>
          </p:spPr>
          <p:txBody>
            <a:bodyPr wrap="square" lIns="0" tIns="0" rIns="0" bIns="0" rtlCol="0"/>
            <a:lstStyle/>
            <a:p>
              <a:endParaRPr/>
            </a:p>
          </p:txBody>
        </p:sp>
        <p:sp>
          <p:nvSpPr>
            <p:cNvPr id="331" name="object 331"/>
            <p:cNvSpPr/>
            <p:nvPr/>
          </p:nvSpPr>
          <p:spPr>
            <a:xfrm>
              <a:off x="3255263"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32" name="object 332"/>
            <p:cNvSpPr/>
            <p:nvPr/>
          </p:nvSpPr>
          <p:spPr>
            <a:xfrm>
              <a:off x="325374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33" name="object 333"/>
            <p:cNvSpPr/>
            <p:nvPr/>
          </p:nvSpPr>
          <p:spPr>
            <a:xfrm>
              <a:off x="3525011" y="5731763"/>
              <a:ext cx="0" cy="1163320"/>
            </a:xfrm>
            <a:custGeom>
              <a:avLst/>
              <a:gdLst/>
              <a:ahLst/>
              <a:cxnLst/>
              <a:rect l="l" t="t" r="r" b="b"/>
              <a:pathLst>
                <a:path h="1163320">
                  <a:moveTo>
                    <a:pt x="0" y="0"/>
                  </a:moveTo>
                  <a:lnTo>
                    <a:pt x="0" y="1162812"/>
                  </a:lnTo>
                </a:path>
              </a:pathLst>
            </a:custGeom>
            <a:ln w="24384">
              <a:solidFill>
                <a:srgbClr val="FFFFFF"/>
              </a:solidFill>
            </a:ln>
          </p:spPr>
          <p:txBody>
            <a:bodyPr wrap="square" lIns="0" tIns="0" rIns="0" bIns="0" rtlCol="0"/>
            <a:lstStyle/>
            <a:p>
              <a:endParaRPr/>
            </a:p>
          </p:txBody>
        </p:sp>
        <p:sp>
          <p:nvSpPr>
            <p:cNvPr id="334" name="object 334"/>
            <p:cNvSpPr/>
            <p:nvPr/>
          </p:nvSpPr>
          <p:spPr>
            <a:xfrm>
              <a:off x="3525011" y="6952487"/>
              <a:ext cx="0" cy="1109980"/>
            </a:xfrm>
            <a:custGeom>
              <a:avLst/>
              <a:gdLst/>
              <a:ahLst/>
              <a:cxnLst/>
              <a:rect l="l" t="t" r="r" b="b"/>
              <a:pathLst>
                <a:path h="1109979">
                  <a:moveTo>
                    <a:pt x="0" y="0"/>
                  </a:moveTo>
                  <a:lnTo>
                    <a:pt x="0" y="1109471"/>
                  </a:lnTo>
                </a:path>
              </a:pathLst>
            </a:custGeom>
            <a:ln w="24384">
              <a:solidFill>
                <a:srgbClr val="FFFFFF"/>
              </a:solidFill>
            </a:ln>
          </p:spPr>
          <p:txBody>
            <a:bodyPr wrap="square" lIns="0" tIns="0" rIns="0" bIns="0" rtlCol="0"/>
            <a:lstStyle/>
            <a:p>
              <a:endParaRPr/>
            </a:p>
          </p:txBody>
        </p:sp>
        <p:sp>
          <p:nvSpPr>
            <p:cNvPr id="335" name="object 335"/>
            <p:cNvSpPr/>
            <p:nvPr/>
          </p:nvSpPr>
          <p:spPr>
            <a:xfrm>
              <a:off x="3511296" y="5727191"/>
              <a:ext cx="283845" cy="2336800"/>
            </a:xfrm>
            <a:custGeom>
              <a:avLst/>
              <a:gdLst/>
              <a:ahLst/>
              <a:cxnLst/>
              <a:rect l="l" t="t" r="r" b="b"/>
              <a:pathLst>
                <a:path w="283845"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 w="283845" h="2336800">
                  <a:moveTo>
                    <a:pt x="283464" y="1524"/>
                  </a:moveTo>
                  <a:lnTo>
                    <a:pt x="282702" y="0"/>
                  </a:lnTo>
                  <a:lnTo>
                    <a:pt x="277368" y="0"/>
                  </a:lnTo>
                  <a:lnTo>
                    <a:pt x="277368" y="6096"/>
                  </a:lnTo>
                  <a:lnTo>
                    <a:pt x="277368" y="2330196"/>
                  </a:lnTo>
                  <a:lnTo>
                    <a:pt x="260604" y="2330196"/>
                  </a:lnTo>
                  <a:lnTo>
                    <a:pt x="260604" y="6096"/>
                  </a:lnTo>
                  <a:lnTo>
                    <a:pt x="277368" y="6096"/>
                  </a:lnTo>
                  <a:lnTo>
                    <a:pt x="277368" y="0"/>
                  </a:lnTo>
                  <a:lnTo>
                    <a:pt x="256032" y="0"/>
                  </a:lnTo>
                  <a:lnTo>
                    <a:pt x="254508" y="1524"/>
                  </a:lnTo>
                  <a:lnTo>
                    <a:pt x="254508" y="2335530"/>
                  </a:lnTo>
                  <a:lnTo>
                    <a:pt x="256032" y="2336292"/>
                  </a:lnTo>
                  <a:lnTo>
                    <a:pt x="282702" y="2336292"/>
                  </a:lnTo>
                  <a:lnTo>
                    <a:pt x="283464" y="2335530"/>
                  </a:lnTo>
                  <a:lnTo>
                    <a:pt x="283464" y="2333244"/>
                  </a:lnTo>
                  <a:lnTo>
                    <a:pt x="283464" y="2330196"/>
                  </a:lnTo>
                  <a:lnTo>
                    <a:pt x="283464" y="6096"/>
                  </a:lnTo>
                  <a:lnTo>
                    <a:pt x="283464" y="3048"/>
                  </a:lnTo>
                  <a:lnTo>
                    <a:pt x="283464" y="1524"/>
                  </a:lnTo>
                  <a:close/>
                </a:path>
              </a:pathLst>
            </a:custGeom>
            <a:solidFill>
              <a:srgbClr val="211F1F"/>
            </a:solidFill>
          </p:spPr>
          <p:txBody>
            <a:bodyPr wrap="square" lIns="0" tIns="0" rIns="0" bIns="0" rtlCol="0"/>
            <a:lstStyle/>
            <a:p>
              <a:endParaRPr/>
            </a:p>
          </p:txBody>
        </p:sp>
        <p:sp>
          <p:nvSpPr>
            <p:cNvPr id="336" name="object 336"/>
            <p:cNvSpPr/>
            <p:nvPr/>
          </p:nvSpPr>
          <p:spPr>
            <a:xfrm>
              <a:off x="4047743"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37" name="object 337"/>
            <p:cNvSpPr/>
            <p:nvPr/>
          </p:nvSpPr>
          <p:spPr>
            <a:xfrm>
              <a:off x="404622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38" name="object 338"/>
            <p:cNvSpPr/>
            <p:nvPr/>
          </p:nvSpPr>
          <p:spPr>
            <a:xfrm>
              <a:off x="4309872"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39" name="object 339"/>
            <p:cNvSpPr/>
            <p:nvPr/>
          </p:nvSpPr>
          <p:spPr>
            <a:xfrm>
              <a:off x="4306824"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40" name="object 340"/>
            <p:cNvSpPr/>
            <p:nvPr/>
          </p:nvSpPr>
          <p:spPr>
            <a:xfrm>
              <a:off x="4581143"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41" name="object 341"/>
            <p:cNvSpPr/>
            <p:nvPr/>
          </p:nvSpPr>
          <p:spPr>
            <a:xfrm>
              <a:off x="457962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42" name="object 342"/>
            <p:cNvSpPr/>
            <p:nvPr/>
          </p:nvSpPr>
          <p:spPr>
            <a:xfrm>
              <a:off x="4855463" y="5731763"/>
              <a:ext cx="0" cy="1163320"/>
            </a:xfrm>
            <a:custGeom>
              <a:avLst/>
              <a:gdLst/>
              <a:ahLst/>
              <a:cxnLst/>
              <a:rect l="l" t="t" r="r" b="b"/>
              <a:pathLst>
                <a:path h="1163320">
                  <a:moveTo>
                    <a:pt x="0" y="0"/>
                  </a:moveTo>
                  <a:lnTo>
                    <a:pt x="0" y="1162812"/>
                  </a:lnTo>
                </a:path>
              </a:pathLst>
            </a:custGeom>
            <a:ln w="24384">
              <a:solidFill>
                <a:srgbClr val="FFFFFF"/>
              </a:solidFill>
            </a:ln>
          </p:spPr>
          <p:txBody>
            <a:bodyPr wrap="square" lIns="0" tIns="0" rIns="0" bIns="0" rtlCol="0"/>
            <a:lstStyle/>
            <a:p>
              <a:endParaRPr/>
            </a:p>
          </p:txBody>
        </p:sp>
        <p:sp>
          <p:nvSpPr>
            <p:cNvPr id="343" name="object 343"/>
            <p:cNvSpPr/>
            <p:nvPr/>
          </p:nvSpPr>
          <p:spPr>
            <a:xfrm>
              <a:off x="4855463" y="6952487"/>
              <a:ext cx="0" cy="1109980"/>
            </a:xfrm>
            <a:custGeom>
              <a:avLst/>
              <a:gdLst/>
              <a:ahLst/>
              <a:cxnLst/>
              <a:rect l="l" t="t" r="r" b="b"/>
              <a:pathLst>
                <a:path h="1109979">
                  <a:moveTo>
                    <a:pt x="0" y="0"/>
                  </a:moveTo>
                  <a:lnTo>
                    <a:pt x="0" y="1109471"/>
                  </a:lnTo>
                </a:path>
              </a:pathLst>
            </a:custGeom>
            <a:ln w="24384">
              <a:solidFill>
                <a:srgbClr val="FFFFFF"/>
              </a:solidFill>
            </a:ln>
          </p:spPr>
          <p:txBody>
            <a:bodyPr wrap="square" lIns="0" tIns="0" rIns="0" bIns="0" rtlCol="0"/>
            <a:lstStyle/>
            <a:p>
              <a:endParaRPr/>
            </a:p>
          </p:txBody>
        </p:sp>
        <p:sp>
          <p:nvSpPr>
            <p:cNvPr id="344" name="object 344"/>
            <p:cNvSpPr/>
            <p:nvPr/>
          </p:nvSpPr>
          <p:spPr>
            <a:xfrm>
              <a:off x="483870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45" name="object 345"/>
            <p:cNvSpPr/>
            <p:nvPr/>
          </p:nvSpPr>
          <p:spPr>
            <a:xfrm>
              <a:off x="5106924"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46" name="object 346"/>
            <p:cNvSpPr/>
            <p:nvPr/>
          </p:nvSpPr>
          <p:spPr>
            <a:xfrm>
              <a:off x="510540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47" name="object 347"/>
            <p:cNvSpPr/>
            <p:nvPr/>
          </p:nvSpPr>
          <p:spPr>
            <a:xfrm>
              <a:off x="5373624"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48" name="object 348"/>
            <p:cNvSpPr/>
            <p:nvPr/>
          </p:nvSpPr>
          <p:spPr>
            <a:xfrm>
              <a:off x="537210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49" name="object 349"/>
            <p:cNvSpPr/>
            <p:nvPr/>
          </p:nvSpPr>
          <p:spPr>
            <a:xfrm>
              <a:off x="5640324"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50" name="object 350"/>
            <p:cNvSpPr/>
            <p:nvPr/>
          </p:nvSpPr>
          <p:spPr>
            <a:xfrm>
              <a:off x="5638800" y="5727191"/>
              <a:ext cx="29209" cy="2336800"/>
            </a:xfrm>
            <a:custGeom>
              <a:avLst/>
              <a:gdLst/>
              <a:ahLst/>
              <a:cxnLst/>
              <a:rect l="l" t="t" r="r" b="b"/>
              <a:pathLst>
                <a:path w="29210" h="2336800">
                  <a:moveTo>
                    <a:pt x="28956" y="1524"/>
                  </a:moveTo>
                  <a:lnTo>
                    <a:pt x="28194" y="0"/>
                  </a:lnTo>
                  <a:lnTo>
                    <a:pt x="22860" y="0"/>
                  </a:lnTo>
                  <a:lnTo>
                    <a:pt x="22860" y="6096"/>
                  </a:lnTo>
                  <a:lnTo>
                    <a:pt x="22860" y="2330196"/>
                  </a:lnTo>
                  <a:lnTo>
                    <a:pt x="6096" y="2330196"/>
                  </a:lnTo>
                  <a:lnTo>
                    <a:pt x="6096" y="6096"/>
                  </a:lnTo>
                  <a:lnTo>
                    <a:pt x="22860" y="6096"/>
                  </a:lnTo>
                  <a:lnTo>
                    <a:pt x="22860" y="0"/>
                  </a:lnTo>
                  <a:lnTo>
                    <a:pt x="1524" y="0"/>
                  </a:lnTo>
                  <a:lnTo>
                    <a:pt x="0" y="1524"/>
                  </a:lnTo>
                  <a:lnTo>
                    <a:pt x="0" y="2335530"/>
                  </a:lnTo>
                  <a:lnTo>
                    <a:pt x="1524" y="2336292"/>
                  </a:lnTo>
                  <a:lnTo>
                    <a:pt x="28194" y="2336292"/>
                  </a:lnTo>
                  <a:lnTo>
                    <a:pt x="28956" y="2335530"/>
                  </a:lnTo>
                  <a:lnTo>
                    <a:pt x="28956" y="2333244"/>
                  </a:lnTo>
                  <a:lnTo>
                    <a:pt x="28956" y="2330196"/>
                  </a:lnTo>
                  <a:lnTo>
                    <a:pt x="28956" y="6096"/>
                  </a:lnTo>
                  <a:lnTo>
                    <a:pt x="28956" y="3048"/>
                  </a:lnTo>
                  <a:lnTo>
                    <a:pt x="28956" y="1524"/>
                  </a:lnTo>
                  <a:close/>
                </a:path>
              </a:pathLst>
            </a:custGeom>
            <a:solidFill>
              <a:srgbClr val="211F1F"/>
            </a:solidFill>
          </p:spPr>
          <p:txBody>
            <a:bodyPr wrap="square" lIns="0" tIns="0" rIns="0" bIns="0" rtlCol="0"/>
            <a:lstStyle/>
            <a:p>
              <a:endParaRPr/>
            </a:p>
          </p:txBody>
        </p:sp>
        <p:sp>
          <p:nvSpPr>
            <p:cNvPr id="351" name="object 351"/>
            <p:cNvSpPr/>
            <p:nvPr/>
          </p:nvSpPr>
          <p:spPr>
            <a:xfrm>
              <a:off x="5907024" y="5731763"/>
              <a:ext cx="24765" cy="2329180"/>
            </a:xfrm>
            <a:custGeom>
              <a:avLst/>
              <a:gdLst/>
              <a:ahLst/>
              <a:cxnLst/>
              <a:rect l="l" t="t" r="r" b="b"/>
              <a:pathLst>
                <a:path w="24764" h="2329179">
                  <a:moveTo>
                    <a:pt x="0" y="2328672"/>
                  </a:moveTo>
                  <a:lnTo>
                    <a:pt x="24383" y="2328672"/>
                  </a:lnTo>
                  <a:lnTo>
                    <a:pt x="24383" y="0"/>
                  </a:lnTo>
                  <a:lnTo>
                    <a:pt x="0" y="0"/>
                  </a:lnTo>
                  <a:lnTo>
                    <a:pt x="0" y="2328672"/>
                  </a:lnTo>
                  <a:close/>
                </a:path>
              </a:pathLst>
            </a:custGeom>
            <a:solidFill>
              <a:srgbClr val="FFFFFF"/>
            </a:solidFill>
          </p:spPr>
          <p:txBody>
            <a:bodyPr wrap="square" lIns="0" tIns="0" rIns="0" bIns="0" rtlCol="0"/>
            <a:lstStyle/>
            <a:p>
              <a:endParaRPr/>
            </a:p>
          </p:txBody>
        </p:sp>
        <p:sp>
          <p:nvSpPr>
            <p:cNvPr id="352" name="object 352"/>
            <p:cNvSpPr/>
            <p:nvPr/>
          </p:nvSpPr>
          <p:spPr>
            <a:xfrm>
              <a:off x="2185416" y="5727191"/>
              <a:ext cx="4003675" cy="2336800"/>
            </a:xfrm>
            <a:custGeom>
              <a:avLst/>
              <a:gdLst/>
              <a:ahLst/>
              <a:cxnLst/>
              <a:rect l="l" t="t" r="r" b="b"/>
              <a:pathLst>
                <a:path w="4003675" h="2336800">
                  <a:moveTo>
                    <a:pt x="25908" y="1524"/>
                  </a:moveTo>
                  <a:lnTo>
                    <a:pt x="25146" y="0"/>
                  </a:lnTo>
                  <a:lnTo>
                    <a:pt x="20193" y="0"/>
                  </a:lnTo>
                  <a:lnTo>
                    <a:pt x="20193" y="3048"/>
                  </a:lnTo>
                  <a:lnTo>
                    <a:pt x="20193" y="2321052"/>
                  </a:lnTo>
                  <a:lnTo>
                    <a:pt x="20104" y="2318004"/>
                  </a:lnTo>
                  <a:lnTo>
                    <a:pt x="5715" y="2318004"/>
                  </a:lnTo>
                  <a:lnTo>
                    <a:pt x="5715" y="6096"/>
                  </a:lnTo>
                  <a:lnTo>
                    <a:pt x="20104" y="6096"/>
                  </a:lnTo>
                  <a:lnTo>
                    <a:pt x="20104" y="3048"/>
                  </a:lnTo>
                  <a:lnTo>
                    <a:pt x="20193" y="0"/>
                  </a:lnTo>
                  <a:lnTo>
                    <a:pt x="1397" y="0"/>
                  </a:lnTo>
                  <a:lnTo>
                    <a:pt x="0" y="1524"/>
                  </a:lnTo>
                  <a:lnTo>
                    <a:pt x="0" y="2322576"/>
                  </a:lnTo>
                  <a:lnTo>
                    <a:pt x="1397" y="2324100"/>
                  </a:lnTo>
                  <a:lnTo>
                    <a:pt x="25146" y="2324100"/>
                  </a:lnTo>
                  <a:lnTo>
                    <a:pt x="25908" y="2322576"/>
                  </a:lnTo>
                  <a:lnTo>
                    <a:pt x="25908" y="2321052"/>
                  </a:lnTo>
                  <a:lnTo>
                    <a:pt x="25908" y="2318004"/>
                  </a:lnTo>
                  <a:lnTo>
                    <a:pt x="25908" y="6096"/>
                  </a:lnTo>
                  <a:lnTo>
                    <a:pt x="25908" y="3048"/>
                  </a:lnTo>
                  <a:lnTo>
                    <a:pt x="25908" y="1524"/>
                  </a:lnTo>
                  <a:close/>
                </a:path>
                <a:path w="4003675" h="2336800">
                  <a:moveTo>
                    <a:pt x="3749040" y="1524"/>
                  </a:moveTo>
                  <a:lnTo>
                    <a:pt x="3748278" y="0"/>
                  </a:lnTo>
                  <a:lnTo>
                    <a:pt x="3742944" y="0"/>
                  </a:lnTo>
                  <a:lnTo>
                    <a:pt x="3742944" y="6096"/>
                  </a:lnTo>
                  <a:lnTo>
                    <a:pt x="3742944" y="2330196"/>
                  </a:lnTo>
                  <a:lnTo>
                    <a:pt x="3726180" y="2330196"/>
                  </a:lnTo>
                  <a:lnTo>
                    <a:pt x="3726180" y="6096"/>
                  </a:lnTo>
                  <a:lnTo>
                    <a:pt x="3742944" y="6096"/>
                  </a:lnTo>
                  <a:lnTo>
                    <a:pt x="3742944" y="0"/>
                  </a:lnTo>
                  <a:lnTo>
                    <a:pt x="3721608" y="0"/>
                  </a:lnTo>
                  <a:lnTo>
                    <a:pt x="3720084" y="1524"/>
                  </a:lnTo>
                  <a:lnTo>
                    <a:pt x="3720084" y="2335530"/>
                  </a:lnTo>
                  <a:lnTo>
                    <a:pt x="3721608" y="2336292"/>
                  </a:lnTo>
                  <a:lnTo>
                    <a:pt x="3748278" y="2336292"/>
                  </a:lnTo>
                  <a:lnTo>
                    <a:pt x="3749040" y="2335530"/>
                  </a:lnTo>
                  <a:lnTo>
                    <a:pt x="3749040" y="2333244"/>
                  </a:lnTo>
                  <a:lnTo>
                    <a:pt x="3749040" y="2330196"/>
                  </a:lnTo>
                  <a:lnTo>
                    <a:pt x="3749040" y="6096"/>
                  </a:lnTo>
                  <a:lnTo>
                    <a:pt x="3749040" y="3048"/>
                  </a:lnTo>
                  <a:lnTo>
                    <a:pt x="3749040" y="1524"/>
                  </a:lnTo>
                  <a:close/>
                </a:path>
                <a:path w="4003675" h="2336800">
                  <a:moveTo>
                    <a:pt x="4003548" y="1524"/>
                  </a:moveTo>
                  <a:lnTo>
                    <a:pt x="4002786" y="0"/>
                  </a:lnTo>
                  <a:lnTo>
                    <a:pt x="3997452" y="0"/>
                  </a:lnTo>
                  <a:lnTo>
                    <a:pt x="3997452" y="6096"/>
                  </a:lnTo>
                  <a:lnTo>
                    <a:pt x="3997452" y="2330196"/>
                  </a:lnTo>
                  <a:lnTo>
                    <a:pt x="3980688" y="2330196"/>
                  </a:lnTo>
                  <a:lnTo>
                    <a:pt x="3980688" y="6096"/>
                  </a:lnTo>
                  <a:lnTo>
                    <a:pt x="3997452" y="6096"/>
                  </a:lnTo>
                  <a:lnTo>
                    <a:pt x="3997452" y="0"/>
                  </a:lnTo>
                  <a:lnTo>
                    <a:pt x="3976116" y="0"/>
                  </a:lnTo>
                  <a:lnTo>
                    <a:pt x="3974592" y="1524"/>
                  </a:lnTo>
                  <a:lnTo>
                    <a:pt x="3974592" y="2335530"/>
                  </a:lnTo>
                  <a:lnTo>
                    <a:pt x="3976116" y="2336292"/>
                  </a:lnTo>
                  <a:lnTo>
                    <a:pt x="4002786" y="2336292"/>
                  </a:lnTo>
                  <a:lnTo>
                    <a:pt x="4003548" y="2335530"/>
                  </a:lnTo>
                  <a:lnTo>
                    <a:pt x="4003548" y="2333244"/>
                  </a:lnTo>
                  <a:lnTo>
                    <a:pt x="4003548" y="2330196"/>
                  </a:lnTo>
                  <a:lnTo>
                    <a:pt x="4003548" y="6096"/>
                  </a:lnTo>
                  <a:lnTo>
                    <a:pt x="4003548" y="3048"/>
                  </a:lnTo>
                  <a:lnTo>
                    <a:pt x="4003548" y="1524"/>
                  </a:lnTo>
                  <a:close/>
                </a:path>
              </a:pathLst>
            </a:custGeom>
            <a:solidFill>
              <a:srgbClr val="211F1F"/>
            </a:solidFill>
          </p:spPr>
          <p:txBody>
            <a:bodyPr wrap="square" lIns="0" tIns="0" rIns="0" bIns="0" rtlCol="0"/>
            <a:lstStyle/>
            <a:p>
              <a:endParaRPr/>
            </a:p>
          </p:txBody>
        </p:sp>
        <p:sp>
          <p:nvSpPr>
            <p:cNvPr id="353" name="object 353"/>
            <p:cNvSpPr/>
            <p:nvPr/>
          </p:nvSpPr>
          <p:spPr>
            <a:xfrm>
              <a:off x="2185416" y="6725411"/>
              <a:ext cx="1298575" cy="91440"/>
            </a:xfrm>
            <a:custGeom>
              <a:avLst/>
              <a:gdLst/>
              <a:ahLst/>
              <a:cxnLst/>
              <a:rect l="l" t="t" r="r" b="b"/>
              <a:pathLst>
                <a:path w="1298575" h="91440">
                  <a:moveTo>
                    <a:pt x="1298448" y="0"/>
                  </a:moveTo>
                  <a:lnTo>
                    <a:pt x="0" y="0"/>
                  </a:lnTo>
                  <a:lnTo>
                    <a:pt x="0" y="91440"/>
                  </a:lnTo>
                  <a:lnTo>
                    <a:pt x="1229868" y="91440"/>
                  </a:lnTo>
                  <a:lnTo>
                    <a:pt x="1248918" y="66802"/>
                  </a:lnTo>
                  <a:lnTo>
                    <a:pt x="1255014" y="57658"/>
                  </a:lnTo>
                  <a:lnTo>
                    <a:pt x="1265682" y="42291"/>
                  </a:lnTo>
                  <a:lnTo>
                    <a:pt x="1277112" y="28448"/>
                  </a:lnTo>
                  <a:lnTo>
                    <a:pt x="1298448" y="0"/>
                  </a:lnTo>
                  <a:close/>
                </a:path>
              </a:pathLst>
            </a:custGeom>
            <a:solidFill>
              <a:srgbClr val="FFFFFF"/>
            </a:solidFill>
          </p:spPr>
          <p:txBody>
            <a:bodyPr wrap="square" lIns="0" tIns="0" rIns="0" bIns="0" rtlCol="0"/>
            <a:lstStyle/>
            <a:p>
              <a:endParaRPr/>
            </a:p>
          </p:txBody>
        </p:sp>
        <p:sp>
          <p:nvSpPr>
            <p:cNvPr id="354" name="object 354"/>
            <p:cNvSpPr/>
            <p:nvPr/>
          </p:nvSpPr>
          <p:spPr>
            <a:xfrm>
              <a:off x="2182368" y="6723887"/>
              <a:ext cx="1306195" cy="96520"/>
            </a:xfrm>
            <a:custGeom>
              <a:avLst/>
              <a:gdLst/>
              <a:ahLst/>
              <a:cxnLst/>
              <a:rect l="l" t="t" r="r" b="b"/>
              <a:pathLst>
                <a:path w="1306195" h="96520">
                  <a:moveTo>
                    <a:pt x="1306068" y="3048"/>
                  </a:moveTo>
                  <a:lnTo>
                    <a:pt x="1305306" y="1524"/>
                  </a:lnTo>
                  <a:lnTo>
                    <a:pt x="1303782" y="0"/>
                  </a:lnTo>
                  <a:lnTo>
                    <a:pt x="1297241" y="0"/>
                  </a:lnTo>
                  <a:lnTo>
                    <a:pt x="1297241" y="5054"/>
                  </a:lnTo>
                  <a:lnTo>
                    <a:pt x="1276223" y="32258"/>
                  </a:lnTo>
                  <a:lnTo>
                    <a:pt x="1260348" y="52451"/>
                  </a:lnTo>
                  <a:lnTo>
                    <a:pt x="1252601" y="62611"/>
                  </a:lnTo>
                  <a:lnTo>
                    <a:pt x="1245108" y="72898"/>
                  </a:lnTo>
                  <a:lnTo>
                    <a:pt x="1238250" y="83185"/>
                  </a:lnTo>
                  <a:lnTo>
                    <a:pt x="1232052" y="90652"/>
                  </a:lnTo>
                  <a:lnTo>
                    <a:pt x="1232052" y="89916"/>
                  </a:lnTo>
                  <a:lnTo>
                    <a:pt x="6096" y="89916"/>
                  </a:lnTo>
                  <a:lnTo>
                    <a:pt x="6096" y="6096"/>
                  </a:lnTo>
                  <a:lnTo>
                    <a:pt x="1296416" y="6096"/>
                  </a:lnTo>
                  <a:lnTo>
                    <a:pt x="1297241" y="5054"/>
                  </a:lnTo>
                  <a:lnTo>
                    <a:pt x="1297241" y="0"/>
                  </a:lnTo>
                  <a:lnTo>
                    <a:pt x="1524" y="0"/>
                  </a:lnTo>
                  <a:lnTo>
                    <a:pt x="0" y="1524"/>
                  </a:lnTo>
                  <a:lnTo>
                    <a:pt x="0" y="95250"/>
                  </a:lnTo>
                  <a:lnTo>
                    <a:pt x="1524" y="96012"/>
                  </a:lnTo>
                  <a:lnTo>
                    <a:pt x="1235964" y="96012"/>
                  </a:lnTo>
                  <a:lnTo>
                    <a:pt x="1238377" y="92964"/>
                  </a:lnTo>
                  <a:lnTo>
                    <a:pt x="6096" y="92964"/>
                  </a:lnTo>
                  <a:lnTo>
                    <a:pt x="6096" y="92456"/>
                  </a:lnTo>
                  <a:lnTo>
                    <a:pt x="1239139" y="92456"/>
                  </a:lnTo>
                  <a:lnTo>
                    <a:pt x="1239139" y="91440"/>
                  </a:lnTo>
                  <a:lnTo>
                    <a:pt x="1239393" y="91440"/>
                  </a:lnTo>
                  <a:lnTo>
                    <a:pt x="1240536" y="89916"/>
                  </a:lnTo>
                  <a:lnTo>
                    <a:pt x="1255776" y="68834"/>
                  </a:lnTo>
                  <a:lnTo>
                    <a:pt x="1293876" y="18923"/>
                  </a:lnTo>
                  <a:lnTo>
                    <a:pt x="1304671" y="6096"/>
                  </a:lnTo>
                  <a:lnTo>
                    <a:pt x="1305306" y="5334"/>
                  </a:lnTo>
                  <a:lnTo>
                    <a:pt x="1305306" y="3810"/>
                  </a:lnTo>
                  <a:lnTo>
                    <a:pt x="1306068" y="3048"/>
                  </a:lnTo>
                  <a:close/>
                </a:path>
              </a:pathLst>
            </a:custGeom>
            <a:solidFill>
              <a:srgbClr val="211F1F"/>
            </a:solidFill>
          </p:spPr>
          <p:txBody>
            <a:bodyPr wrap="square" lIns="0" tIns="0" rIns="0" bIns="0" rtlCol="0"/>
            <a:lstStyle/>
            <a:p>
              <a:endParaRPr/>
            </a:p>
          </p:txBody>
        </p:sp>
        <p:sp>
          <p:nvSpPr>
            <p:cNvPr id="355" name="object 355"/>
            <p:cNvSpPr/>
            <p:nvPr/>
          </p:nvSpPr>
          <p:spPr>
            <a:xfrm>
              <a:off x="2186939" y="7121651"/>
              <a:ext cx="972819" cy="86995"/>
            </a:xfrm>
            <a:custGeom>
              <a:avLst/>
              <a:gdLst/>
              <a:ahLst/>
              <a:cxnLst/>
              <a:rect l="l" t="t" r="r" b="b"/>
              <a:pathLst>
                <a:path w="972819" h="86995">
                  <a:moveTo>
                    <a:pt x="972312" y="0"/>
                  </a:moveTo>
                  <a:lnTo>
                    <a:pt x="0" y="0"/>
                  </a:lnTo>
                  <a:lnTo>
                    <a:pt x="0" y="86868"/>
                  </a:lnTo>
                  <a:lnTo>
                    <a:pt x="881634" y="86868"/>
                  </a:lnTo>
                  <a:lnTo>
                    <a:pt x="926592" y="44958"/>
                  </a:lnTo>
                  <a:lnTo>
                    <a:pt x="949452" y="22860"/>
                  </a:lnTo>
                  <a:lnTo>
                    <a:pt x="972312" y="0"/>
                  </a:lnTo>
                  <a:close/>
                </a:path>
              </a:pathLst>
            </a:custGeom>
            <a:solidFill>
              <a:srgbClr val="FFFFFF"/>
            </a:solidFill>
          </p:spPr>
          <p:txBody>
            <a:bodyPr wrap="square" lIns="0" tIns="0" rIns="0" bIns="0" rtlCol="0"/>
            <a:lstStyle/>
            <a:p>
              <a:endParaRPr/>
            </a:p>
          </p:txBody>
        </p:sp>
        <p:sp>
          <p:nvSpPr>
            <p:cNvPr id="356" name="object 356"/>
            <p:cNvSpPr/>
            <p:nvPr/>
          </p:nvSpPr>
          <p:spPr>
            <a:xfrm>
              <a:off x="2185416" y="7118603"/>
              <a:ext cx="978535" cy="91440"/>
            </a:xfrm>
            <a:custGeom>
              <a:avLst/>
              <a:gdLst/>
              <a:ahLst/>
              <a:cxnLst/>
              <a:rect l="l" t="t" r="r" b="b"/>
              <a:pathLst>
                <a:path w="978535" h="91440">
                  <a:moveTo>
                    <a:pt x="978408" y="3048"/>
                  </a:moveTo>
                  <a:lnTo>
                    <a:pt x="977646" y="2286"/>
                  </a:lnTo>
                  <a:lnTo>
                    <a:pt x="977646" y="762"/>
                  </a:lnTo>
                  <a:lnTo>
                    <a:pt x="976122" y="0"/>
                  </a:lnTo>
                  <a:lnTo>
                    <a:pt x="969378" y="0"/>
                  </a:lnTo>
                  <a:lnTo>
                    <a:pt x="969378" y="4521"/>
                  </a:lnTo>
                  <a:lnTo>
                    <a:pt x="950976" y="23241"/>
                  </a:lnTo>
                  <a:lnTo>
                    <a:pt x="928116" y="44958"/>
                  </a:lnTo>
                  <a:lnTo>
                    <a:pt x="883285" y="86118"/>
                  </a:lnTo>
                  <a:lnTo>
                    <a:pt x="883285" y="85471"/>
                  </a:lnTo>
                  <a:lnTo>
                    <a:pt x="6096" y="85471"/>
                  </a:lnTo>
                  <a:lnTo>
                    <a:pt x="6096" y="5969"/>
                  </a:lnTo>
                  <a:lnTo>
                    <a:pt x="967867" y="5969"/>
                  </a:lnTo>
                  <a:lnTo>
                    <a:pt x="969378" y="4521"/>
                  </a:lnTo>
                  <a:lnTo>
                    <a:pt x="969378" y="0"/>
                  </a:lnTo>
                  <a:lnTo>
                    <a:pt x="1524" y="0"/>
                  </a:lnTo>
                  <a:lnTo>
                    <a:pt x="0" y="1524"/>
                  </a:lnTo>
                  <a:lnTo>
                    <a:pt x="0" y="89916"/>
                  </a:lnTo>
                  <a:lnTo>
                    <a:pt x="1524" y="91440"/>
                  </a:lnTo>
                  <a:lnTo>
                    <a:pt x="886206" y="91440"/>
                  </a:lnTo>
                  <a:lnTo>
                    <a:pt x="889381" y="88392"/>
                  </a:lnTo>
                  <a:lnTo>
                    <a:pt x="6096" y="88392"/>
                  </a:lnTo>
                  <a:lnTo>
                    <a:pt x="6096" y="88011"/>
                  </a:lnTo>
                  <a:lnTo>
                    <a:pt x="890574" y="88011"/>
                  </a:lnTo>
                  <a:lnTo>
                    <a:pt x="890574" y="86741"/>
                  </a:lnTo>
                  <a:lnTo>
                    <a:pt x="883285" y="86741"/>
                  </a:lnTo>
                  <a:lnTo>
                    <a:pt x="883285" y="86233"/>
                  </a:lnTo>
                  <a:lnTo>
                    <a:pt x="891921" y="86233"/>
                  </a:lnTo>
                  <a:lnTo>
                    <a:pt x="892683" y="85471"/>
                  </a:lnTo>
                  <a:lnTo>
                    <a:pt x="931926" y="49403"/>
                  </a:lnTo>
                  <a:lnTo>
                    <a:pt x="954786" y="27686"/>
                  </a:lnTo>
                  <a:lnTo>
                    <a:pt x="976122" y="5969"/>
                  </a:lnTo>
                  <a:lnTo>
                    <a:pt x="976884" y="5207"/>
                  </a:lnTo>
                  <a:lnTo>
                    <a:pt x="978408" y="4445"/>
                  </a:lnTo>
                  <a:lnTo>
                    <a:pt x="978408" y="3048"/>
                  </a:lnTo>
                  <a:close/>
                </a:path>
              </a:pathLst>
            </a:custGeom>
            <a:solidFill>
              <a:srgbClr val="211F1F"/>
            </a:solidFill>
          </p:spPr>
          <p:txBody>
            <a:bodyPr wrap="square" lIns="0" tIns="0" rIns="0" bIns="0" rtlCol="0"/>
            <a:lstStyle/>
            <a:p>
              <a:endParaRPr/>
            </a:p>
          </p:txBody>
        </p:sp>
        <p:sp>
          <p:nvSpPr>
            <p:cNvPr id="357" name="object 357"/>
            <p:cNvSpPr/>
            <p:nvPr/>
          </p:nvSpPr>
          <p:spPr>
            <a:xfrm>
              <a:off x="2186939" y="7219187"/>
              <a:ext cx="870585" cy="86995"/>
            </a:xfrm>
            <a:custGeom>
              <a:avLst/>
              <a:gdLst/>
              <a:ahLst/>
              <a:cxnLst/>
              <a:rect l="l" t="t" r="r" b="b"/>
              <a:pathLst>
                <a:path w="870585" h="86995">
                  <a:moveTo>
                    <a:pt x="870204" y="0"/>
                  </a:moveTo>
                  <a:lnTo>
                    <a:pt x="0" y="0"/>
                  </a:lnTo>
                  <a:lnTo>
                    <a:pt x="0" y="86867"/>
                  </a:lnTo>
                  <a:lnTo>
                    <a:pt x="761238" y="86867"/>
                  </a:lnTo>
                  <a:lnTo>
                    <a:pt x="788670" y="67182"/>
                  </a:lnTo>
                  <a:lnTo>
                    <a:pt x="816102" y="46100"/>
                  </a:lnTo>
                  <a:lnTo>
                    <a:pt x="843534" y="23367"/>
                  </a:lnTo>
                  <a:lnTo>
                    <a:pt x="870204" y="0"/>
                  </a:lnTo>
                  <a:close/>
                </a:path>
              </a:pathLst>
            </a:custGeom>
            <a:solidFill>
              <a:srgbClr val="FFFFFF"/>
            </a:solidFill>
          </p:spPr>
          <p:txBody>
            <a:bodyPr wrap="square" lIns="0" tIns="0" rIns="0" bIns="0" rtlCol="0"/>
            <a:lstStyle/>
            <a:p>
              <a:endParaRPr/>
            </a:p>
          </p:txBody>
        </p:sp>
        <p:sp>
          <p:nvSpPr>
            <p:cNvPr id="358" name="object 358"/>
            <p:cNvSpPr/>
            <p:nvPr/>
          </p:nvSpPr>
          <p:spPr>
            <a:xfrm>
              <a:off x="2185416" y="7216139"/>
              <a:ext cx="876300" cy="93345"/>
            </a:xfrm>
            <a:custGeom>
              <a:avLst/>
              <a:gdLst/>
              <a:ahLst/>
              <a:cxnLst/>
              <a:rect l="l" t="t" r="r" b="b"/>
              <a:pathLst>
                <a:path w="876300" h="93345">
                  <a:moveTo>
                    <a:pt x="876300" y="3048"/>
                  </a:moveTo>
                  <a:lnTo>
                    <a:pt x="875538" y="2286"/>
                  </a:lnTo>
                  <a:lnTo>
                    <a:pt x="875538" y="762"/>
                  </a:lnTo>
                  <a:lnTo>
                    <a:pt x="874014" y="0"/>
                  </a:lnTo>
                  <a:lnTo>
                    <a:pt x="864870" y="0"/>
                  </a:lnTo>
                  <a:lnTo>
                    <a:pt x="864870" y="6096"/>
                  </a:lnTo>
                  <a:lnTo>
                    <a:pt x="844296" y="24130"/>
                  </a:lnTo>
                  <a:lnTo>
                    <a:pt x="816864" y="46863"/>
                  </a:lnTo>
                  <a:lnTo>
                    <a:pt x="790194" y="68072"/>
                  </a:lnTo>
                  <a:lnTo>
                    <a:pt x="762927" y="87515"/>
                  </a:lnTo>
                  <a:lnTo>
                    <a:pt x="762927" y="86868"/>
                  </a:lnTo>
                  <a:lnTo>
                    <a:pt x="6096" y="86868"/>
                  </a:lnTo>
                  <a:lnTo>
                    <a:pt x="6096" y="6096"/>
                  </a:lnTo>
                  <a:lnTo>
                    <a:pt x="864870" y="6096"/>
                  </a:lnTo>
                  <a:lnTo>
                    <a:pt x="864870" y="0"/>
                  </a:lnTo>
                  <a:lnTo>
                    <a:pt x="1524" y="0"/>
                  </a:lnTo>
                  <a:lnTo>
                    <a:pt x="0" y="1524"/>
                  </a:lnTo>
                  <a:lnTo>
                    <a:pt x="0" y="92202"/>
                  </a:lnTo>
                  <a:lnTo>
                    <a:pt x="1524" y="92964"/>
                  </a:lnTo>
                  <a:lnTo>
                    <a:pt x="766572" y="92964"/>
                  </a:lnTo>
                  <a:lnTo>
                    <a:pt x="770636" y="89916"/>
                  </a:lnTo>
                  <a:lnTo>
                    <a:pt x="6096" y="89916"/>
                  </a:lnTo>
                  <a:lnTo>
                    <a:pt x="6096" y="89408"/>
                  </a:lnTo>
                  <a:lnTo>
                    <a:pt x="772223" y="89408"/>
                  </a:lnTo>
                  <a:lnTo>
                    <a:pt x="772223" y="88138"/>
                  </a:lnTo>
                  <a:lnTo>
                    <a:pt x="762927" y="88138"/>
                  </a:lnTo>
                  <a:lnTo>
                    <a:pt x="762927" y="87630"/>
                  </a:lnTo>
                  <a:lnTo>
                    <a:pt x="773811" y="87630"/>
                  </a:lnTo>
                  <a:lnTo>
                    <a:pt x="774827" y="86868"/>
                  </a:lnTo>
                  <a:lnTo>
                    <a:pt x="793242" y="73279"/>
                  </a:lnTo>
                  <a:lnTo>
                    <a:pt x="820674" y="51435"/>
                  </a:lnTo>
                  <a:lnTo>
                    <a:pt x="848106" y="28702"/>
                  </a:lnTo>
                  <a:lnTo>
                    <a:pt x="873887" y="6096"/>
                  </a:lnTo>
                  <a:lnTo>
                    <a:pt x="874776" y="5334"/>
                  </a:lnTo>
                  <a:lnTo>
                    <a:pt x="875538" y="4572"/>
                  </a:lnTo>
                  <a:lnTo>
                    <a:pt x="876300" y="3048"/>
                  </a:lnTo>
                  <a:close/>
                </a:path>
              </a:pathLst>
            </a:custGeom>
            <a:solidFill>
              <a:srgbClr val="211F1F"/>
            </a:solidFill>
          </p:spPr>
          <p:txBody>
            <a:bodyPr wrap="square" lIns="0" tIns="0" rIns="0" bIns="0" rtlCol="0"/>
            <a:lstStyle/>
            <a:p>
              <a:endParaRPr/>
            </a:p>
          </p:txBody>
        </p:sp>
        <p:sp>
          <p:nvSpPr>
            <p:cNvPr id="359" name="object 359"/>
            <p:cNvSpPr/>
            <p:nvPr/>
          </p:nvSpPr>
          <p:spPr>
            <a:xfrm>
              <a:off x="2185416" y="7016495"/>
              <a:ext cx="1068705" cy="93345"/>
            </a:xfrm>
            <a:custGeom>
              <a:avLst/>
              <a:gdLst/>
              <a:ahLst/>
              <a:cxnLst/>
              <a:rect l="l" t="t" r="r" b="b"/>
              <a:pathLst>
                <a:path w="1068704" h="93345">
                  <a:moveTo>
                    <a:pt x="1068324" y="0"/>
                  </a:moveTo>
                  <a:lnTo>
                    <a:pt x="0" y="0"/>
                  </a:lnTo>
                  <a:lnTo>
                    <a:pt x="762" y="92963"/>
                  </a:lnTo>
                  <a:lnTo>
                    <a:pt x="984504" y="92963"/>
                  </a:lnTo>
                  <a:lnTo>
                    <a:pt x="1005078" y="69976"/>
                  </a:lnTo>
                  <a:lnTo>
                    <a:pt x="1026414" y="46862"/>
                  </a:lnTo>
                  <a:lnTo>
                    <a:pt x="1068324" y="0"/>
                  </a:lnTo>
                  <a:close/>
                </a:path>
              </a:pathLst>
            </a:custGeom>
            <a:solidFill>
              <a:srgbClr val="FFFFFF"/>
            </a:solidFill>
          </p:spPr>
          <p:txBody>
            <a:bodyPr wrap="square" lIns="0" tIns="0" rIns="0" bIns="0" rtlCol="0"/>
            <a:lstStyle/>
            <a:p>
              <a:endParaRPr/>
            </a:p>
          </p:txBody>
        </p:sp>
        <p:sp>
          <p:nvSpPr>
            <p:cNvPr id="360" name="object 360"/>
            <p:cNvSpPr/>
            <p:nvPr/>
          </p:nvSpPr>
          <p:spPr>
            <a:xfrm>
              <a:off x="2182368" y="7013447"/>
              <a:ext cx="1076325" cy="99060"/>
            </a:xfrm>
            <a:custGeom>
              <a:avLst/>
              <a:gdLst/>
              <a:ahLst/>
              <a:cxnLst/>
              <a:rect l="l" t="t" r="r" b="b"/>
              <a:pathLst>
                <a:path w="1076325" h="99059">
                  <a:moveTo>
                    <a:pt x="1075944" y="3048"/>
                  </a:moveTo>
                  <a:lnTo>
                    <a:pt x="1075182" y="2286"/>
                  </a:lnTo>
                  <a:lnTo>
                    <a:pt x="1074420" y="762"/>
                  </a:lnTo>
                  <a:lnTo>
                    <a:pt x="1073658" y="0"/>
                  </a:lnTo>
                  <a:lnTo>
                    <a:pt x="1072121" y="0"/>
                  </a:lnTo>
                  <a:lnTo>
                    <a:pt x="1072121" y="6096"/>
                  </a:lnTo>
                  <a:lnTo>
                    <a:pt x="1069835" y="774"/>
                  </a:lnTo>
                  <a:lnTo>
                    <a:pt x="1072121" y="6096"/>
                  </a:lnTo>
                  <a:lnTo>
                    <a:pt x="1072121" y="0"/>
                  </a:lnTo>
                  <a:lnTo>
                    <a:pt x="1069340" y="0"/>
                  </a:lnTo>
                  <a:lnTo>
                    <a:pt x="1069340" y="1333"/>
                  </a:lnTo>
                  <a:lnTo>
                    <a:pt x="1049261" y="24511"/>
                  </a:lnTo>
                  <a:lnTo>
                    <a:pt x="1027925" y="48387"/>
                  </a:lnTo>
                  <a:lnTo>
                    <a:pt x="1006589" y="71374"/>
                  </a:lnTo>
                  <a:lnTo>
                    <a:pt x="988314" y="91795"/>
                  </a:lnTo>
                  <a:lnTo>
                    <a:pt x="988314" y="92964"/>
                  </a:lnTo>
                  <a:lnTo>
                    <a:pt x="986713" y="93967"/>
                  </a:lnTo>
                  <a:lnTo>
                    <a:pt x="988301" y="92964"/>
                  </a:lnTo>
                  <a:lnTo>
                    <a:pt x="988314" y="91795"/>
                  </a:lnTo>
                  <a:lnTo>
                    <a:pt x="986713" y="93573"/>
                  </a:lnTo>
                  <a:lnTo>
                    <a:pt x="986713" y="92964"/>
                  </a:lnTo>
                  <a:lnTo>
                    <a:pt x="6858" y="92964"/>
                  </a:lnTo>
                  <a:lnTo>
                    <a:pt x="6096" y="6096"/>
                  </a:lnTo>
                  <a:lnTo>
                    <a:pt x="1065149" y="6096"/>
                  </a:lnTo>
                  <a:lnTo>
                    <a:pt x="1067816" y="3048"/>
                  </a:lnTo>
                  <a:lnTo>
                    <a:pt x="1069340" y="1333"/>
                  </a:lnTo>
                  <a:lnTo>
                    <a:pt x="1069340" y="0"/>
                  </a:lnTo>
                  <a:lnTo>
                    <a:pt x="2286" y="0"/>
                  </a:lnTo>
                  <a:lnTo>
                    <a:pt x="0" y="2286"/>
                  </a:lnTo>
                  <a:lnTo>
                    <a:pt x="762" y="98298"/>
                  </a:lnTo>
                  <a:lnTo>
                    <a:pt x="2286" y="99060"/>
                  </a:lnTo>
                  <a:lnTo>
                    <a:pt x="989838" y="99060"/>
                  </a:lnTo>
                  <a:lnTo>
                    <a:pt x="989838" y="98298"/>
                  </a:lnTo>
                  <a:lnTo>
                    <a:pt x="991870" y="96012"/>
                  </a:lnTo>
                  <a:lnTo>
                    <a:pt x="6858" y="96012"/>
                  </a:lnTo>
                  <a:lnTo>
                    <a:pt x="6858" y="95504"/>
                  </a:lnTo>
                  <a:lnTo>
                    <a:pt x="993013" y="95504"/>
                  </a:lnTo>
                  <a:lnTo>
                    <a:pt x="993013" y="94488"/>
                  </a:lnTo>
                  <a:lnTo>
                    <a:pt x="993394" y="94488"/>
                  </a:lnTo>
                  <a:lnTo>
                    <a:pt x="994791" y="92964"/>
                  </a:lnTo>
                  <a:lnTo>
                    <a:pt x="1032497" y="52197"/>
                  </a:lnTo>
                  <a:lnTo>
                    <a:pt x="1073772" y="6096"/>
                  </a:lnTo>
                  <a:lnTo>
                    <a:pt x="1074420" y="5334"/>
                  </a:lnTo>
                  <a:lnTo>
                    <a:pt x="1075182" y="4572"/>
                  </a:lnTo>
                  <a:lnTo>
                    <a:pt x="1075944" y="3048"/>
                  </a:lnTo>
                  <a:close/>
                </a:path>
              </a:pathLst>
            </a:custGeom>
            <a:solidFill>
              <a:srgbClr val="211F1F"/>
            </a:solidFill>
          </p:spPr>
          <p:txBody>
            <a:bodyPr wrap="square" lIns="0" tIns="0" rIns="0" bIns="0" rtlCol="0"/>
            <a:lstStyle/>
            <a:p>
              <a:endParaRPr/>
            </a:p>
          </p:txBody>
        </p:sp>
        <p:sp>
          <p:nvSpPr>
            <p:cNvPr id="361" name="object 361"/>
            <p:cNvSpPr/>
            <p:nvPr/>
          </p:nvSpPr>
          <p:spPr>
            <a:xfrm>
              <a:off x="2186939" y="7315199"/>
              <a:ext cx="748665" cy="88900"/>
            </a:xfrm>
            <a:custGeom>
              <a:avLst/>
              <a:gdLst/>
              <a:ahLst/>
              <a:cxnLst/>
              <a:rect l="l" t="t" r="r" b="b"/>
              <a:pathLst>
                <a:path w="748664" h="88900">
                  <a:moveTo>
                    <a:pt x="748284" y="0"/>
                  </a:moveTo>
                  <a:lnTo>
                    <a:pt x="0" y="0"/>
                  </a:lnTo>
                  <a:lnTo>
                    <a:pt x="0" y="88392"/>
                  </a:lnTo>
                  <a:lnTo>
                    <a:pt x="593598" y="88392"/>
                  </a:lnTo>
                  <a:lnTo>
                    <a:pt x="632460" y="70104"/>
                  </a:lnTo>
                  <a:lnTo>
                    <a:pt x="671322" y="49530"/>
                  </a:lnTo>
                  <a:lnTo>
                    <a:pt x="710184" y="25908"/>
                  </a:lnTo>
                  <a:lnTo>
                    <a:pt x="748284" y="0"/>
                  </a:lnTo>
                  <a:close/>
                </a:path>
              </a:pathLst>
            </a:custGeom>
            <a:solidFill>
              <a:srgbClr val="FFFFFF"/>
            </a:solidFill>
          </p:spPr>
          <p:txBody>
            <a:bodyPr wrap="square" lIns="0" tIns="0" rIns="0" bIns="0" rtlCol="0"/>
            <a:lstStyle/>
            <a:p>
              <a:endParaRPr/>
            </a:p>
          </p:txBody>
        </p:sp>
        <p:sp>
          <p:nvSpPr>
            <p:cNvPr id="362" name="object 362"/>
            <p:cNvSpPr/>
            <p:nvPr/>
          </p:nvSpPr>
          <p:spPr>
            <a:xfrm>
              <a:off x="2185416" y="7313675"/>
              <a:ext cx="752475" cy="93345"/>
            </a:xfrm>
            <a:custGeom>
              <a:avLst/>
              <a:gdLst/>
              <a:ahLst/>
              <a:cxnLst/>
              <a:rect l="l" t="t" r="r" b="b"/>
              <a:pathLst>
                <a:path w="752475" h="93345">
                  <a:moveTo>
                    <a:pt x="752094" y="762"/>
                  </a:moveTo>
                  <a:lnTo>
                    <a:pt x="750570" y="0"/>
                  </a:lnTo>
                  <a:lnTo>
                    <a:pt x="1524" y="0"/>
                  </a:lnTo>
                  <a:lnTo>
                    <a:pt x="0" y="1524"/>
                  </a:lnTo>
                  <a:lnTo>
                    <a:pt x="0" y="91440"/>
                  </a:lnTo>
                  <a:lnTo>
                    <a:pt x="1524" y="92964"/>
                  </a:lnTo>
                  <a:lnTo>
                    <a:pt x="596900" y="92964"/>
                  </a:lnTo>
                  <a:lnTo>
                    <a:pt x="603123" y="89916"/>
                  </a:lnTo>
                  <a:lnTo>
                    <a:pt x="6096" y="89916"/>
                  </a:lnTo>
                  <a:lnTo>
                    <a:pt x="6096" y="89535"/>
                  </a:lnTo>
                  <a:lnTo>
                    <a:pt x="605332" y="89535"/>
                  </a:lnTo>
                  <a:lnTo>
                    <a:pt x="605332" y="88265"/>
                  </a:lnTo>
                  <a:lnTo>
                    <a:pt x="594233" y="88265"/>
                  </a:lnTo>
                  <a:lnTo>
                    <a:pt x="594233" y="86995"/>
                  </a:lnTo>
                  <a:lnTo>
                    <a:pt x="6096" y="86995"/>
                  </a:lnTo>
                  <a:lnTo>
                    <a:pt x="6096" y="5969"/>
                  </a:lnTo>
                  <a:lnTo>
                    <a:pt x="3048" y="5969"/>
                  </a:lnTo>
                  <a:lnTo>
                    <a:pt x="6096" y="3048"/>
                  </a:lnTo>
                  <a:lnTo>
                    <a:pt x="744093" y="3048"/>
                  </a:lnTo>
                  <a:lnTo>
                    <a:pt x="747522" y="762"/>
                  </a:lnTo>
                  <a:lnTo>
                    <a:pt x="752094" y="762"/>
                  </a:lnTo>
                  <a:close/>
                </a:path>
              </a:pathLst>
            </a:custGeom>
            <a:solidFill>
              <a:srgbClr val="211F1F"/>
            </a:solidFill>
          </p:spPr>
          <p:txBody>
            <a:bodyPr wrap="square" lIns="0" tIns="0" rIns="0" bIns="0" rtlCol="0"/>
            <a:lstStyle/>
            <a:p>
              <a:endParaRPr/>
            </a:p>
          </p:txBody>
        </p:sp>
        <p:pic>
          <p:nvPicPr>
            <p:cNvPr id="363" name="object 363"/>
            <p:cNvPicPr/>
            <p:nvPr/>
          </p:nvPicPr>
          <p:blipFill>
            <a:blip r:embed="rId39" cstate="print"/>
            <a:stretch>
              <a:fillRect/>
            </a:stretch>
          </p:blipFill>
          <p:spPr>
            <a:xfrm>
              <a:off x="2779394" y="7314437"/>
              <a:ext cx="156210" cy="86994"/>
            </a:xfrm>
            <a:prstGeom prst="rect">
              <a:avLst/>
            </a:prstGeom>
          </p:spPr>
        </p:pic>
        <p:sp>
          <p:nvSpPr>
            <p:cNvPr id="364" name="object 364"/>
            <p:cNvSpPr/>
            <p:nvPr/>
          </p:nvSpPr>
          <p:spPr>
            <a:xfrm>
              <a:off x="2188464" y="7314437"/>
              <a:ext cx="749935" cy="5715"/>
            </a:xfrm>
            <a:custGeom>
              <a:avLst/>
              <a:gdLst/>
              <a:ahLst/>
              <a:cxnLst/>
              <a:rect l="l" t="t" r="r" b="b"/>
              <a:pathLst>
                <a:path w="749935" h="5715">
                  <a:moveTo>
                    <a:pt x="741045" y="2286"/>
                  </a:moveTo>
                  <a:lnTo>
                    <a:pt x="3048" y="2286"/>
                  </a:lnTo>
                  <a:lnTo>
                    <a:pt x="0" y="5207"/>
                  </a:lnTo>
                  <a:lnTo>
                    <a:pt x="3048" y="5207"/>
                  </a:lnTo>
                  <a:lnTo>
                    <a:pt x="736473" y="5207"/>
                  </a:lnTo>
                  <a:lnTo>
                    <a:pt x="741045" y="2286"/>
                  </a:lnTo>
                  <a:close/>
                </a:path>
                <a:path w="749935" h="5715">
                  <a:moveTo>
                    <a:pt x="749808" y="3048"/>
                  </a:moveTo>
                  <a:lnTo>
                    <a:pt x="749046" y="1524"/>
                  </a:lnTo>
                  <a:lnTo>
                    <a:pt x="749046" y="0"/>
                  </a:lnTo>
                  <a:lnTo>
                    <a:pt x="744474" y="0"/>
                  </a:lnTo>
                  <a:lnTo>
                    <a:pt x="746760" y="5207"/>
                  </a:lnTo>
                  <a:lnTo>
                    <a:pt x="747141" y="5207"/>
                  </a:lnTo>
                  <a:lnTo>
                    <a:pt x="748284" y="4445"/>
                  </a:lnTo>
                  <a:lnTo>
                    <a:pt x="749808" y="3048"/>
                  </a:lnTo>
                  <a:close/>
                </a:path>
              </a:pathLst>
            </a:custGeom>
            <a:solidFill>
              <a:srgbClr val="211F1F"/>
            </a:solidFill>
          </p:spPr>
          <p:txBody>
            <a:bodyPr wrap="square" lIns="0" tIns="0" rIns="0" bIns="0" rtlCol="0"/>
            <a:lstStyle/>
            <a:p>
              <a:endParaRPr/>
            </a:p>
          </p:txBody>
        </p:sp>
        <p:sp>
          <p:nvSpPr>
            <p:cNvPr id="365" name="object 365"/>
            <p:cNvSpPr/>
            <p:nvPr/>
          </p:nvSpPr>
          <p:spPr>
            <a:xfrm>
              <a:off x="2185416" y="5731763"/>
              <a:ext cx="2551430" cy="85725"/>
            </a:xfrm>
            <a:custGeom>
              <a:avLst/>
              <a:gdLst/>
              <a:ahLst/>
              <a:cxnLst/>
              <a:rect l="l" t="t" r="r" b="b"/>
              <a:pathLst>
                <a:path w="2551429" h="85725">
                  <a:moveTo>
                    <a:pt x="2551176" y="0"/>
                  </a:moveTo>
                  <a:lnTo>
                    <a:pt x="0" y="0"/>
                  </a:lnTo>
                  <a:lnTo>
                    <a:pt x="0" y="85344"/>
                  </a:lnTo>
                  <a:lnTo>
                    <a:pt x="2491740" y="85344"/>
                  </a:lnTo>
                  <a:lnTo>
                    <a:pt x="2528316" y="35179"/>
                  </a:lnTo>
                  <a:lnTo>
                    <a:pt x="2541270" y="14986"/>
                  </a:lnTo>
                  <a:lnTo>
                    <a:pt x="2551176" y="0"/>
                  </a:lnTo>
                  <a:close/>
                </a:path>
              </a:pathLst>
            </a:custGeom>
            <a:solidFill>
              <a:srgbClr val="FFFFFF"/>
            </a:solidFill>
          </p:spPr>
          <p:txBody>
            <a:bodyPr wrap="square" lIns="0" tIns="0" rIns="0" bIns="0" rtlCol="0"/>
            <a:lstStyle/>
            <a:p>
              <a:endParaRPr/>
            </a:p>
          </p:txBody>
        </p:sp>
        <p:sp>
          <p:nvSpPr>
            <p:cNvPr id="366" name="object 366"/>
            <p:cNvSpPr/>
            <p:nvPr/>
          </p:nvSpPr>
          <p:spPr>
            <a:xfrm>
              <a:off x="2182368" y="5727191"/>
              <a:ext cx="2557780" cy="93345"/>
            </a:xfrm>
            <a:custGeom>
              <a:avLst/>
              <a:gdLst/>
              <a:ahLst/>
              <a:cxnLst/>
              <a:rect l="l" t="t" r="r" b="b"/>
              <a:pathLst>
                <a:path w="2557779" h="93345">
                  <a:moveTo>
                    <a:pt x="2557272" y="2286"/>
                  </a:moveTo>
                  <a:lnTo>
                    <a:pt x="2556510" y="1524"/>
                  </a:lnTo>
                  <a:lnTo>
                    <a:pt x="2554986" y="0"/>
                  </a:lnTo>
                  <a:lnTo>
                    <a:pt x="2549652" y="0"/>
                  </a:lnTo>
                  <a:lnTo>
                    <a:pt x="2549652" y="4064"/>
                  </a:lnTo>
                  <a:lnTo>
                    <a:pt x="2542032" y="16764"/>
                  </a:lnTo>
                  <a:lnTo>
                    <a:pt x="2528316" y="36576"/>
                  </a:lnTo>
                  <a:lnTo>
                    <a:pt x="2512314" y="60198"/>
                  </a:lnTo>
                  <a:lnTo>
                    <a:pt x="2493086" y="87566"/>
                  </a:lnTo>
                  <a:lnTo>
                    <a:pt x="2493086" y="86868"/>
                  </a:lnTo>
                  <a:lnTo>
                    <a:pt x="6096" y="86868"/>
                  </a:lnTo>
                  <a:lnTo>
                    <a:pt x="6096" y="6096"/>
                  </a:lnTo>
                  <a:lnTo>
                    <a:pt x="2548382" y="6096"/>
                  </a:lnTo>
                  <a:lnTo>
                    <a:pt x="2549652" y="4064"/>
                  </a:lnTo>
                  <a:lnTo>
                    <a:pt x="2549652" y="0"/>
                  </a:lnTo>
                  <a:lnTo>
                    <a:pt x="1524" y="0"/>
                  </a:lnTo>
                  <a:lnTo>
                    <a:pt x="0" y="1524"/>
                  </a:lnTo>
                  <a:lnTo>
                    <a:pt x="0" y="91440"/>
                  </a:lnTo>
                  <a:lnTo>
                    <a:pt x="1524" y="92964"/>
                  </a:lnTo>
                  <a:lnTo>
                    <a:pt x="2497074" y="92964"/>
                  </a:lnTo>
                  <a:lnTo>
                    <a:pt x="2497074" y="91440"/>
                  </a:lnTo>
                  <a:lnTo>
                    <a:pt x="2498217" y="89916"/>
                  </a:lnTo>
                  <a:lnTo>
                    <a:pt x="6096" y="89916"/>
                  </a:lnTo>
                  <a:lnTo>
                    <a:pt x="6096" y="89408"/>
                  </a:lnTo>
                  <a:lnTo>
                    <a:pt x="2498979" y="89408"/>
                  </a:lnTo>
                  <a:lnTo>
                    <a:pt x="2498979" y="88392"/>
                  </a:lnTo>
                  <a:lnTo>
                    <a:pt x="2499233" y="88392"/>
                  </a:lnTo>
                  <a:lnTo>
                    <a:pt x="2500376" y="86868"/>
                  </a:lnTo>
                  <a:lnTo>
                    <a:pt x="2516886" y="64008"/>
                  </a:lnTo>
                  <a:lnTo>
                    <a:pt x="2533650" y="40386"/>
                  </a:lnTo>
                  <a:lnTo>
                    <a:pt x="2546604" y="19812"/>
                  </a:lnTo>
                  <a:lnTo>
                    <a:pt x="2555494" y="6096"/>
                  </a:lnTo>
                  <a:lnTo>
                    <a:pt x="2556510" y="4572"/>
                  </a:lnTo>
                  <a:lnTo>
                    <a:pt x="2557272" y="3810"/>
                  </a:lnTo>
                  <a:lnTo>
                    <a:pt x="2557272" y="2286"/>
                  </a:lnTo>
                  <a:close/>
                </a:path>
              </a:pathLst>
            </a:custGeom>
            <a:solidFill>
              <a:srgbClr val="211F1F"/>
            </a:solidFill>
          </p:spPr>
          <p:txBody>
            <a:bodyPr wrap="square" lIns="0" tIns="0" rIns="0" bIns="0" rtlCol="0"/>
            <a:lstStyle/>
            <a:p>
              <a:endParaRPr/>
            </a:p>
          </p:txBody>
        </p:sp>
        <p:sp>
          <p:nvSpPr>
            <p:cNvPr id="367" name="object 367"/>
            <p:cNvSpPr/>
            <p:nvPr/>
          </p:nvSpPr>
          <p:spPr>
            <a:xfrm>
              <a:off x="2185416" y="6522719"/>
              <a:ext cx="1493520" cy="91440"/>
            </a:xfrm>
            <a:custGeom>
              <a:avLst/>
              <a:gdLst/>
              <a:ahLst/>
              <a:cxnLst/>
              <a:rect l="l" t="t" r="r" b="b"/>
              <a:pathLst>
                <a:path w="1493520" h="91440">
                  <a:moveTo>
                    <a:pt x="1493520" y="0"/>
                  </a:moveTo>
                  <a:lnTo>
                    <a:pt x="0" y="0"/>
                  </a:lnTo>
                  <a:lnTo>
                    <a:pt x="0" y="91440"/>
                  </a:lnTo>
                  <a:lnTo>
                    <a:pt x="1398270" y="91440"/>
                  </a:lnTo>
                  <a:lnTo>
                    <a:pt x="1421130" y="67056"/>
                  </a:lnTo>
                  <a:lnTo>
                    <a:pt x="1445514" y="43434"/>
                  </a:lnTo>
                  <a:lnTo>
                    <a:pt x="1493520" y="0"/>
                  </a:lnTo>
                  <a:close/>
                </a:path>
              </a:pathLst>
            </a:custGeom>
            <a:solidFill>
              <a:srgbClr val="FFFFFF"/>
            </a:solidFill>
          </p:spPr>
          <p:txBody>
            <a:bodyPr wrap="square" lIns="0" tIns="0" rIns="0" bIns="0" rtlCol="0"/>
            <a:lstStyle/>
            <a:p>
              <a:endParaRPr/>
            </a:p>
          </p:txBody>
        </p:sp>
        <p:sp>
          <p:nvSpPr>
            <p:cNvPr id="368" name="object 368"/>
            <p:cNvSpPr/>
            <p:nvPr/>
          </p:nvSpPr>
          <p:spPr>
            <a:xfrm>
              <a:off x="2182368" y="6519671"/>
              <a:ext cx="1501140" cy="97790"/>
            </a:xfrm>
            <a:custGeom>
              <a:avLst/>
              <a:gdLst/>
              <a:ahLst/>
              <a:cxnLst/>
              <a:rect l="l" t="t" r="r" b="b"/>
              <a:pathLst>
                <a:path w="1501139" h="97790">
                  <a:moveTo>
                    <a:pt x="1501140" y="3048"/>
                  </a:moveTo>
                  <a:lnTo>
                    <a:pt x="1500378" y="2286"/>
                  </a:lnTo>
                  <a:lnTo>
                    <a:pt x="1500378" y="762"/>
                  </a:lnTo>
                  <a:lnTo>
                    <a:pt x="1498854" y="0"/>
                  </a:lnTo>
                  <a:lnTo>
                    <a:pt x="1495806" y="0"/>
                  </a:lnTo>
                  <a:lnTo>
                    <a:pt x="1495806" y="762"/>
                  </a:lnTo>
                  <a:lnTo>
                    <a:pt x="1492313" y="3924"/>
                  </a:lnTo>
                  <a:lnTo>
                    <a:pt x="1493266" y="3048"/>
                  </a:lnTo>
                  <a:lnTo>
                    <a:pt x="1495806" y="762"/>
                  </a:lnTo>
                  <a:lnTo>
                    <a:pt x="1495806" y="0"/>
                  </a:lnTo>
                  <a:lnTo>
                    <a:pt x="1489913" y="0"/>
                  </a:lnTo>
                  <a:lnTo>
                    <a:pt x="1489913" y="6096"/>
                  </a:lnTo>
                  <a:lnTo>
                    <a:pt x="1471422" y="22860"/>
                  </a:lnTo>
                  <a:lnTo>
                    <a:pt x="1447038" y="44196"/>
                  </a:lnTo>
                  <a:lnTo>
                    <a:pt x="1423416" y="68580"/>
                  </a:lnTo>
                  <a:lnTo>
                    <a:pt x="1399921" y="92075"/>
                  </a:lnTo>
                  <a:lnTo>
                    <a:pt x="1399921" y="91440"/>
                  </a:lnTo>
                  <a:lnTo>
                    <a:pt x="6096" y="91440"/>
                  </a:lnTo>
                  <a:lnTo>
                    <a:pt x="6096" y="6096"/>
                  </a:lnTo>
                  <a:lnTo>
                    <a:pt x="1489913" y="6096"/>
                  </a:lnTo>
                  <a:lnTo>
                    <a:pt x="1489913" y="0"/>
                  </a:lnTo>
                  <a:lnTo>
                    <a:pt x="1524" y="0"/>
                  </a:lnTo>
                  <a:lnTo>
                    <a:pt x="0" y="1524"/>
                  </a:lnTo>
                  <a:lnTo>
                    <a:pt x="0" y="96012"/>
                  </a:lnTo>
                  <a:lnTo>
                    <a:pt x="1524" y="97536"/>
                  </a:lnTo>
                  <a:lnTo>
                    <a:pt x="1403604" y="97536"/>
                  </a:lnTo>
                  <a:lnTo>
                    <a:pt x="1403604" y="96774"/>
                  </a:lnTo>
                  <a:lnTo>
                    <a:pt x="1405763" y="94488"/>
                  </a:lnTo>
                  <a:lnTo>
                    <a:pt x="6096" y="94488"/>
                  </a:lnTo>
                  <a:lnTo>
                    <a:pt x="6096" y="93980"/>
                  </a:lnTo>
                  <a:lnTo>
                    <a:pt x="1406906" y="93980"/>
                  </a:lnTo>
                  <a:lnTo>
                    <a:pt x="1406906" y="92710"/>
                  </a:lnTo>
                  <a:lnTo>
                    <a:pt x="1399921" y="92710"/>
                  </a:lnTo>
                  <a:lnTo>
                    <a:pt x="1399921" y="92202"/>
                  </a:lnTo>
                  <a:lnTo>
                    <a:pt x="1408049" y="92202"/>
                  </a:lnTo>
                  <a:lnTo>
                    <a:pt x="1408684" y="91440"/>
                  </a:lnTo>
                  <a:lnTo>
                    <a:pt x="1427226" y="72390"/>
                  </a:lnTo>
                  <a:lnTo>
                    <a:pt x="1451610" y="48768"/>
                  </a:lnTo>
                  <a:lnTo>
                    <a:pt x="1498727" y="6096"/>
                  </a:lnTo>
                  <a:lnTo>
                    <a:pt x="1499616" y="5334"/>
                  </a:lnTo>
                  <a:lnTo>
                    <a:pt x="1500378" y="4572"/>
                  </a:lnTo>
                  <a:lnTo>
                    <a:pt x="1501140" y="3048"/>
                  </a:lnTo>
                  <a:close/>
                </a:path>
              </a:pathLst>
            </a:custGeom>
            <a:solidFill>
              <a:srgbClr val="211F1F"/>
            </a:solidFill>
          </p:spPr>
          <p:txBody>
            <a:bodyPr wrap="square" lIns="0" tIns="0" rIns="0" bIns="0" rtlCol="0"/>
            <a:lstStyle/>
            <a:p>
              <a:endParaRPr/>
            </a:p>
          </p:txBody>
        </p:sp>
        <p:sp>
          <p:nvSpPr>
            <p:cNvPr id="369" name="object 369"/>
            <p:cNvSpPr/>
            <p:nvPr/>
          </p:nvSpPr>
          <p:spPr>
            <a:xfrm>
              <a:off x="2185416" y="5928359"/>
              <a:ext cx="2403475" cy="91440"/>
            </a:xfrm>
            <a:custGeom>
              <a:avLst/>
              <a:gdLst/>
              <a:ahLst/>
              <a:cxnLst/>
              <a:rect l="l" t="t" r="r" b="b"/>
              <a:pathLst>
                <a:path w="2403475" h="91439">
                  <a:moveTo>
                    <a:pt x="2403348" y="0"/>
                  </a:moveTo>
                  <a:lnTo>
                    <a:pt x="0" y="0"/>
                  </a:lnTo>
                  <a:lnTo>
                    <a:pt x="0" y="91440"/>
                  </a:lnTo>
                  <a:lnTo>
                    <a:pt x="2318004" y="91440"/>
                  </a:lnTo>
                  <a:lnTo>
                    <a:pt x="2340864" y="68580"/>
                  </a:lnTo>
                  <a:lnTo>
                    <a:pt x="2383536" y="22860"/>
                  </a:lnTo>
                  <a:lnTo>
                    <a:pt x="2403348" y="0"/>
                  </a:lnTo>
                  <a:close/>
                </a:path>
              </a:pathLst>
            </a:custGeom>
            <a:solidFill>
              <a:srgbClr val="FFFFFF"/>
            </a:solidFill>
          </p:spPr>
          <p:txBody>
            <a:bodyPr wrap="square" lIns="0" tIns="0" rIns="0" bIns="0" rtlCol="0"/>
            <a:lstStyle/>
            <a:p>
              <a:endParaRPr/>
            </a:p>
          </p:txBody>
        </p:sp>
        <p:sp>
          <p:nvSpPr>
            <p:cNvPr id="370" name="object 370"/>
            <p:cNvSpPr/>
            <p:nvPr/>
          </p:nvSpPr>
          <p:spPr>
            <a:xfrm>
              <a:off x="2182368" y="5925311"/>
              <a:ext cx="2409825" cy="97790"/>
            </a:xfrm>
            <a:custGeom>
              <a:avLst/>
              <a:gdLst/>
              <a:ahLst/>
              <a:cxnLst/>
              <a:rect l="l" t="t" r="r" b="b"/>
              <a:pathLst>
                <a:path w="2409825" h="97789">
                  <a:moveTo>
                    <a:pt x="2409444" y="3048"/>
                  </a:moveTo>
                  <a:lnTo>
                    <a:pt x="2408682" y="1524"/>
                  </a:lnTo>
                  <a:lnTo>
                    <a:pt x="2408682" y="762"/>
                  </a:lnTo>
                  <a:lnTo>
                    <a:pt x="2407158" y="0"/>
                  </a:lnTo>
                  <a:lnTo>
                    <a:pt x="2400147" y="0"/>
                  </a:lnTo>
                  <a:lnTo>
                    <a:pt x="2400147" y="6096"/>
                  </a:lnTo>
                  <a:lnTo>
                    <a:pt x="2384298" y="24384"/>
                  </a:lnTo>
                  <a:lnTo>
                    <a:pt x="2362962" y="46482"/>
                  </a:lnTo>
                  <a:lnTo>
                    <a:pt x="2341626" y="69342"/>
                  </a:lnTo>
                  <a:lnTo>
                    <a:pt x="2318893" y="92075"/>
                  </a:lnTo>
                  <a:lnTo>
                    <a:pt x="2318893" y="91440"/>
                  </a:lnTo>
                  <a:lnTo>
                    <a:pt x="6096" y="91440"/>
                  </a:lnTo>
                  <a:lnTo>
                    <a:pt x="6096" y="6096"/>
                  </a:lnTo>
                  <a:lnTo>
                    <a:pt x="2400147" y="6096"/>
                  </a:lnTo>
                  <a:lnTo>
                    <a:pt x="2400147" y="0"/>
                  </a:lnTo>
                  <a:lnTo>
                    <a:pt x="1524" y="0"/>
                  </a:lnTo>
                  <a:lnTo>
                    <a:pt x="0" y="1524"/>
                  </a:lnTo>
                  <a:lnTo>
                    <a:pt x="0" y="96012"/>
                  </a:lnTo>
                  <a:lnTo>
                    <a:pt x="1524" y="97536"/>
                  </a:lnTo>
                  <a:lnTo>
                    <a:pt x="2322576" y="97536"/>
                  </a:lnTo>
                  <a:lnTo>
                    <a:pt x="2325624" y="94488"/>
                  </a:lnTo>
                  <a:lnTo>
                    <a:pt x="6096" y="94488"/>
                  </a:lnTo>
                  <a:lnTo>
                    <a:pt x="6096" y="93980"/>
                  </a:lnTo>
                  <a:lnTo>
                    <a:pt x="2326767" y="93980"/>
                  </a:lnTo>
                  <a:lnTo>
                    <a:pt x="2326767" y="92710"/>
                  </a:lnTo>
                  <a:lnTo>
                    <a:pt x="2318893" y="92710"/>
                  </a:lnTo>
                  <a:lnTo>
                    <a:pt x="2318893" y="92202"/>
                  </a:lnTo>
                  <a:lnTo>
                    <a:pt x="2327910" y="92202"/>
                  </a:lnTo>
                  <a:lnTo>
                    <a:pt x="2328672" y="91440"/>
                  </a:lnTo>
                  <a:lnTo>
                    <a:pt x="2346198" y="73914"/>
                  </a:lnTo>
                  <a:lnTo>
                    <a:pt x="2367534" y="50292"/>
                  </a:lnTo>
                  <a:lnTo>
                    <a:pt x="2388870" y="28194"/>
                  </a:lnTo>
                  <a:lnTo>
                    <a:pt x="2408047" y="6096"/>
                  </a:lnTo>
                  <a:lnTo>
                    <a:pt x="2408682" y="5334"/>
                  </a:lnTo>
                  <a:lnTo>
                    <a:pt x="2409444" y="4572"/>
                  </a:lnTo>
                  <a:lnTo>
                    <a:pt x="2409444" y="3048"/>
                  </a:lnTo>
                  <a:close/>
                </a:path>
              </a:pathLst>
            </a:custGeom>
            <a:solidFill>
              <a:srgbClr val="211F1F"/>
            </a:solidFill>
          </p:spPr>
          <p:txBody>
            <a:bodyPr wrap="square" lIns="0" tIns="0" rIns="0" bIns="0" rtlCol="0"/>
            <a:lstStyle/>
            <a:p>
              <a:endParaRPr/>
            </a:p>
          </p:txBody>
        </p:sp>
        <p:sp>
          <p:nvSpPr>
            <p:cNvPr id="371" name="object 371"/>
            <p:cNvSpPr/>
            <p:nvPr/>
          </p:nvSpPr>
          <p:spPr>
            <a:xfrm>
              <a:off x="2185416" y="6132575"/>
              <a:ext cx="2186940" cy="88900"/>
            </a:xfrm>
            <a:custGeom>
              <a:avLst/>
              <a:gdLst/>
              <a:ahLst/>
              <a:cxnLst/>
              <a:rect l="l" t="t" r="r" b="b"/>
              <a:pathLst>
                <a:path w="2186940" h="88900">
                  <a:moveTo>
                    <a:pt x="2186940" y="0"/>
                  </a:moveTo>
                  <a:lnTo>
                    <a:pt x="0" y="0"/>
                  </a:lnTo>
                  <a:lnTo>
                    <a:pt x="0" y="88392"/>
                  </a:lnTo>
                  <a:lnTo>
                    <a:pt x="2026158" y="88392"/>
                  </a:lnTo>
                  <a:lnTo>
                    <a:pt x="2033015" y="86106"/>
                  </a:lnTo>
                  <a:lnTo>
                    <a:pt x="2072639" y="68707"/>
                  </a:lnTo>
                  <a:lnTo>
                    <a:pt x="2111502" y="48387"/>
                  </a:lnTo>
                  <a:lnTo>
                    <a:pt x="2149602" y="25654"/>
                  </a:lnTo>
                  <a:lnTo>
                    <a:pt x="2186940" y="0"/>
                  </a:lnTo>
                  <a:close/>
                </a:path>
              </a:pathLst>
            </a:custGeom>
            <a:solidFill>
              <a:srgbClr val="FFFFFF"/>
            </a:solidFill>
          </p:spPr>
          <p:txBody>
            <a:bodyPr wrap="square" lIns="0" tIns="0" rIns="0" bIns="0" rtlCol="0"/>
            <a:lstStyle/>
            <a:p>
              <a:endParaRPr/>
            </a:p>
          </p:txBody>
        </p:sp>
        <p:sp>
          <p:nvSpPr>
            <p:cNvPr id="372" name="object 372"/>
            <p:cNvSpPr/>
            <p:nvPr/>
          </p:nvSpPr>
          <p:spPr>
            <a:xfrm>
              <a:off x="2182368" y="6128003"/>
              <a:ext cx="2193925" cy="96520"/>
            </a:xfrm>
            <a:custGeom>
              <a:avLst/>
              <a:gdLst/>
              <a:ahLst/>
              <a:cxnLst/>
              <a:rect l="l" t="t" r="r" b="b"/>
              <a:pathLst>
                <a:path w="2193925" h="96520">
                  <a:moveTo>
                    <a:pt x="2193798" y="762"/>
                  </a:moveTo>
                  <a:lnTo>
                    <a:pt x="2192274" y="0"/>
                  </a:lnTo>
                  <a:lnTo>
                    <a:pt x="1524" y="0"/>
                  </a:lnTo>
                  <a:lnTo>
                    <a:pt x="0" y="1524"/>
                  </a:lnTo>
                  <a:lnTo>
                    <a:pt x="0" y="95250"/>
                  </a:lnTo>
                  <a:lnTo>
                    <a:pt x="1524" y="96012"/>
                  </a:lnTo>
                  <a:lnTo>
                    <a:pt x="2030730" y="96012"/>
                  </a:lnTo>
                  <a:lnTo>
                    <a:pt x="2037842" y="92964"/>
                  </a:lnTo>
                  <a:lnTo>
                    <a:pt x="6096" y="92964"/>
                  </a:lnTo>
                  <a:lnTo>
                    <a:pt x="6096" y="92456"/>
                  </a:lnTo>
                  <a:lnTo>
                    <a:pt x="2040509" y="92456"/>
                  </a:lnTo>
                  <a:lnTo>
                    <a:pt x="2040509" y="91186"/>
                  </a:lnTo>
                  <a:lnTo>
                    <a:pt x="2028698" y="91186"/>
                  </a:lnTo>
                  <a:lnTo>
                    <a:pt x="2028698" y="89916"/>
                  </a:lnTo>
                  <a:lnTo>
                    <a:pt x="6096" y="89916"/>
                  </a:lnTo>
                  <a:lnTo>
                    <a:pt x="6096" y="6096"/>
                  </a:lnTo>
                  <a:lnTo>
                    <a:pt x="3048" y="6096"/>
                  </a:lnTo>
                  <a:lnTo>
                    <a:pt x="6096" y="3048"/>
                  </a:lnTo>
                  <a:lnTo>
                    <a:pt x="2185924" y="3048"/>
                  </a:lnTo>
                  <a:lnTo>
                    <a:pt x="2189226" y="762"/>
                  </a:lnTo>
                  <a:lnTo>
                    <a:pt x="2193798" y="762"/>
                  </a:lnTo>
                  <a:close/>
                </a:path>
              </a:pathLst>
            </a:custGeom>
            <a:solidFill>
              <a:srgbClr val="211F1F"/>
            </a:solidFill>
          </p:spPr>
          <p:txBody>
            <a:bodyPr wrap="square" lIns="0" tIns="0" rIns="0" bIns="0" rtlCol="0"/>
            <a:lstStyle/>
            <a:p>
              <a:endParaRPr/>
            </a:p>
          </p:txBody>
        </p:sp>
        <p:pic>
          <p:nvPicPr>
            <p:cNvPr id="373" name="object 373"/>
            <p:cNvPicPr/>
            <p:nvPr/>
          </p:nvPicPr>
          <p:blipFill>
            <a:blip r:embed="rId40" cstate="print"/>
            <a:stretch>
              <a:fillRect/>
            </a:stretch>
          </p:blipFill>
          <p:spPr>
            <a:xfrm>
              <a:off x="4210812" y="6128765"/>
              <a:ext cx="163449" cy="89915"/>
            </a:xfrm>
            <a:prstGeom prst="rect">
              <a:avLst/>
            </a:prstGeom>
          </p:spPr>
        </p:pic>
        <p:sp>
          <p:nvSpPr>
            <p:cNvPr id="374" name="object 374"/>
            <p:cNvSpPr/>
            <p:nvPr/>
          </p:nvSpPr>
          <p:spPr>
            <a:xfrm>
              <a:off x="2185416" y="6128765"/>
              <a:ext cx="2192020" cy="5715"/>
            </a:xfrm>
            <a:custGeom>
              <a:avLst/>
              <a:gdLst/>
              <a:ahLst/>
              <a:cxnLst/>
              <a:rect l="l" t="t" r="r" b="b"/>
              <a:pathLst>
                <a:path w="2192020" h="5714">
                  <a:moveTo>
                    <a:pt x="2182876" y="2286"/>
                  </a:moveTo>
                  <a:lnTo>
                    <a:pt x="3048" y="2286"/>
                  </a:lnTo>
                  <a:lnTo>
                    <a:pt x="0" y="5334"/>
                  </a:lnTo>
                  <a:lnTo>
                    <a:pt x="3048" y="5334"/>
                  </a:lnTo>
                  <a:lnTo>
                    <a:pt x="2178431" y="5334"/>
                  </a:lnTo>
                  <a:lnTo>
                    <a:pt x="2182876" y="2286"/>
                  </a:lnTo>
                  <a:close/>
                </a:path>
                <a:path w="2192020" h="5714">
                  <a:moveTo>
                    <a:pt x="2191512" y="3048"/>
                  </a:moveTo>
                  <a:lnTo>
                    <a:pt x="2190750" y="1524"/>
                  </a:lnTo>
                  <a:lnTo>
                    <a:pt x="2190750" y="0"/>
                  </a:lnTo>
                  <a:lnTo>
                    <a:pt x="2186178" y="0"/>
                  </a:lnTo>
                  <a:lnTo>
                    <a:pt x="2187702" y="5334"/>
                  </a:lnTo>
                  <a:lnTo>
                    <a:pt x="2188845" y="5334"/>
                  </a:lnTo>
                  <a:lnTo>
                    <a:pt x="2189988" y="4572"/>
                  </a:lnTo>
                  <a:lnTo>
                    <a:pt x="2191512" y="3048"/>
                  </a:lnTo>
                  <a:close/>
                </a:path>
              </a:pathLst>
            </a:custGeom>
            <a:solidFill>
              <a:srgbClr val="211F1F"/>
            </a:solidFill>
          </p:spPr>
          <p:txBody>
            <a:bodyPr wrap="square" lIns="0" tIns="0" rIns="0" bIns="0" rtlCol="0"/>
            <a:lstStyle/>
            <a:p>
              <a:endParaRPr/>
            </a:p>
          </p:txBody>
        </p:sp>
        <p:sp>
          <p:nvSpPr>
            <p:cNvPr id="375" name="object 375"/>
            <p:cNvSpPr/>
            <p:nvPr/>
          </p:nvSpPr>
          <p:spPr>
            <a:xfrm>
              <a:off x="2185416" y="6028943"/>
              <a:ext cx="2307590" cy="91440"/>
            </a:xfrm>
            <a:custGeom>
              <a:avLst/>
              <a:gdLst/>
              <a:ahLst/>
              <a:cxnLst/>
              <a:rect l="l" t="t" r="r" b="b"/>
              <a:pathLst>
                <a:path w="2307590" h="91439">
                  <a:moveTo>
                    <a:pt x="2307336" y="0"/>
                  </a:moveTo>
                  <a:lnTo>
                    <a:pt x="0" y="0"/>
                  </a:lnTo>
                  <a:lnTo>
                    <a:pt x="0" y="91440"/>
                  </a:lnTo>
                  <a:lnTo>
                    <a:pt x="2201418" y="91440"/>
                  </a:lnTo>
                  <a:lnTo>
                    <a:pt x="2228850" y="70104"/>
                  </a:lnTo>
                  <a:lnTo>
                    <a:pt x="2255520" y="47244"/>
                  </a:lnTo>
                  <a:lnTo>
                    <a:pt x="2307336" y="0"/>
                  </a:lnTo>
                  <a:close/>
                </a:path>
              </a:pathLst>
            </a:custGeom>
            <a:solidFill>
              <a:srgbClr val="FFFFFF"/>
            </a:solidFill>
          </p:spPr>
          <p:txBody>
            <a:bodyPr wrap="square" lIns="0" tIns="0" rIns="0" bIns="0" rtlCol="0"/>
            <a:lstStyle/>
            <a:p>
              <a:endParaRPr/>
            </a:p>
          </p:txBody>
        </p:sp>
        <p:sp>
          <p:nvSpPr>
            <p:cNvPr id="376" name="object 376"/>
            <p:cNvSpPr/>
            <p:nvPr/>
          </p:nvSpPr>
          <p:spPr>
            <a:xfrm>
              <a:off x="2182368" y="6027419"/>
              <a:ext cx="2313940" cy="97790"/>
            </a:xfrm>
            <a:custGeom>
              <a:avLst/>
              <a:gdLst/>
              <a:ahLst/>
              <a:cxnLst/>
              <a:rect l="l" t="t" r="r" b="b"/>
              <a:pathLst>
                <a:path w="2313940" h="97789">
                  <a:moveTo>
                    <a:pt x="2313432" y="3048"/>
                  </a:moveTo>
                  <a:lnTo>
                    <a:pt x="2312670" y="2286"/>
                  </a:lnTo>
                  <a:lnTo>
                    <a:pt x="2312670" y="762"/>
                  </a:lnTo>
                  <a:lnTo>
                    <a:pt x="2311146" y="0"/>
                  </a:lnTo>
                  <a:lnTo>
                    <a:pt x="2304237" y="0"/>
                  </a:lnTo>
                  <a:lnTo>
                    <a:pt x="2304237" y="4381"/>
                  </a:lnTo>
                  <a:lnTo>
                    <a:pt x="2282952" y="24384"/>
                  </a:lnTo>
                  <a:lnTo>
                    <a:pt x="2230374" y="70866"/>
                  </a:lnTo>
                  <a:lnTo>
                    <a:pt x="2203107" y="92075"/>
                  </a:lnTo>
                  <a:lnTo>
                    <a:pt x="2203107" y="91440"/>
                  </a:lnTo>
                  <a:lnTo>
                    <a:pt x="6096" y="91440"/>
                  </a:lnTo>
                  <a:lnTo>
                    <a:pt x="6096" y="6096"/>
                  </a:lnTo>
                  <a:lnTo>
                    <a:pt x="2302383" y="6096"/>
                  </a:lnTo>
                  <a:lnTo>
                    <a:pt x="2304237" y="4381"/>
                  </a:lnTo>
                  <a:lnTo>
                    <a:pt x="2304237" y="0"/>
                  </a:lnTo>
                  <a:lnTo>
                    <a:pt x="1524" y="0"/>
                  </a:lnTo>
                  <a:lnTo>
                    <a:pt x="0" y="1524"/>
                  </a:lnTo>
                  <a:lnTo>
                    <a:pt x="0" y="96012"/>
                  </a:lnTo>
                  <a:lnTo>
                    <a:pt x="1524" y="97536"/>
                  </a:lnTo>
                  <a:lnTo>
                    <a:pt x="2205990" y="97536"/>
                  </a:lnTo>
                  <a:lnTo>
                    <a:pt x="2209673" y="94488"/>
                  </a:lnTo>
                  <a:lnTo>
                    <a:pt x="6096" y="94488"/>
                  </a:lnTo>
                  <a:lnTo>
                    <a:pt x="6096" y="93980"/>
                  </a:lnTo>
                  <a:lnTo>
                    <a:pt x="2211133" y="93980"/>
                  </a:lnTo>
                  <a:lnTo>
                    <a:pt x="2211133" y="92710"/>
                  </a:lnTo>
                  <a:lnTo>
                    <a:pt x="2203107" y="92710"/>
                  </a:lnTo>
                  <a:lnTo>
                    <a:pt x="2203107" y="92202"/>
                  </a:lnTo>
                  <a:lnTo>
                    <a:pt x="2212594" y="92202"/>
                  </a:lnTo>
                  <a:lnTo>
                    <a:pt x="2213610" y="91440"/>
                  </a:lnTo>
                  <a:lnTo>
                    <a:pt x="2260854" y="52578"/>
                  </a:lnTo>
                  <a:lnTo>
                    <a:pt x="2311146" y="6096"/>
                  </a:lnTo>
                  <a:lnTo>
                    <a:pt x="2312670" y="4572"/>
                  </a:lnTo>
                  <a:lnTo>
                    <a:pt x="2313432" y="3048"/>
                  </a:lnTo>
                  <a:close/>
                </a:path>
              </a:pathLst>
            </a:custGeom>
            <a:solidFill>
              <a:srgbClr val="211F1F"/>
            </a:solidFill>
          </p:spPr>
          <p:txBody>
            <a:bodyPr wrap="square" lIns="0" tIns="0" rIns="0" bIns="0" rtlCol="0"/>
            <a:lstStyle/>
            <a:p>
              <a:endParaRPr/>
            </a:p>
          </p:txBody>
        </p:sp>
        <p:sp>
          <p:nvSpPr>
            <p:cNvPr id="377" name="object 377"/>
            <p:cNvSpPr/>
            <p:nvPr/>
          </p:nvSpPr>
          <p:spPr>
            <a:xfrm>
              <a:off x="2185416" y="5829299"/>
              <a:ext cx="2484120" cy="88900"/>
            </a:xfrm>
            <a:custGeom>
              <a:avLst/>
              <a:gdLst/>
              <a:ahLst/>
              <a:cxnLst/>
              <a:rect l="l" t="t" r="r" b="b"/>
              <a:pathLst>
                <a:path w="2484120" h="88900">
                  <a:moveTo>
                    <a:pt x="2484120" y="0"/>
                  </a:moveTo>
                  <a:lnTo>
                    <a:pt x="0" y="0"/>
                  </a:lnTo>
                  <a:lnTo>
                    <a:pt x="0" y="88392"/>
                  </a:lnTo>
                  <a:lnTo>
                    <a:pt x="2411730" y="88392"/>
                  </a:lnTo>
                  <a:lnTo>
                    <a:pt x="2431542" y="65151"/>
                  </a:lnTo>
                  <a:lnTo>
                    <a:pt x="2449830" y="42672"/>
                  </a:lnTo>
                  <a:lnTo>
                    <a:pt x="2468118" y="20955"/>
                  </a:lnTo>
                  <a:lnTo>
                    <a:pt x="2484120" y="0"/>
                  </a:lnTo>
                  <a:close/>
                </a:path>
              </a:pathLst>
            </a:custGeom>
            <a:solidFill>
              <a:srgbClr val="FFFFFF"/>
            </a:solidFill>
          </p:spPr>
          <p:txBody>
            <a:bodyPr wrap="square" lIns="0" tIns="0" rIns="0" bIns="0" rtlCol="0"/>
            <a:lstStyle/>
            <a:p>
              <a:endParaRPr/>
            </a:p>
          </p:txBody>
        </p:sp>
        <p:sp>
          <p:nvSpPr>
            <p:cNvPr id="378" name="object 378"/>
            <p:cNvSpPr/>
            <p:nvPr/>
          </p:nvSpPr>
          <p:spPr>
            <a:xfrm>
              <a:off x="2182368" y="5826251"/>
              <a:ext cx="2490470" cy="96520"/>
            </a:xfrm>
            <a:custGeom>
              <a:avLst/>
              <a:gdLst/>
              <a:ahLst/>
              <a:cxnLst/>
              <a:rect l="l" t="t" r="r" b="b"/>
              <a:pathLst>
                <a:path w="2490470" h="96520">
                  <a:moveTo>
                    <a:pt x="2490216" y="3048"/>
                  </a:moveTo>
                  <a:lnTo>
                    <a:pt x="2489454" y="1524"/>
                  </a:lnTo>
                  <a:lnTo>
                    <a:pt x="2487930" y="0"/>
                  </a:lnTo>
                  <a:lnTo>
                    <a:pt x="2484120" y="0"/>
                  </a:lnTo>
                  <a:lnTo>
                    <a:pt x="2484120" y="1524"/>
                  </a:lnTo>
                  <a:lnTo>
                    <a:pt x="2468880" y="22860"/>
                  </a:lnTo>
                  <a:lnTo>
                    <a:pt x="2432304" y="67056"/>
                  </a:lnTo>
                  <a:lnTo>
                    <a:pt x="2413228" y="90538"/>
                  </a:lnTo>
                  <a:lnTo>
                    <a:pt x="2413228" y="89916"/>
                  </a:lnTo>
                  <a:lnTo>
                    <a:pt x="6096" y="89916"/>
                  </a:lnTo>
                  <a:lnTo>
                    <a:pt x="6096" y="6096"/>
                  </a:lnTo>
                  <a:lnTo>
                    <a:pt x="2480818" y="6096"/>
                  </a:lnTo>
                  <a:lnTo>
                    <a:pt x="2482977" y="3048"/>
                  </a:lnTo>
                  <a:lnTo>
                    <a:pt x="2484120" y="1524"/>
                  </a:lnTo>
                  <a:lnTo>
                    <a:pt x="2484120" y="0"/>
                  </a:lnTo>
                  <a:lnTo>
                    <a:pt x="1524" y="0"/>
                  </a:lnTo>
                  <a:lnTo>
                    <a:pt x="0" y="1524"/>
                  </a:lnTo>
                  <a:lnTo>
                    <a:pt x="0" y="94488"/>
                  </a:lnTo>
                  <a:lnTo>
                    <a:pt x="1524" y="96012"/>
                  </a:lnTo>
                  <a:lnTo>
                    <a:pt x="2416302" y="96012"/>
                  </a:lnTo>
                  <a:lnTo>
                    <a:pt x="2418969" y="92964"/>
                  </a:lnTo>
                  <a:lnTo>
                    <a:pt x="6096" y="92964"/>
                  </a:lnTo>
                  <a:lnTo>
                    <a:pt x="6096" y="92456"/>
                  </a:lnTo>
                  <a:lnTo>
                    <a:pt x="2419820" y="92456"/>
                  </a:lnTo>
                  <a:lnTo>
                    <a:pt x="2419820" y="91440"/>
                  </a:lnTo>
                  <a:lnTo>
                    <a:pt x="2420112" y="91440"/>
                  </a:lnTo>
                  <a:lnTo>
                    <a:pt x="2421382" y="89916"/>
                  </a:lnTo>
                  <a:lnTo>
                    <a:pt x="2436876" y="70866"/>
                  </a:lnTo>
                  <a:lnTo>
                    <a:pt x="2473452" y="26670"/>
                  </a:lnTo>
                  <a:lnTo>
                    <a:pt x="2488819" y="6096"/>
                  </a:lnTo>
                  <a:lnTo>
                    <a:pt x="2489454" y="5334"/>
                  </a:lnTo>
                  <a:lnTo>
                    <a:pt x="2490216" y="3810"/>
                  </a:lnTo>
                  <a:lnTo>
                    <a:pt x="2490216" y="3048"/>
                  </a:lnTo>
                  <a:close/>
                </a:path>
              </a:pathLst>
            </a:custGeom>
            <a:solidFill>
              <a:srgbClr val="211F1F"/>
            </a:solidFill>
          </p:spPr>
          <p:txBody>
            <a:bodyPr wrap="square" lIns="0" tIns="0" rIns="0" bIns="0" rtlCol="0"/>
            <a:lstStyle/>
            <a:p>
              <a:endParaRPr/>
            </a:p>
          </p:txBody>
        </p:sp>
        <p:sp>
          <p:nvSpPr>
            <p:cNvPr id="379" name="object 379"/>
            <p:cNvSpPr/>
            <p:nvPr/>
          </p:nvSpPr>
          <p:spPr>
            <a:xfrm>
              <a:off x="2186939" y="7414259"/>
              <a:ext cx="567055" cy="91440"/>
            </a:xfrm>
            <a:custGeom>
              <a:avLst/>
              <a:gdLst/>
              <a:ahLst/>
              <a:cxnLst/>
              <a:rect l="l" t="t" r="r" b="b"/>
              <a:pathLst>
                <a:path w="567055" h="91440">
                  <a:moveTo>
                    <a:pt x="566928" y="0"/>
                  </a:moveTo>
                  <a:lnTo>
                    <a:pt x="0" y="0"/>
                  </a:lnTo>
                  <a:lnTo>
                    <a:pt x="0" y="89916"/>
                  </a:lnTo>
                  <a:lnTo>
                    <a:pt x="32004" y="91440"/>
                  </a:lnTo>
                  <a:lnTo>
                    <a:pt x="64770" y="91440"/>
                  </a:lnTo>
                  <a:lnTo>
                    <a:pt x="138684" y="86106"/>
                  </a:lnTo>
                  <a:lnTo>
                    <a:pt x="180594" y="80772"/>
                  </a:lnTo>
                  <a:lnTo>
                    <a:pt x="227076" y="73914"/>
                  </a:lnTo>
                  <a:lnTo>
                    <a:pt x="279654" y="65532"/>
                  </a:lnTo>
                  <a:lnTo>
                    <a:pt x="479298" y="26670"/>
                  </a:lnTo>
                  <a:lnTo>
                    <a:pt x="522732" y="15240"/>
                  </a:lnTo>
                  <a:lnTo>
                    <a:pt x="566928" y="0"/>
                  </a:lnTo>
                  <a:close/>
                </a:path>
              </a:pathLst>
            </a:custGeom>
            <a:solidFill>
              <a:srgbClr val="FFFFFF"/>
            </a:solidFill>
          </p:spPr>
          <p:txBody>
            <a:bodyPr wrap="square" lIns="0" tIns="0" rIns="0" bIns="0" rtlCol="0"/>
            <a:lstStyle/>
            <a:p>
              <a:endParaRPr/>
            </a:p>
          </p:txBody>
        </p:sp>
        <p:sp>
          <p:nvSpPr>
            <p:cNvPr id="380" name="object 380"/>
            <p:cNvSpPr/>
            <p:nvPr/>
          </p:nvSpPr>
          <p:spPr>
            <a:xfrm>
              <a:off x="2185416" y="7411211"/>
              <a:ext cx="573405" cy="97790"/>
            </a:xfrm>
            <a:custGeom>
              <a:avLst/>
              <a:gdLst/>
              <a:ahLst/>
              <a:cxnLst/>
              <a:rect l="l" t="t" r="r" b="b"/>
              <a:pathLst>
                <a:path w="573405" h="97790">
                  <a:moveTo>
                    <a:pt x="573024" y="3810"/>
                  </a:moveTo>
                  <a:lnTo>
                    <a:pt x="572262" y="2286"/>
                  </a:lnTo>
                  <a:lnTo>
                    <a:pt x="572262" y="1524"/>
                  </a:lnTo>
                  <a:lnTo>
                    <a:pt x="570738" y="0"/>
                  </a:lnTo>
                  <a:lnTo>
                    <a:pt x="568452" y="0"/>
                  </a:lnTo>
                  <a:lnTo>
                    <a:pt x="553758" y="0"/>
                  </a:lnTo>
                  <a:lnTo>
                    <a:pt x="553758" y="5080"/>
                  </a:lnTo>
                  <a:lnTo>
                    <a:pt x="480949" y="26670"/>
                  </a:lnTo>
                  <a:lnTo>
                    <a:pt x="282321" y="65532"/>
                  </a:lnTo>
                  <a:lnTo>
                    <a:pt x="229870" y="73914"/>
                  </a:lnTo>
                  <a:lnTo>
                    <a:pt x="182626" y="80772"/>
                  </a:lnTo>
                  <a:lnTo>
                    <a:pt x="141605" y="86106"/>
                  </a:lnTo>
                  <a:lnTo>
                    <a:pt x="69443" y="91313"/>
                  </a:lnTo>
                  <a:lnTo>
                    <a:pt x="19253" y="91313"/>
                  </a:lnTo>
                  <a:lnTo>
                    <a:pt x="19253" y="90043"/>
                  </a:lnTo>
                  <a:lnTo>
                    <a:pt x="6096" y="90043"/>
                  </a:lnTo>
                  <a:lnTo>
                    <a:pt x="6096" y="89916"/>
                  </a:lnTo>
                  <a:lnTo>
                    <a:pt x="6096" y="6096"/>
                  </a:lnTo>
                  <a:lnTo>
                    <a:pt x="550799" y="6096"/>
                  </a:lnTo>
                  <a:lnTo>
                    <a:pt x="553758" y="5080"/>
                  </a:lnTo>
                  <a:lnTo>
                    <a:pt x="553758" y="0"/>
                  </a:lnTo>
                  <a:lnTo>
                    <a:pt x="1524" y="0"/>
                  </a:lnTo>
                  <a:lnTo>
                    <a:pt x="0" y="1524"/>
                  </a:lnTo>
                  <a:lnTo>
                    <a:pt x="0" y="95250"/>
                  </a:lnTo>
                  <a:lnTo>
                    <a:pt x="1524" y="96012"/>
                  </a:lnTo>
                  <a:lnTo>
                    <a:pt x="35052" y="97536"/>
                  </a:lnTo>
                  <a:lnTo>
                    <a:pt x="67691" y="97536"/>
                  </a:lnTo>
                  <a:lnTo>
                    <a:pt x="130937" y="92964"/>
                  </a:lnTo>
                  <a:lnTo>
                    <a:pt x="6096" y="92964"/>
                  </a:lnTo>
                  <a:lnTo>
                    <a:pt x="6096" y="92583"/>
                  </a:lnTo>
                  <a:lnTo>
                    <a:pt x="143586" y="92583"/>
                  </a:lnTo>
                  <a:lnTo>
                    <a:pt x="143586" y="91440"/>
                  </a:lnTo>
                  <a:lnTo>
                    <a:pt x="147574" y="91440"/>
                  </a:lnTo>
                  <a:lnTo>
                    <a:pt x="230632" y="80010"/>
                  </a:lnTo>
                  <a:lnTo>
                    <a:pt x="283083" y="71628"/>
                  </a:lnTo>
                  <a:lnTo>
                    <a:pt x="482473" y="32766"/>
                  </a:lnTo>
                  <a:lnTo>
                    <a:pt x="525780" y="21336"/>
                  </a:lnTo>
                  <a:lnTo>
                    <a:pt x="570738" y="6096"/>
                  </a:lnTo>
                  <a:lnTo>
                    <a:pt x="572262" y="5334"/>
                  </a:lnTo>
                  <a:lnTo>
                    <a:pt x="573024" y="3810"/>
                  </a:lnTo>
                  <a:close/>
                </a:path>
              </a:pathLst>
            </a:custGeom>
            <a:solidFill>
              <a:srgbClr val="211F1F"/>
            </a:solidFill>
          </p:spPr>
          <p:txBody>
            <a:bodyPr wrap="square" lIns="0" tIns="0" rIns="0" bIns="0" rtlCol="0"/>
            <a:lstStyle/>
            <a:p>
              <a:endParaRPr/>
            </a:p>
          </p:txBody>
        </p:sp>
        <p:sp>
          <p:nvSpPr>
            <p:cNvPr id="381" name="object 381"/>
            <p:cNvSpPr/>
            <p:nvPr/>
          </p:nvSpPr>
          <p:spPr>
            <a:xfrm>
              <a:off x="2185416" y="6923531"/>
              <a:ext cx="1146175" cy="82550"/>
            </a:xfrm>
            <a:custGeom>
              <a:avLst/>
              <a:gdLst/>
              <a:ahLst/>
              <a:cxnLst/>
              <a:rect l="l" t="t" r="r" b="b"/>
              <a:pathLst>
                <a:path w="1146175" h="82550">
                  <a:moveTo>
                    <a:pt x="1146048" y="0"/>
                  </a:moveTo>
                  <a:lnTo>
                    <a:pt x="0" y="0"/>
                  </a:lnTo>
                  <a:lnTo>
                    <a:pt x="0" y="82296"/>
                  </a:lnTo>
                  <a:lnTo>
                    <a:pt x="1077468" y="82296"/>
                  </a:lnTo>
                  <a:lnTo>
                    <a:pt x="1095756" y="61722"/>
                  </a:lnTo>
                  <a:lnTo>
                    <a:pt x="1112520" y="41910"/>
                  </a:lnTo>
                  <a:lnTo>
                    <a:pt x="1129284" y="21336"/>
                  </a:lnTo>
                  <a:lnTo>
                    <a:pt x="1146048" y="0"/>
                  </a:lnTo>
                  <a:close/>
                </a:path>
              </a:pathLst>
            </a:custGeom>
            <a:solidFill>
              <a:srgbClr val="FFFFFF"/>
            </a:solidFill>
          </p:spPr>
          <p:txBody>
            <a:bodyPr wrap="square" lIns="0" tIns="0" rIns="0" bIns="0" rtlCol="0"/>
            <a:lstStyle/>
            <a:p>
              <a:endParaRPr/>
            </a:p>
          </p:txBody>
        </p:sp>
        <p:sp>
          <p:nvSpPr>
            <p:cNvPr id="382" name="object 382"/>
            <p:cNvSpPr/>
            <p:nvPr/>
          </p:nvSpPr>
          <p:spPr>
            <a:xfrm>
              <a:off x="2182368" y="6920483"/>
              <a:ext cx="1153795" cy="88900"/>
            </a:xfrm>
            <a:custGeom>
              <a:avLst/>
              <a:gdLst/>
              <a:ahLst/>
              <a:cxnLst/>
              <a:rect l="l" t="t" r="r" b="b"/>
              <a:pathLst>
                <a:path w="1153795" h="88900">
                  <a:moveTo>
                    <a:pt x="1153668" y="3048"/>
                  </a:moveTo>
                  <a:lnTo>
                    <a:pt x="1152906" y="1524"/>
                  </a:lnTo>
                  <a:lnTo>
                    <a:pt x="1151382" y="0"/>
                  </a:lnTo>
                  <a:lnTo>
                    <a:pt x="1143965" y="0"/>
                  </a:lnTo>
                  <a:lnTo>
                    <a:pt x="1143965" y="6096"/>
                  </a:lnTo>
                  <a:lnTo>
                    <a:pt x="1130808" y="22860"/>
                  </a:lnTo>
                  <a:lnTo>
                    <a:pt x="1114044" y="42672"/>
                  </a:lnTo>
                  <a:lnTo>
                    <a:pt x="1097280" y="63246"/>
                  </a:lnTo>
                  <a:lnTo>
                    <a:pt x="1079728" y="82994"/>
                  </a:lnTo>
                  <a:lnTo>
                    <a:pt x="1079728" y="82296"/>
                  </a:lnTo>
                  <a:lnTo>
                    <a:pt x="6096" y="82296"/>
                  </a:lnTo>
                  <a:lnTo>
                    <a:pt x="6096" y="6096"/>
                  </a:lnTo>
                  <a:lnTo>
                    <a:pt x="1143965" y="6096"/>
                  </a:lnTo>
                  <a:lnTo>
                    <a:pt x="1143965" y="0"/>
                  </a:lnTo>
                  <a:lnTo>
                    <a:pt x="1524" y="0"/>
                  </a:lnTo>
                  <a:lnTo>
                    <a:pt x="0" y="1524"/>
                  </a:lnTo>
                  <a:lnTo>
                    <a:pt x="0" y="86868"/>
                  </a:lnTo>
                  <a:lnTo>
                    <a:pt x="1524" y="88392"/>
                  </a:lnTo>
                  <a:lnTo>
                    <a:pt x="1083564" y="88392"/>
                  </a:lnTo>
                  <a:lnTo>
                    <a:pt x="1083564" y="87630"/>
                  </a:lnTo>
                  <a:lnTo>
                    <a:pt x="1085596" y="85344"/>
                  </a:lnTo>
                  <a:lnTo>
                    <a:pt x="6096" y="85344"/>
                  </a:lnTo>
                  <a:lnTo>
                    <a:pt x="6096" y="84836"/>
                  </a:lnTo>
                  <a:lnTo>
                    <a:pt x="1086535" y="84836"/>
                  </a:lnTo>
                  <a:lnTo>
                    <a:pt x="1086535" y="83820"/>
                  </a:lnTo>
                  <a:lnTo>
                    <a:pt x="1086853" y="83820"/>
                  </a:lnTo>
                  <a:lnTo>
                    <a:pt x="1088250" y="82296"/>
                  </a:lnTo>
                  <a:lnTo>
                    <a:pt x="1101852" y="67056"/>
                  </a:lnTo>
                  <a:lnTo>
                    <a:pt x="1118616" y="47244"/>
                  </a:lnTo>
                  <a:lnTo>
                    <a:pt x="1152271" y="6096"/>
                  </a:lnTo>
                  <a:lnTo>
                    <a:pt x="1152906" y="5334"/>
                  </a:lnTo>
                  <a:lnTo>
                    <a:pt x="1152906" y="3810"/>
                  </a:lnTo>
                  <a:lnTo>
                    <a:pt x="1153668" y="3048"/>
                  </a:lnTo>
                  <a:close/>
                </a:path>
              </a:pathLst>
            </a:custGeom>
            <a:solidFill>
              <a:srgbClr val="211F1F"/>
            </a:solidFill>
          </p:spPr>
          <p:txBody>
            <a:bodyPr wrap="square" lIns="0" tIns="0" rIns="0" bIns="0" rtlCol="0"/>
            <a:lstStyle/>
            <a:p>
              <a:endParaRPr/>
            </a:p>
          </p:txBody>
        </p:sp>
        <p:sp>
          <p:nvSpPr>
            <p:cNvPr id="383" name="object 383"/>
            <p:cNvSpPr/>
            <p:nvPr/>
          </p:nvSpPr>
          <p:spPr>
            <a:xfrm>
              <a:off x="2185416" y="6231635"/>
              <a:ext cx="1999614" cy="79375"/>
            </a:xfrm>
            <a:custGeom>
              <a:avLst/>
              <a:gdLst/>
              <a:ahLst/>
              <a:cxnLst/>
              <a:rect l="l" t="t" r="r" b="b"/>
              <a:pathLst>
                <a:path w="1999614" h="79375">
                  <a:moveTo>
                    <a:pt x="1999488" y="0"/>
                  </a:moveTo>
                  <a:lnTo>
                    <a:pt x="0" y="0"/>
                  </a:lnTo>
                  <a:lnTo>
                    <a:pt x="0" y="79248"/>
                  </a:lnTo>
                  <a:lnTo>
                    <a:pt x="1819656" y="79248"/>
                  </a:lnTo>
                  <a:lnTo>
                    <a:pt x="1864614" y="57912"/>
                  </a:lnTo>
                  <a:lnTo>
                    <a:pt x="1954530" y="18288"/>
                  </a:lnTo>
                  <a:lnTo>
                    <a:pt x="1999488" y="0"/>
                  </a:lnTo>
                  <a:close/>
                </a:path>
              </a:pathLst>
            </a:custGeom>
            <a:solidFill>
              <a:srgbClr val="FFFFFF"/>
            </a:solidFill>
          </p:spPr>
          <p:txBody>
            <a:bodyPr wrap="square" lIns="0" tIns="0" rIns="0" bIns="0" rtlCol="0"/>
            <a:lstStyle/>
            <a:p>
              <a:endParaRPr/>
            </a:p>
          </p:txBody>
        </p:sp>
        <p:sp>
          <p:nvSpPr>
            <p:cNvPr id="384" name="object 384"/>
            <p:cNvSpPr/>
            <p:nvPr/>
          </p:nvSpPr>
          <p:spPr>
            <a:xfrm>
              <a:off x="2182368" y="6230111"/>
              <a:ext cx="2001520" cy="85725"/>
            </a:xfrm>
            <a:custGeom>
              <a:avLst/>
              <a:gdLst/>
              <a:ahLst/>
              <a:cxnLst/>
              <a:rect l="l" t="t" r="r" b="b"/>
              <a:pathLst>
                <a:path w="2001520" h="85725">
                  <a:moveTo>
                    <a:pt x="2001012" y="0"/>
                  </a:moveTo>
                  <a:lnTo>
                    <a:pt x="1524" y="0"/>
                  </a:lnTo>
                  <a:lnTo>
                    <a:pt x="0" y="1524"/>
                  </a:lnTo>
                  <a:lnTo>
                    <a:pt x="0" y="83820"/>
                  </a:lnTo>
                  <a:lnTo>
                    <a:pt x="1524" y="85344"/>
                  </a:lnTo>
                  <a:lnTo>
                    <a:pt x="1823466" y="85344"/>
                  </a:lnTo>
                  <a:lnTo>
                    <a:pt x="1829943" y="82296"/>
                  </a:lnTo>
                  <a:lnTo>
                    <a:pt x="6096" y="82296"/>
                  </a:lnTo>
                  <a:lnTo>
                    <a:pt x="6096" y="81788"/>
                  </a:lnTo>
                  <a:lnTo>
                    <a:pt x="1832419" y="81788"/>
                  </a:lnTo>
                  <a:lnTo>
                    <a:pt x="1832419" y="80518"/>
                  </a:lnTo>
                  <a:lnTo>
                    <a:pt x="1821434" y="80518"/>
                  </a:lnTo>
                  <a:lnTo>
                    <a:pt x="1821434" y="79248"/>
                  </a:lnTo>
                  <a:lnTo>
                    <a:pt x="6096" y="79248"/>
                  </a:lnTo>
                  <a:lnTo>
                    <a:pt x="6096" y="6096"/>
                  </a:lnTo>
                  <a:lnTo>
                    <a:pt x="3048" y="6096"/>
                  </a:lnTo>
                  <a:lnTo>
                    <a:pt x="6096" y="3048"/>
                  </a:lnTo>
                  <a:lnTo>
                    <a:pt x="1993646" y="3048"/>
                  </a:lnTo>
                  <a:lnTo>
                    <a:pt x="2001012" y="0"/>
                  </a:lnTo>
                  <a:close/>
                </a:path>
              </a:pathLst>
            </a:custGeom>
            <a:solidFill>
              <a:srgbClr val="211F1F"/>
            </a:solidFill>
          </p:spPr>
          <p:txBody>
            <a:bodyPr wrap="square" lIns="0" tIns="0" rIns="0" bIns="0" rtlCol="0"/>
            <a:lstStyle/>
            <a:p>
              <a:endParaRPr/>
            </a:p>
          </p:txBody>
        </p:sp>
        <p:pic>
          <p:nvPicPr>
            <p:cNvPr id="385" name="object 385"/>
            <p:cNvPicPr/>
            <p:nvPr/>
          </p:nvPicPr>
          <p:blipFill>
            <a:blip r:embed="rId41" cstate="print"/>
            <a:stretch>
              <a:fillRect/>
            </a:stretch>
          </p:blipFill>
          <p:spPr>
            <a:xfrm>
              <a:off x="4003548" y="6230111"/>
              <a:ext cx="182118" cy="80010"/>
            </a:xfrm>
            <a:prstGeom prst="rect">
              <a:avLst/>
            </a:prstGeom>
          </p:spPr>
        </p:pic>
        <p:sp>
          <p:nvSpPr>
            <p:cNvPr id="386" name="object 386"/>
            <p:cNvSpPr/>
            <p:nvPr/>
          </p:nvSpPr>
          <p:spPr>
            <a:xfrm>
              <a:off x="2185416" y="6230111"/>
              <a:ext cx="2002789" cy="6350"/>
            </a:xfrm>
            <a:custGeom>
              <a:avLst/>
              <a:gdLst/>
              <a:ahLst/>
              <a:cxnLst/>
              <a:rect l="l" t="t" r="r" b="b"/>
              <a:pathLst>
                <a:path w="2002789" h="6350">
                  <a:moveTo>
                    <a:pt x="1990598" y="3048"/>
                  </a:moveTo>
                  <a:lnTo>
                    <a:pt x="3048" y="3048"/>
                  </a:lnTo>
                  <a:lnTo>
                    <a:pt x="0" y="6096"/>
                  </a:lnTo>
                  <a:lnTo>
                    <a:pt x="3048" y="6096"/>
                  </a:lnTo>
                  <a:lnTo>
                    <a:pt x="1983232" y="6096"/>
                  </a:lnTo>
                  <a:lnTo>
                    <a:pt x="1990598" y="3048"/>
                  </a:lnTo>
                  <a:close/>
                </a:path>
                <a:path w="2002789" h="6350">
                  <a:moveTo>
                    <a:pt x="2002536" y="3810"/>
                  </a:moveTo>
                  <a:lnTo>
                    <a:pt x="2001774" y="2286"/>
                  </a:lnTo>
                  <a:lnTo>
                    <a:pt x="2001774" y="762"/>
                  </a:lnTo>
                  <a:lnTo>
                    <a:pt x="2000250" y="0"/>
                  </a:lnTo>
                  <a:lnTo>
                    <a:pt x="1997964" y="0"/>
                  </a:lnTo>
                  <a:lnTo>
                    <a:pt x="1999488" y="6096"/>
                  </a:lnTo>
                  <a:lnTo>
                    <a:pt x="2000250" y="6096"/>
                  </a:lnTo>
                  <a:lnTo>
                    <a:pt x="2001774" y="5334"/>
                  </a:lnTo>
                  <a:lnTo>
                    <a:pt x="2002536" y="3810"/>
                  </a:lnTo>
                  <a:close/>
                </a:path>
              </a:pathLst>
            </a:custGeom>
            <a:solidFill>
              <a:srgbClr val="211F1F"/>
            </a:solidFill>
          </p:spPr>
          <p:txBody>
            <a:bodyPr wrap="square" lIns="0" tIns="0" rIns="0" bIns="0" rtlCol="0"/>
            <a:lstStyle/>
            <a:p>
              <a:endParaRPr/>
            </a:p>
          </p:txBody>
        </p:sp>
        <p:sp>
          <p:nvSpPr>
            <p:cNvPr id="387" name="object 387"/>
            <p:cNvSpPr/>
            <p:nvPr/>
          </p:nvSpPr>
          <p:spPr>
            <a:xfrm>
              <a:off x="2185416" y="6825995"/>
              <a:ext cx="1222375" cy="86995"/>
            </a:xfrm>
            <a:custGeom>
              <a:avLst/>
              <a:gdLst/>
              <a:ahLst/>
              <a:cxnLst/>
              <a:rect l="l" t="t" r="r" b="b"/>
              <a:pathLst>
                <a:path w="1222375" h="86995">
                  <a:moveTo>
                    <a:pt x="1222248" y="0"/>
                  </a:moveTo>
                  <a:lnTo>
                    <a:pt x="0" y="0"/>
                  </a:lnTo>
                  <a:lnTo>
                    <a:pt x="0" y="86867"/>
                  </a:lnTo>
                  <a:lnTo>
                    <a:pt x="1155192" y="86867"/>
                  </a:lnTo>
                  <a:lnTo>
                    <a:pt x="1206246" y="22097"/>
                  </a:lnTo>
                  <a:lnTo>
                    <a:pt x="1222248" y="0"/>
                  </a:lnTo>
                  <a:close/>
                </a:path>
              </a:pathLst>
            </a:custGeom>
            <a:solidFill>
              <a:srgbClr val="FFFFFF"/>
            </a:solidFill>
          </p:spPr>
          <p:txBody>
            <a:bodyPr wrap="square" lIns="0" tIns="0" rIns="0" bIns="0" rtlCol="0"/>
            <a:lstStyle/>
            <a:p>
              <a:endParaRPr/>
            </a:p>
          </p:txBody>
        </p:sp>
        <p:sp>
          <p:nvSpPr>
            <p:cNvPr id="388" name="object 388"/>
            <p:cNvSpPr/>
            <p:nvPr/>
          </p:nvSpPr>
          <p:spPr>
            <a:xfrm>
              <a:off x="2182368" y="6822947"/>
              <a:ext cx="1229995" cy="93345"/>
            </a:xfrm>
            <a:custGeom>
              <a:avLst/>
              <a:gdLst/>
              <a:ahLst/>
              <a:cxnLst/>
              <a:rect l="l" t="t" r="r" b="b"/>
              <a:pathLst>
                <a:path w="1229995" h="93345">
                  <a:moveTo>
                    <a:pt x="1229868" y="3048"/>
                  </a:moveTo>
                  <a:lnTo>
                    <a:pt x="1229106" y="1524"/>
                  </a:lnTo>
                  <a:lnTo>
                    <a:pt x="1227582" y="0"/>
                  </a:lnTo>
                  <a:lnTo>
                    <a:pt x="1223772" y="0"/>
                  </a:lnTo>
                  <a:lnTo>
                    <a:pt x="1223772" y="1524"/>
                  </a:lnTo>
                  <a:lnTo>
                    <a:pt x="1220851" y="5549"/>
                  </a:lnTo>
                  <a:lnTo>
                    <a:pt x="1222629" y="3048"/>
                  </a:lnTo>
                  <a:lnTo>
                    <a:pt x="1223772" y="1524"/>
                  </a:lnTo>
                  <a:lnTo>
                    <a:pt x="1223772" y="0"/>
                  </a:lnTo>
                  <a:lnTo>
                    <a:pt x="1220457" y="0"/>
                  </a:lnTo>
                  <a:lnTo>
                    <a:pt x="1220457" y="6096"/>
                  </a:lnTo>
                  <a:lnTo>
                    <a:pt x="1207770" y="23622"/>
                  </a:lnTo>
                  <a:lnTo>
                    <a:pt x="1190244" y="44958"/>
                  </a:lnTo>
                  <a:lnTo>
                    <a:pt x="1173480" y="66294"/>
                  </a:lnTo>
                  <a:lnTo>
                    <a:pt x="1157376" y="87528"/>
                  </a:lnTo>
                  <a:lnTo>
                    <a:pt x="1157376" y="86868"/>
                  </a:lnTo>
                  <a:lnTo>
                    <a:pt x="6096" y="86868"/>
                  </a:lnTo>
                  <a:lnTo>
                    <a:pt x="6096" y="6096"/>
                  </a:lnTo>
                  <a:lnTo>
                    <a:pt x="1220457" y="6096"/>
                  </a:lnTo>
                  <a:lnTo>
                    <a:pt x="1220457" y="0"/>
                  </a:lnTo>
                  <a:lnTo>
                    <a:pt x="1524" y="0"/>
                  </a:lnTo>
                  <a:lnTo>
                    <a:pt x="0" y="1524"/>
                  </a:lnTo>
                  <a:lnTo>
                    <a:pt x="0" y="91440"/>
                  </a:lnTo>
                  <a:lnTo>
                    <a:pt x="1524" y="92964"/>
                  </a:lnTo>
                  <a:lnTo>
                    <a:pt x="1160526" y="92964"/>
                  </a:lnTo>
                  <a:lnTo>
                    <a:pt x="1162939" y="89916"/>
                  </a:lnTo>
                  <a:lnTo>
                    <a:pt x="6096" y="89916"/>
                  </a:lnTo>
                  <a:lnTo>
                    <a:pt x="6096" y="89408"/>
                  </a:lnTo>
                  <a:lnTo>
                    <a:pt x="1163789" y="89408"/>
                  </a:lnTo>
                  <a:lnTo>
                    <a:pt x="1163789" y="88392"/>
                  </a:lnTo>
                  <a:lnTo>
                    <a:pt x="1164082" y="88392"/>
                  </a:lnTo>
                  <a:lnTo>
                    <a:pt x="1165352" y="86868"/>
                  </a:lnTo>
                  <a:lnTo>
                    <a:pt x="1178052" y="70104"/>
                  </a:lnTo>
                  <a:lnTo>
                    <a:pt x="1194816" y="48768"/>
                  </a:lnTo>
                  <a:lnTo>
                    <a:pt x="1212342" y="27432"/>
                  </a:lnTo>
                  <a:lnTo>
                    <a:pt x="1228471" y="6096"/>
                  </a:lnTo>
                  <a:lnTo>
                    <a:pt x="1229106" y="5334"/>
                  </a:lnTo>
                  <a:lnTo>
                    <a:pt x="1229868" y="3810"/>
                  </a:lnTo>
                  <a:lnTo>
                    <a:pt x="1229868" y="3048"/>
                  </a:lnTo>
                  <a:close/>
                </a:path>
              </a:pathLst>
            </a:custGeom>
            <a:solidFill>
              <a:srgbClr val="211F1F"/>
            </a:solidFill>
          </p:spPr>
          <p:txBody>
            <a:bodyPr wrap="square" lIns="0" tIns="0" rIns="0" bIns="0" rtlCol="0"/>
            <a:lstStyle/>
            <a:p>
              <a:endParaRPr/>
            </a:p>
          </p:txBody>
        </p:sp>
        <p:sp>
          <p:nvSpPr>
            <p:cNvPr id="389" name="object 389"/>
            <p:cNvSpPr/>
            <p:nvPr/>
          </p:nvSpPr>
          <p:spPr>
            <a:xfrm>
              <a:off x="2185416" y="6626351"/>
              <a:ext cx="1386840" cy="88900"/>
            </a:xfrm>
            <a:custGeom>
              <a:avLst/>
              <a:gdLst/>
              <a:ahLst/>
              <a:cxnLst/>
              <a:rect l="l" t="t" r="r" b="b"/>
              <a:pathLst>
                <a:path w="1386839" h="88900">
                  <a:moveTo>
                    <a:pt x="1386839" y="0"/>
                  </a:moveTo>
                  <a:lnTo>
                    <a:pt x="0" y="0"/>
                  </a:lnTo>
                  <a:lnTo>
                    <a:pt x="0" y="88392"/>
                  </a:lnTo>
                  <a:lnTo>
                    <a:pt x="1307592" y="88392"/>
                  </a:lnTo>
                  <a:lnTo>
                    <a:pt x="1347215" y="43053"/>
                  </a:lnTo>
                  <a:lnTo>
                    <a:pt x="1386839" y="0"/>
                  </a:lnTo>
                  <a:close/>
                </a:path>
              </a:pathLst>
            </a:custGeom>
            <a:solidFill>
              <a:srgbClr val="FFFFFF"/>
            </a:solidFill>
          </p:spPr>
          <p:txBody>
            <a:bodyPr wrap="square" lIns="0" tIns="0" rIns="0" bIns="0" rtlCol="0"/>
            <a:lstStyle/>
            <a:p>
              <a:endParaRPr/>
            </a:p>
          </p:txBody>
        </p:sp>
        <p:sp>
          <p:nvSpPr>
            <p:cNvPr id="390" name="object 390"/>
            <p:cNvSpPr/>
            <p:nvPr/>
          </p:nvSpPr>
          <p:spPr>
            <a:xfrm>
              <a:off x="2182368" y="6623303"/>
              <a:ext cx="1394460" cy="94615"/>
            </a:xfrm>
            <a:custGeom>
              <a:avLst/>
              <a:gdLst/>
              <a:ahLst/>
              <a:cxnLst/>
              <a:rect l="l" t="t" r="r" b="b"/>
              <a:pathLst>
                <a:path w="1394460" h="94615">
                  <a:moveTo>
                    <a:pt x="1394460" y="3048"/>
                  </a:moveTo>
                  <a:lnTo>
                    <a:pt x="1393698" y="2286"/>
                  </a:lnTo>
                  <a:lnTo>
                    <a:pt x="1392936" y="762"/>
                  </a:lnTo>
                  <a:lnTo>
                    <a:pt x="1392174" y="0"/>
                  </a:lnTo>
                  <a:lnTo>
                    <a:pt x="1383538" y="0"/>
                  </a:lnTo>
                  <a:lnTo>
                    <a:pt x="1383538" y="6096"/>
                  </a:lnTo>
                  <a:lnTo>
                    <a:pt x="1328928" y="66548"/>
                  </a:lnTo>
                  <a:lnTo>
                    <a:pt x="1309852" y="89052"/>
                  </a:lnTo>
                  <a:lnTo>
                    <a:pt x="1309852" y="88392"/>
                  </a:lnTo>
                  <a:lnTo>
                    <a:pt x="6096" y="88392"/>
                  </a:lnTo>
                  <a:lnTo>
                    <a:pt x="6096" y="6096"/>
                  </a:lnTo>
                  <a:lnTo>
                    <a:pt x="1383538" y="6096"/>
                  </a:lnTo>
                  <a:lnTo>
                    <a:pt x="1383538" y="0"/>
                  </a:lnTo>
                  <a:lnTo>
                    <a:pt x="1524" y="0"/>
                  </a:lnTo>
                  <a:lnTo>
                    <a:pt x="0" y="1524"/>
                  </a:lnTo>
                  <a:lnTo>
                    <a:pt x="0" y="93726"/>
                  </a:lnTo>
                  <a:lnTo>
                    <a:pt x="1524" y="94488"/>
                  </a:lnTo>
                  <a:lnTo>
                    <a:pt x="1313688" y="94488"/>
                  </a:lnTo>
                  <a:lnTo>
                    <a:pt x="1313688" y="93726"/>
                  </a:lnTo>
                  <a:lnTo>
                    <a:pt x="1315593" y="91440"/>
                  </a:lnTo>
                  <a:lnTo>
                    <a:pt x="6096" y="91440"/>
                  </a:lnTo>
                  <a:lnTo>
                    <a:pt x="6096" y="90932"/>
                  </a:lnTo>
                  <a:lnTo>
                    <a:pt x="1316545" y="90932"/>
                  </a:lnTo>
                  <a:lnTo>
                    <a:pt x="1316545" y="89916"/>
                  </a:lnTo>
                  <a:lnTo>
                    <a:pt x="1316863" y="89916"/>
                  </a:lnTo>
                  <a:lnTo>
                    <a:pt x="1318133" y="88392"/>
                  </a:lnTo>
                  <a:lnTo>
                    <a:pt x="1333500" y="70358"/>
                  </a:lnTo>
                  <a:lnTo>
                    <a:pt x="1353312" y="48387"/>
                  </a:lnTo>
                  <a:lnTo>
                    <a:pt x="1373886" y="26416"/>
                  </a:lnTo>
                  <a:lnTo>
                    <a:pt x="1392301" y="6096"/>
                  </a:lnTo>
                  <a:lnTo>
                    <a:pt x="1392936" y="5334"/>
                  </a:lnTo>
                  <a:lnTo>
                    <a:pt x="1393698" y="4572"/>
                  </a:lnTo>
                  <a:lnTo>
                    <a:pt x="1394460" y="3048"/>
                  </a:lnTo>
                  <a:close/>
                </a:path>
              </a:pathLst>
            </a:custGeom>
            <a:solidFill>
              <a:srgbClr val="211F1F"/>
            </a:solidFill>
          </p:spPr>
          <p:txBody>
            <a:bodyPr wrap="square" lIns="0" tIns="0" rIns="0" bIns="0" rtlCol="0"/>
            <a:lstStyle/>
            <a:p>
              <a:endParaRPr/>
            </a:p>
          </p:txBody>
        </p:sp>
        <p:sp>
          <p:nvSpPr>
            <p:cNvPr id="391" name="object 391"/>
            <p:cNvSpPr/>
            <p:nvPr/>
          </p:nvSpPr>
          <p:spPr>
            <a:xfrm>
              <a:off x="2185416" y="6422135"/>
              <a:ext cx="1626235" cy="91440"/>
            </a:xfrm>
            <a:custGeom>
              <a:avLst/>
              <a:gdLst/>
              <a:ahLst/>
              <a:cxnLst/>
              <a:rect l="l" t="t" r="r" b="b"/>
              <a:pathLst>
                <a:path w="1626235" h="91440">
                  <a:moveTo>
                    <a:pt x="1626108" y="0"/>
                  </a:moveTo>
                  <a:lnTo>
                    <a:pt x="0" y="0"/>
                  </a:lnTo>
                  <a:lnTo>
                    <a:pt x="0" y="91440"/>
                  </a:lnTo>
                  <a:lnTo>
                    <a:pt x="1506473" y="91440"/>
                  </a:lnTo>
                  <a:lnTo>
                    <a:pt x="1536192" y="66294"/>
                  </a:lnTo>
                  <a:lnTo>
                    <a:pt x="1565910" y="43434"/>
                  </a:lnTo>
                  <a:lnTo>
                    <a:pt x="1595627" y="21336"/>
                  </a:lnTo>
                  <a:lnTo>
                    <a:pt x="1626108" y="0"/>
                  </a:lnTo>
                  <a:close/>
                </a:path>
              </a:pathLst>
            </a:custGeom>
            <a:solidFill>
              <a:srgbClr val="FFFFFF"/>
            </a:solidFill>
          </p:spPr>
          <p:txBody>
            <a:bodyPr wrap="square" lIns="0" tIns="0" rIns="0" bIns="0" rtlCol="0"/>
            <a:lstStyle/>
            <a:p>
              <a:endParaRPr/>
            </a:p>
          </p:txBody>
        </p:sp>
        <p:sp>
          <p:nvSpPr>
            <p:cNvPr id="392" name="object 392"/>
            <p:cNvSpPr/>
            <p:nvPr/>
          </p:nvSpPr>
          <p:spPr>
            <a:xfrm>
              <a:off x="2182368" y="6420611"/>
              <a:ext cx="1633855" cy="97790"/>
            </a:xfrm>
            <a:custGeom>
              <a:avLst/>
              <a:gdLst/>
              <a:ahLst/>
              <a:cxnLst/>
              <a:rect l="l" t="t" r="r" b="b"/>
              <a:pathLst>
                <a:path w="1633854" h="97790">
                  <a:moveTo>
                    <a:pt x="1633728" y="3810"/>
                  </a:moveTo>
                  <a:lnTo>
                    <a:pt x="1632966" y="2286"/>
                  </a:lnTo>
                  <a:lnTo>
                    <a:pt x="1632966" y="762"/>
                  </a:lnTo>
                  <a:lnTo>
                    <a:pt x="1631442" y="0"/>
                  </a:lnTo>
                  <a:lnTo>
                    <a:pt x="1628394" y="0"/>
                  </a:lnTo>
                  <a:lnTo>
                    <a:pt x="1628394" y="762"/>
                  </a:lnTo>
                  <a:lnTo>
                    <a:pt x="1620774" y="6096"/>
                  </a:lnTo>
                  <a:lnTo>
                    <a:pt x="1597914" y="22098"/>
                  </a:lnTo>
                  <a:lnTo>
                    <a:pt x="1537716" y="67056"/>
                  </a:lnTo>
                  <a:lnTo>
                    <a:pt x="1508137" y="92087"/>
                  </a:lnTo>
                  <a:lnTo>
                    <a:pt x="1508137" y="91440"/>
                  </a:lnTo>
                  <a:lnTo>
                    <a:pt x="6096" y="91440"/>
                  </a:lnTo>
                  <a:lnTo>
                    <a:pt x="6096" y="6096"/>
                  </a:lnTo>
                  <a:lnTo>
                    <a:pt x="1620774" y="6096"/>
                  </a:lnTo>
                  <a:lnTo>
                    <a:pt x="1625092" y="3048"/>
                  </a:lnTo>
                  <a:lnTo>
                    <a:pt x="1628394" y="762"/>
                  </a:lnTo>
                  <a:lnTo>
                    <a:pt x="1628394" y="0"/>
                  </a:lnTo>
                  <a:lnTo>
                    <a:pt x="1524" y="0"/>
                  </a:lnTo>
                  <a:lnTo>
                    <a:pt x="0" y="1524"/>
                  </a:lnTo>
                  <a:lnTo>
                    <a:pt x="0" y="96012"/>
                  </a:lnTo>
                  <a:lnTo>
                    <a:pt x="1524" y="97536"/>
                  </a:lnTo>
                  <a:lnTo>
                    <a:pt x="1511808" y="97536"/>
                  </a:lnTo>
                  <a:lnTo>
                    <a:pt x="1511808" y="96774"/>
                  </a:lnTo>
                  <a:lnTo>
                    <a:pt x="1514602" y="94488"/>
                  </a:lnTo>
                  <a:lnTo>
                    <a:pt x="6096" y="94488"/>
                  </a:lnTo>
                  <a:lnTo>
                    <a:pt x="6096" y="93980"/>
                  </a:lnTo>
                  <a:lnTo>
                    <a:pt x="1516062" y="93980"/>
                  </a:lnTo>
                  <a:lnTo>
                    <a:pt x="1516062" y="92710"/>
                  </a:lnTo>
                  <a:lnTo>
                    <a:pt x="1508137" y="92710"/>
                  </a:lnTo>
                  <a:lnTo>
                    <a:pt x="1508137" y="92202"/>
                  </a:lnTo>
                  <a:lnTo>
                    <a:pt x="1517523" y="92202"/>
                  </a:lnTo>
                  <a:lnTo>
                    <a:pt x="1518412" y="91440"/>
                  </a:lnTo>
                  <a:lnTo>
                    <a:pt x="1572006" y="48768"/>
                  </a:lnTo>
                  <a:lnTo>
                    <a:pt x="1601724" y="26670"/>
                  </a:lnTo>
                  <a:lnTo>
                    <a:pt x="1631061" y="6096"/>
                  </a:lnTo>
                  <a:lnTo>
                    <a:pt x="1632204" y="5334"/>
                  </a:lnTo>
                  <a:lnTo>
                    <a:pt x="1633728" y="3810"/>
                  </a:lnTo>
                  <a:close/>
                </a:path>
              </a:pathLst>
            </a:custGeom>
            <a:solidFill>
              <a:srgbClr val="211F1F"/>
            </a:solidFill>
          </p:spPr>
          <p:txBody>
            <a:bodyPr wrap="square" lIns="0" tIns="0" rIns="0" bIns="0" rtlCol="0"/>
            <a:lstStyle/>
            <a:p>
              <a:endParaRPr/>
            </a:p>
          </p:txBody>
        </p:sp>
        <p:sp>
          <p:nvSpPr>
            <p:cNvPr id="393" name="object 393"/>
            <p:cNvSpPr/>
            <p:nvPr/>
          </p:nvSpPr>
          <p:spPr>
            <a:xfrm>
              <a:off x="2185416" y="6323075"/>
              <a:ext cx="1798320" cy="90170"/>
            </a:xfrm>
            <a:custGeom>
              <a:avLst/>
              <a:gdLst/>
              <a:ahLst/>
              <a:cxnLst/>
              <a:rect l="l" t="t" r="r" b="b"/>
              <a:pathLst>
                <a:path w="1798320" h="90170">
                  <a:moveTo>
                    <a:pt x="1798320" y="0"/>
                  </a:moveTo>
                  <a:lnTo>
                    <a:pt x="0" y="0"/>
                  </a:lnTo>
                  <a:lnTo>
                    <a:pt x="0" y="89916"/>
                  </a:lnTo>
                  <a:lnTo>
                    <a:pt x="1641348" y="89916"/>
                  </a:lnTo>
                  <a:lnTo>
                    <a:pt x="1680209" y="65151"/>
                  </a:lnTo>
                  <a:lnTo>
                    <a:pt x="1719833" y="41910"/>
                  </a:lnTo>
                  <a:lnTo>
                    <a:pt x="1759458" y="20955"/>
                  </a:lnTo>
                  <a:lnTo>
                    <a:pt x="1798320" y="0"/>
                  </a:lnTo>
                  <a:close/>
                </a:path>
              </a:pathLst>
            </a:custGeom>
            <a:solidFill>
              <a:srgbClr val="FFFFFF"/>
            </a:solidFill>
          </p:spPr>
          <p:txBody>
            <a:bodyPr wrap="square" lIns="0" tIns="0" rIns="0" bIns="0" rtlCol="0"/>
            <a:lstStyle/>
            <a:p>
              <a:endParaRPr/>
            </a:p>
          </p:txBody>
        </p:sp>
        <p:sp>
          <p:nvSpPr>
            <p:cNvPr id="394" name="object 394"/>
            <p:cNvSpPr/>
            <p:nvPr/>
          </p:nvSpPr>
          <p:spPr>
            <a:xfrm>
              <a:off x="2182368" y="6318503"/>
              <a:ext cx="4005579" cy="1786255"/>
            </a:xfrm>
            <a:custGeom>
              <a:avLst/>
              <a:gdLst/>
              <a:ahLst/>
              <a:cxnLst/>
              <a:rect l="l" t="t" r="r" b="b"/>
              <a:pathLst>
                <a:path w="4005579" h="1786254">
                  <a:moveTo>
                    <a:pt x="1805940" y="3810"/>
                  </a:moveTo>
                  <a:lnTo>
                    <a:pt x="1805178" y="2286"/>
                  </a:lnTo>
                  <a:lnTo>
                    <a:pt x="1805178" y="762"/>
                  </a:lnTo>
                  <a:lnTo>
                    <a:pt x="1803654" y="0"/>
                  </a:lnTo>
                  <a:lnTo>
                    <a:pt x="1801368" y="0"/>
                  </a:lnTo>
                  <a:lnTo>
                    <a:pt x="1801368" y="762"/>
                  </a:lnTo>
                  <a:lnTo>
                    <a:pt x="1761744" y="21336"/>
                  </a:lnTo>
                  <a:lnTo>
                    <a:pt x="1722120" y="43434"/>
                  </a:lnTo>
                  <a:lnTo>
                    <a:pt x="1682496" y="67056"/>
                  </a:lnTo>
                  <a:lnTo>
                    <a:pt x="1643710" y="92075"/>
                  </a:lnTo>
                  <a:lnTo>
                    <a:pt x="1643710" y="91440"/>
                  </a:lnTo>
                  <a:lnTo>
                    <a:pt x="6096" y="91440"/>
                  </a:lnTo>
                  <a:lnTo>
                    <a:pt x="6096" y="6096"/>
                  </a:lnTo>
                  <a:lnTo>
                    <a:pt x="1791081" y="6096"/>
                  </a:lnTo>
                  <a:lnTo>
                    <a:pt x="1796923" y="3048"/>
                  </a:lnTo>
                  <a:lnTo>
                    <a:pt x="1801368" y="762"/>
                  </a:lnTo>
                  <a:lnTo>
                    <a:pt x="1801368" y="0"/>
                  </a:lnTo>
                  <a:lnTo>
                    <a:pt x="1524" y="0"/>
                  </a:lnTo>
                  <a:lnTo>
                    <a:pt x="0" y="1524"/>
                  </a:lnTo>
                  <a:lnTo>
                    <a:pt x="0" y="96012"/>
                  </a:lnTo>
                  <a:lnTo>
                    <a:pt x="1524" y="97536"/>
                  </a:lnTo>
                  <a:lnTo>
                    <a:pt x="1646555" y="97536"/>
                  </a:lnTo>
                  <a:lnTo>
                    <a:pt x="1651381" y="94488"/>
                  </a:lnTo>
                  <a:lnTo>
                    <a:pt x="6096" y="94488"/>
                  </a:lnTo>
                  <a:lnTo>
                    <a:pt x="6096" y="93980"/>
                  </a:lnTo>
                  <a:lnTo>
                    <a:pt x="1653222" y="93980"/>
                  </a:lnTo>
                  <a:lnTo>
                    <a:pt x="1653222" y="92710"/>
                  </a:lnTo>
                  <a:lnTo>
                    <a:pt x="1643710" y="92710"/>
                  </a:lnTo>
                  <a:lnTo>
                    <a:pt x="1643710" y="92202"/>
                  </a:lnTo>
                  <a:lnTo>
                    <a:pt x="1655064" y="92202"/>
                  </a:lnTo>
                  <a:lnTo>
                    <a:pt x="1656207" y="91440"/>
                  </a:lnTo>
                  <a:lnTo>
                    <a:pt x="1686306" y="72390"/>
                  </a:lnTo>
                  <a:lnTo>
                    <a:pt x="1725168" y="48768"/>
                  </a:lnTo>
                  <a:lnTo>
                    <a:pt x="1764792" y="26670"/>
                  </a:lnTo>
                  <a:lnTo>
                    <a:pt x="1803654" y="6096"/>
                  </a:lnTo>
                  <a:lnTo>
                    <a:pt x="1805178" y="5334"/>
                  </a:lnTo>
                  <a:lnTo>
                    <a:pt x="1805940" y="3810"/>
                  </a:lnTo>
                  <a:close/>
                </a:path>
                <a:path w="4005579" h="1786254">
                  <a:moveTo>
                    <a:pt x="3971544" y="1244536"/>
                  </a:moveTo>
                  <a:lnTo>
                    <a:pt x="3970782" y="1243012"/>
                  </a:lnTo>
                  <a:lnTo>
                    <a:pt x="27432" y="1243012"/>
                  </a:lnTo>
                  <a:lnTo>
                    <a:pt x="25908" y="1244536"/>
                  </a:lnTo>
                  <a:lnTo>
                    <a:pt x="25908" y="1270444"/>
                  </a:lnTo>
                  <a:lnTo>
                    <a:pt x="27432" y="1271968"/>
                  </a:lnTo>
                  <a:lnTo>
                    <a:pt x="3970782" y="1271968"/>
                  </a:lnTo>
                  <a:lnTo>
                    <a:pt x="3971544" y="1270444"/>
                  </a:lnTo>
                  <a:lnTo>
                    <a:pt x="3971544" y="1268920"/>
                  </a:lnTo>
                  <a:lnTo>
                    <a:pt x="32004" y="1268920"/>
                  </a:lnTo>
                  <a:lnTo>
                    <a:pt x="28956" y="1265872"/>
                  </a:lnTo>
                  <a:lnTo>
                    <a:pt x="32004" y="1265872"/>
                  </a:lnTo>
                  <a:lnTo>
                    <a:pt x="32004" y="1249108"/>
                  </a:lnTo>
                  <a:lnTo>
                    <a:pt x="28956" y="1249108"/>
                  </a:lnTo>
                  <a:lnTo>
                    <a:pt x="32004" y="1246060"/>
                  </a:lnTo>
                  <a:lnTo>
                    <a:pt x="3971544" y="1246060"/>
                  </a:lnTo>
                  <a:lnTo>
                    <a:pt x="3971544" y="1244536"/>
                  </a:lnTo>
                  <a:close/>
                </a:path>
                <a:path w="4005579" h="1786254">
                  <a:moveTo>
                    <a:pt x="4005072" y="1741932"/>
                  </a:moveTo>
                  <a:lnTo>
                    <a:pt x="3998976" y="1741932"/>
                  </a:lnTo>
                  <a:lnTo>
                    <a:pt x="65532" y="1741932"/>
                  </a:lnTo>
                  <a:lnTo>
                    <a:pt x="62484" y="1744980"/>
                  </a:lnTo>
                  <a:lnTo>
                    <a:pt x="65532" y="1744980"/>
                  </a:lnTo>
                  <a:lnTo>
                    <a:pt x="3998976" y="1744980"/>
                  </a:lnTo>
                  <a:lnTo>
                    <a:pt x="3998976" y="1761744"/>
                  </a:lnTo>
                  <a:lnTo>
                    <a:pt x="65532" y="1761744"/>
                  </a:lnTo>
                  <a:lnTo>
                    <a:pt x="62484" y="1761744"/>
                  </a:lnTo>
                  <a:lnTo>
                    <a:pt x="64770" y="1764030"/>
                  </a:lnTo>
                  <a:lnTo>
                    <a:pt x="62484" y="1766316"/>
                  </a:lnTo>
                  <a:lnTo>
                    <a:pt x="65532" y="1766316"/>
                  </a:lnTo>
                  <a:lnTo>
                    <a:pt x="3998976" y="1766316"/>
                  </a:lnTo>
                  <a:lnTo>
                    <a:pt x="3998976" y="1783080"/>
                  </a:lnTo>
                  <a:lnTo>
                    <a:pt x="65532" y="1783080"/>
                  </a:lnTo>
                  <a:lnTo>
                    <a:pt x="62484" y="1783080"/>
                  </a:lnTo>
                  <a:lnTo>
                    <a:pt x="65532" y="1786128"/>
                  </a:lnTo>
                  <a:lnTo>
                    <a:pt x="3998976" y="1786128"/>
                  </a:lnTo>
                  <a:lnTo>
                    <a:pt x="4005072" y="1786128"/>
                  </a:lnTo>
                  <a:lnTo>
                    <a:pt x="4005072" y="1744980"/>
                  </a:lnTo>
                  <a:lnTo>
                    <a:pt x="4005072" y="1741932"/>
                  </a:lnTo>
                  <a:close/>
                </a:path>
              </a:pathLst>
            </a:custGeom>
            <a:solidFill>
              <a:srgbClr val="211F1F"/>
            </a:solidFill>
          </p:spPr>
          <p:txBody>
            <a:bodyPr wrap="square" lIns="0" tIns="0" rIns="0" bIns="0" rtlCol="0"/>
            <a:lstStyle/>
            <a:p>
              <a:endParaRPr/>
            </a:p>
          </p:txBody>
        </p:sp>
        <p:pic>
          <p:nvPicPr>
            <p:cNvPr id="395" name="object 395"/>
            <p:cNvPicPr/>
            <p:nvPr/>
          </p:nvPicPr>
          <p:blipFill>
            <a:blip r:embed="rId42" cstate="print"/>
            <a:stretch>
              <a:fillRect/>
            </a:stretch>
          </p:blipFill>
          <p:spPr>
            <a:xfrm>
              <a:off x="3469039" y="7505560"/>
              <a:ext cx="141732" cy="141731"/>
            </a:xfrm>
            <a:prstGeom prst="rect">
              <a:avLst/>
            </a:prstGeom>
          </p:spPr>
        </p:pic>
        <p:pic>
          <p:nvPicPr>
            <p:cNvPr id="396" name="object 396"/>
            <p:cNvPicPr/>
            <p:nvPr/>
          </p:nvPicPr>
          <p:blipFill>
            <a:blip r:embed="rId43" cstate="print"/>
            <a:stretch>
              <a:fillRect/>
            </a:stretch>
          </p:blipFill>
          <p:spPr>
            <a:xfrm>
              <a:off x="4779541" y="7500019"/>
              <a:ext cx="141732" cy="141731"/>
            </a:xfrm>
            <a:prstGeom prst="rect">
              <a:avLst/>
            </a:prstGeom>
          </p:spPr>
        </p:pic>
        <p:pic>
          <p:nvPicPr>
            <p:cNvPr id="397" name="object 397"/>
            <p:cNvPicPr/>
            <p:nvPr/>
          </p:nvPicPr>
          <p:blipFill>
            <a:blip r:embed="rId44" cstate="print"/>
            <a:stretch>
              <a:fillRect/>
            </a:stretch>
          </p:blipFill>
          <p:spPr>
            <a:xfrm>
              <a:off x="6107499" y="7516644"/>
              <a:ext cx="141732" cy="141731"/>
            </a:xfrm>
            <a:prstGeom prst="rect">
              <a:avLst/>
            </a:prstGeom>
          </p:spPr>
        </p:pic>
        <p:sp>
          <p:nvSpPr>
            <p:cNvPr id="398" name="object 398"/>
            <p:cNvSpPr/>
            <p:nvPr/>
          </p:nvSpPr>
          <p:spPr>
            <a:xfrm>
              <a:off x="1334261" y="5753861"/>
              <a:ext cx="0" cy="547370"/>
            </a:xfrm>
            <a:custGeom>
              <a:avLst/>
              <a:gdLst/>
              <a:ahLst/>
              <a:cxnLst/>
              <a:rect l="l" t="t" r="r" b="b"/>
              <a:pathLst>
                <a:path h="547370">
                  <a:moveTo>
                    <a:pt x="0" y="0"/>
                  </a:moveTo>
                  <a:lnTo>
                    <a:pt x="0" y="547116"/>
                  </a:lnTo>
                </a:path>
              </a:pathLst>
            </a:custGeom>
            <a:ln w="7620">
              <a:solidFill>
                <a:srgbClr val="211F1F"/>
              </a:solidFill>
            </a:ln>
          </p:spPr>
          <p:txBody>
            <a:bodyPr wrap="square" lIns="0" tIns="0" rIns="0" bIns="0" rtlCol="0"/>
            <a:lstStyle/>
            <a:p>
              <a:endParaRPr/>
            </a:p>
          </p:txBody>
        </p:sp>
        <p:sp>
          <p:nvSpPr>
            <p:cNvPr id="399" name="object 399"/>
            <p:cNvSpPr/>
            <p:nvPr/>
          </p:nvSpPr>
          <p:spPr>
            <a:xfrm>
              <a:off x="1309116" y="5702807"/>
              <a:ext cx="47625" cy="650875"/>
            </a:xfrm>
            <a:custGeom>
              <a:avLst/>
              <a:gdLst/>
              <a:ahLst/>
              <a:cxnLst/>
              <a:rect l="l" t="t" r="r" b="b"/>
              <a:pathLst>
                <a:path w="47625" h="650875">
                  <a:moveTo>
                    <a:pt x="42672" y="587502"/>
                  </a:moveTo>
                  <a:lnTo>
                    <a:pt x="23622" y="587502"/>
                  </a:lnTo>
                  <a:lnTo>
                    <a:pt x="762" y="573024"/>
                  </a:lnTo>
                  <a:lnTo>
                    <a:pt x="0" y="573786"/>
                  </a:lnTo>
                  <a:lnTo>
                    <a:pt x="15240" y="611886"/>
                  </a:lnTo>
                  <a:lnTo>
                    <a:pt x="23622" y="650748"/>
                  </a:lnTo>
                  <a:lnTo>
                    <a:pt x="32766" y="611886"/>
                  </a:lnTo>
                  <a:lnTo>
                    <a:pt x="42672" y="587502"/>
                  </a:lnTo>
                  <a:close/>
                </a:path>
                <a:path w="47625" h="650875">
                  <a:moveTo>
                    <a:pt x="47244" y="573024"/>
                  </a:moveTo>
                  <a:lnTo>
                    <a:pt x="24384" y="586740"/>
                  </a:lnTo>
                  <a:lnTo>
                    <a:pt x="42799" y="586740"/>
                  </a:lnTo>
                  <a:lnTo>
                    <a:pt x="47244" y="573786"/>
                  </a:lnTo>
                  <a:lnTo>
                    <a:pt x="47244" y="573024"/>
                  </a:lnTo>
                  <a:close/>
                </a:path>
                <a:path w="47625" h="650875">
                  <a:moveTo>
                    <a:pt x="47244" y="73914"/>
                  </a:moveTo>
                  <a:lnTo>
                    <a:pt x="42799" y="60960"/>
                  </a:lnTo>
                  <a:lnTo>
                    <a:pt x="42303" y="60960"/>
                  </a:lnTo>
                  <a:lnTo>
                    <a:pt x="32766" y="37719"/>
                  </a:lnTo>
                  <a:lnTo>
                    <a:pt x="23622" y="0"/>
                  </a:lnTo>
                  <a:lnTo>
                    <a:pt x="15240" y="37719"/>
                  </a:lnTo>
                  <a:lnTo>
                    <a:pt x="0" y="73914"/>
                  </a:lnTo>
                  <a:lnTo>
                    <a:pt x="762" y="74676"/>
                  </a:lnTo>
                  <a:lnTo>
                    <a:pt x="23622" y="61849"/>
                  </a:lnTo>
                  <a:lnTo>
                    <a:pt x="25857" y="61849"/>
                  </a:lnTo>
                  <a:lnTo>
                    <a:pt x="47244" y="74676"/>
                  </a:lnTo>
                  <a:lnTo>
                    <a:pt x="47244" y="73914"/>
                  </a:lnTo>
                  <a:close/>
                </a:path>
              </a:pathLst>
            </a:custGeom>
            <a:solidFill>
              <a:srgbClr val="211F1F"/>
            </a:solidFill>
          </p:spPr>
          <p:txBody>
            <a:bodyPr wrap="square" lIns="0" tIns="0" rIns="0" bIns="0" rtlCol="0"/>
            <a:lstStyle/>
            <a:p>
              <a:endParaRPr/>
            </a:p>
          </p:txBody>
        </p:sp>
        <p:sp>
          <p:nvSpPr>
            <p:cNvPr id="400" name="object 400"/>
            <p:cNvSpPr/>
            <p:nvPr/>
          </p:nvSpPr>
          <p:spPr>
            <a:xfrm>
              <a:off x="1305305" y="6354317"/>
              <a:ext cx="260985" cy="0"/>
            </a:xfrm>
            <a:custGeom>
              <a:avLst/>
              <a:gdLst/>
              <a:ahLst/>
              <a:cxnLst/>
              <a:rect l="l" t="t" r="r" b="b"/>
              <a:pathLst>
                <a:path w="260984">
                  <a:moveTo>
                    <a:pt x="0" y="0"/>
                  </a:moveTo>
                  <a:lnTo>
                    <a:pt x="260604" y="0"/>
                  </a:lnTo>
                </a:path>
              </a:pathLst>
            </a:custGeom>
            <a:ln w="7620">
              <a:solidFill>
                <a:srgbClr val="211F1F"/>
              </a:solidFill>
            </a:ln>
          </p:spPr>
          <p:txBody>
            <a:bodyPr wrap="square" lIns="0" tIns="0" rIns="0" bIns="0" rtlCol="0"/>
            <a:lstStyle/>
            <a:p>
              <a:endParaRPr/>
            </a:p>
          </p:txBody>
        </p:sp>
        <p:sp>
          <p:nvSpPr>
            <p:cNvPr id="401" name="object 401"/>
            <p:cNvSpPr/>
            <p:nvPr/>
          </p:nvSpPr>
          <p:spPr>
            <a:xfrm>
              <a:off x="1642872" y="6172199"/>
              <a:ext cx="4314825" cy="2052955"/>
            </a:xfrm>
            <a:custGeom>
              <a:avLst/>
              <a:gdLst/>
              <a:ahLst/>
              <a:cxnLst/>
              <a:rect l="l" t="t" r="r" b="b"/>
              <a:pathLst>
                <a:path w="4314825" h="2052954">
                  <a:moveTo>
                    <a:pt x="175260" y="0"/>
                  </a:moveTo>
                  <a:lnTo>
                    <a:pt x="137160" y="9017"/>
                  </a:lnTo>
                  <a:lnTo>
                    <a:pt x="96774" y="12827"/>
                  </a:lnTo>
                  <a:lnTo>
                    <a:pt x="96012" y="13462"/>
                  </a:lnTo>
                  <a:lnTo>
                    <a:pt x="114592" y="24511"/>
                  </a:lnTo>
                  <a:lnTo>
                    <a:pt x="102108" y="32004"/>
                  </a:lnTo>
                  <a:lnTo>
                    <a:pt x="78486" y="50292"/>
                  </a:lnTo>
                  <a:lnTo>
                    <a:pt x="78486" y="51054"/>
                  </a:lnTo>
                  <a:lnTo>
                    <a:pt x="77724" y="51054"/>
                  </a:lnTo>
                  <a:lnTo>
                    <a:pt x="34290" y="102870"/>
                  </a:lnTo>
                  <a:lnTo>
                    <a:pt x="34290" y="103632"/>
                  </a:lnTo>
                  <a:lnTo>
                    <a:pt x="16764" y="137922"/>
                  </a:lnTo>
                  <a:lnTo>
                    <a:pt x="16764" y="138684"/>
                  </a:lnTo>
                  <a:lnTo>
                    <a:pt x="4572" y="179832"/>
                  </a:lnTo>
                  <a:lnTo>
                    <a:pt x="0" y="230124"/>
                  </a:lnTo>
                  <a:lnTo>
                    <a:pt x="4572" y="286512"/>
                  </a:lnTo>
                  <a:lnTo>
                    <a:pt x="19050" y="352044"/>
                  </a:lnTo>
                  <a:lnTo>
                    <a:pt x="44958" y="425196"/>
                  </a:lnTo>
                  <a:lnTo>
                    <a:pt x="51054" y="423672"/>
                  </a:lnTo>
                  <a:lnTo>
                    <a:pt x="24384" y="349758"/>
                  </a:lnTo>
                  <a:lnTo>
                    <a:pt x="10668" y="284988"/>
                  </a:lnTo>
                  <a:lnTo>
                    <a:pt x="6096" y="230124"/>
                  </a:lnTo>
                  <a:lnTo>
                    <a:pt x="6134" y="229603"/>
                  </a:lnTo>
                  <a:lnTo>
                    <a:pt x="10668" y="181356"/>
                  </a:lnTo>
                  <a:lnTo>
                    <a:pt x="10668" y="182118"/>
                  </a:lnTo>
                  <a:lnTo>
                    <a:pt x="10922" y="181356"/>
                  </a:lnTo>
                  <a:lnTo>
                    <a:pt x="22606" y="140970"/>
                  </a:lnTo>
                  <a:lnTo>
                    <a:pt x="22860" y="140208"/>
                  </a:lnTo>
                  <a:lnTo>
                    <a:pt x="22098" y="140970"/>
                  </a:lnTo>
                  <a:lnTo>
                    <a:pt x="39243" y="106680"/>
                  </a:lnTo>
                  <a:lnTo>
                    <a:pt x="39624" y="105918"/>
                  </a:lnTo>
                  <a:lnTo>
                    <a:pt x="38862" y="106680"/>
                  </a:lnTo>
                  <a:lnTo>
                    <a:pt x="82296" y="54864"/>
                  </a:lnTo>
                  <a:lnTo>
                    <a:pt x="82296" y="55626"/>
                  </a:lnTo>
                  <a:lnTo>
                    <a:pt x="83312" y="54864"/>
                  </a:lnTo>
                  <a:lnTo>
                    <a:pt x="105918" y="37338"/>
                  </a:lnTo>
                  <a:lnTo>
                    <a:pt x="118732" y="29387"/>
                  </a:lnTo>
                  <a:lnTo>
                    <a:pt x="117348" y="53340"/>
                  </a:lnTo>
                  <a:lnTo>
                    <a:pt x="118110" y="53340"/>
                  </a:lnTo>
                  <a:lnTo>
                    <a:pt x="144780" y="24003"/>
                  </a:lnTo>
                  <a:lnTo>
                    <a:pt x="175260" y="0"/>
                  </a:lnTo>
                  <a:close/>
                </a:path>
                <a:path w="4314825" h="2052954">
                  <a:moveTo>
                    <a:pt x="1610868" y="1566291"/>
                  </a:moveTo>
                  <a:lnTo>
                    <a:pt x="1573530" y="1556512"/>
                  </a:lnTo>
                  <a:lnTo>
                    <a:pt x="1536954" y="1540764"/>
                  </a:lnTo>
                  <a:lnTo>
                    <a:pt x="1536192" y="1540764"/>
                  </a:lnTo>
                  <a:lnTo>
                    <a:pt x="1546542" y="1559864"/>
                  </a:lnTo>
                  <a:lnTo>
                    <a:pt x="1522476" y="1558417"/>
                  </a:lnTo>
                  <a:lnTo>
                    <a:pt x="1479804" y="1555369"/>
                  </a:lnTo>
                  <a:lnTo>
                    <a:pt x="1052703" y="1512443"/>
                  </a:lnTo>
                  <a:lnTo>
                    <a:pt x="994029" y="1507236"/>
                  </a:lnTo>
                  <a:lnTo>
                    <a:pt x="934593" y="1501140"/>
                  </a:lnTo>
                  <a:lnTo>
                    <a:pt x="806704" y="1491234"/>
                  </a:lnTo>
                  <a:lnTo>
                    <a:pt x="720471" y="1486027"/>
                  </a:lnTo>
                  <a:lnTo>
                    <a:pt x="677291" y="1484249"/>
                  </a:lnTo>
                  <a:lnTo>
                    <a:pt x="634111" y="1483106"/>
                  </a:lnTo>
                  <a:lnTo>
                    <a:pt x="612648" y="1482852"/>
                  </a:lnTo>
                  <a:lnTo>
                    <a:pt x="569849" y="1482852"/>
                  </a:lnTo>
                  <a:lnTo>
                    <a:pt x="527177" y="1483741"/>
                  </a:lnTo>
                  <a:lnTo>
                    <a:pt x="464058" y="1487678"/>
                  </a:lnTo>
                  <a:lnTo>
                    <a:pt x="449402" y="1489811"/>
                  </a:lnTo>
                  <a:lnTo>
                    <a:pt x="441960" y="1490091"/>
                  </a:lnTo>
                  <a:lnTo>
                    <a:pt x="391668" y="1497711"/>
                  </a:lnTo>
                  <a:lnTo>
                    <a:pt x="391718" y="1498219"/>
                  </a:lnTo>
                  <a:lnTo>
                    <a:pt x="392430" y="1504188"/>
                  </a:lnTo>
                  <a:lnTo>
                    <a:pt x="448564" y="1496021"/>
                  </a:lnTo>
                  <a:lnTo>
                    <a:pt x="473202" y="1495171"/>
                  </a:lnTo>
                  <a:lnTo>
                    <a:pt x="530098" y="1499743"/>
                  </a:lnTo>
                  <a:lnTo>
                    <a:pt x="584581" y="1512062"/>
                  </a:lnTo>
                  <a:lnTo>
                    <a:pt x="637159" y="1530477"/>
                  </a:lnTo>
                  <a:lnTo>
                    <a:pt x="688340" y="1553210"/>
                  </a:lnTo>
                  <a:lnTo>
                    <a:pt x="738632" y="1578610"/>
                  </a:lnTo>
                  <a:lnTo>
                    <a:pt x="813943" y="1618234"/>
                  </a:lnTo>
                  <a:lnTo>
                    <a:pt x="839216" y="1631061"/>
                  </a:lnTo>
                  <a:lnTo>
                    <a:pt x="890397" y="1654683"/>
                  </a:lnTo>
                  <a:lnTo>
                    <a:pt x="942975" y="1674495"/>
                  </a:lnTo>
                  <a:lnTo>
                    <a:pt x="1001979" y="1688401"/>
                  </a:lnTo>
                  <a:lnTo>
                    <a:pt x="987552" y="1707642"/>
                  </a:lnTo>
                  <a:lnTo>
                    <a:pt x="988314" y="1708404"/>
                  </a:lnTo>
                  <a:lnTo>
                    <a:pt x="1027176" y="1697736"/>
                  </a:lnTo>
                  <a:lnTo>
                    <a:pt x="1066800" y="1692402"/>
                  </a:lnTo>
                  <a:lnTo>
                    <a:pt x="1028700" y="1680210"/>
                  </a:lnTo>
                  <a:lnTo>
                    <a:pt x="992886" y="1661160"/>
                  </a:lnTo>
                  <a:lnTo>
                    <a:pt x="992124" y="1661922"/>
                  </a:lnTo>
                  <a:lnTo>
                    <a:pt x="1001788" y="1682559"/>
                  </a:lnTo>
                  <a:lnTo>
                    <a:pt x="971550" y="1676400"/>
                  </a:lnTo>
                  <a:lnTo>
                    <a:pt x="944245" y="1668272"/>
                  </a:lnTo>
                  <a:lnTo>
                    <a:pt x="891159" y="1648079"/>
                  </a:lnTo>
                  <a:lnTo>
                    <a:pt x="839851" y="1624203"/>
                  </a:lnTo>
                  <a:lnTo>
                    <a:pt x="714502" y="1558798"/>
                  </a:lnTo>
                  <a:lnTo>
                    <a:pt x="663829" y="1534668"/>
                  </a:lnTo>
                  <a:lnTo>
                    <a:pt x="611886" y="1514094"/>
                  </a:lnTo>
                  <a:lnTo>
                    <a:pt x="558038" y="1498727"/>
                  </a:lnTo>
                  <a:lnTo>
                    <a:pt x="538734" y="1495171"/>
                  </a:lnTo>
                  <a:lnTo>
                    <a:pt x="530225" y="1493520"/>
                  </a:lnTo>
                  <a:lnTo>
                    <a:pt x="505675" y="1490687"/>
                  </a:lnTo>
                  <a:lnTo>
                    <a:pt x="506857" y="1490599"/>
                  </a:lnTo>
                  <a:lnTo>
                    <a:pt x="549148" y="1489202"/>
                  </a:lnTo>
                  <a:lnTo>
                    <a:pt x="570484" y="1488821"/>
                  </a:lnTo>
                  <a:lnTo>
                    <a:pt x="613283" y="1488821"/>
                  </a:lnTo>
                  <a:lnTo>
                    <a:pt x="656209" y="1489710"/>
                  </a:lnTo>
                  <a:lnTo>
                    <a:pt x="699262" y="1491234"/>
                  </a:lnTo>
                  <a:lnTo>
                    <a:pt x="742315" y="1493266"/>
                  </a:lnTo>
                  <a:lnTo>
                    <a:pt x="806831" y="1497330"/>
                  </a:lnTo>
                  <a:lnTo>
                    <a:pt x="934593" y="1507236"/>
                  </a:lnTo>
                  <a:lnTo>
                    <a:pt x="993267" y="1513205"/>
                  </a:lnTo>
                  <a:lnTo>
                    <a:pt x="1051941" y="1518539"/>
                  </a:lnTo>
                  <a:lnTo>
                    <a:pt x="1414907" y="1555369"/>
                  </a:lnTo>
                  <a:lnTo>
                    <a:pt x="1479042" y="1561338"/>
                  </a:lnTo>
                  <a:lnTo>
                    <a:pt x="1521714" y="1564386"/>
                  </a:lnTo>
                  <a:lnTo>
                    <a:pt x="1546466" y="1565871"/>
                  </a:lnTo>
                  <a:lnTo>
                    <a:pt x="1533144" y="1584198"/>
                  </a:lnTo>
                  <a:lnTo>
                    <a:pt x="1533906" y="1584960"/>
                  </a:lnTo>
                  <a:lnTo>
                    <a:pt x="1572006" y="1572260"/>
                  </a:lnTo>
                  <a:lnTo>
                    <a:pt x="1610868" y="1566291"/>
                  </a:lnTo>
                  <a:close/>
                </a:path>
                <a:path w="4314825" h="2052954">
                  <a:moveTo>
                    <a:pt x="3069336" y="1451610"/>
                  </a:moveTo>
                  <a:lnTo>
                    <a:pt x="3066923" y="1449324"/>
                  </a:lnTo>
                  <a:lnTo>
                    <a:pt x="3041904" y="1449324"/>
                  </a:lnTo>
                  <a:lnTo>
                    <a:pt x="3069336" y="1452372"/>
                  </a:lnTo>
                  <a:lnTo>
                    <a:pt x="3069336" y="1451610"/>
                  </a:lnTo>
                  <a:close/>
                </a:path>
                <a:path w="4314825" h="2052954">
                  <a:moveTo>
                    <a:pt x="3930396" y="1860448"/>
                  </a:moveTo>
                  <a:lnTo>
                    <a:pt x="3926332" y="1803234"/>
                  </a:lnTo>
                  <a:lnTo>
                    <a:pt x="3918966" y="1757756"/>
                  </a:lnTo>
                  <a:lnTo>
                    <a:pt x="3910076" y="1712937"/>
                  </a:lnTo>
                  <a:lnTo>
                    <a:pt x="3903218" y="1685823"/>
                  </a:lnTo>
                  <a:lnTo>
                    <a:pt x="3890391" y="1630629"/>
                  </a:lnTo>
                  <a:lnTo>
                    <a:pt x="3876802" y="1573733"/>
                  </a:lnTo>
                  <a:lnTo>
                    <a:pt x="3869309" y="1535696"/>
                  </a:lnTo>
                  <a:lnTo>
                    <a:pt x="3864737" y="1497596"/>
                  </a:lnTo>
                  <a:lnTo>
                    <a:pt x="3864102" y="1479765"/>
                  </a:lnTo>
                  <a:lnTo>
                    <a:pt x="3864229" y="1468958"/>
                  </a:lnTo>
                  <a:lnTo>
                    <a:pt x="3865753" y="1450644"/>
                  </a:lnTo>
                  <a:lnTo>
                    <a:pt x="3868801" y="1434515"/>
                  </a:lnTo>
                  <a:lnTo>
                    <a:pt x="3862705" y="1434147"/>
                  </a:lnTo>
                  <a:lnTo>
                    <a:pt x="3859530" y="1450644"/>
                  </a:lnTo>
                  <a:lnTo>
                    <a:pt x="3858006" y="1468958"/>
                  </a:lnTo>
                  <a:lnTo>
                    <a:pt x="3858006" y="1479765"/>
                  </a:lnTo>
                  <a:lnTo>
                    <a:pt x="3862959" y="1534045"/>
                  </a:lnTo>
                  <a:lnTo>
                    <a:pt x="3871468" y="1577695"/>
                  </a:lnTo>
                  <a:lnTo>
                    <a:pt x="3892423" y="1664703"/>
                  </a:lnTo>
                  <a:lnTo>
                    <a:pt x="3897122" y="1686191"/>
                  </a:lnTo>
                  <a:lnTo>
                    <a:pt x="3913124" y="1759762"/>
                  </a:lnTo>
                  <a:lnTo>
                    <a:pt x="3919728" y="1799399"/>
                  </a:lnTo>
                  <a:lnTo>
                    <a:pt x="3923665" y="1839747"/>
                  </a:lnTo>
                  <a:lnTo>
                    <a:pt x="3924300" y="1860448"/>
                  </a:lnTo>
                  <a:lnTo>
                    <a:pt x="3924046" y="1870100"/>
                  </a:lnTo>
                  <a:lnTo>
                    <a:pt x="3920109" y="1909902"/>
                  </a:lnTo>
                  <a:lnTo>
                    <a:pt x="3905504" y="1958746"/>
                  </a:lnTo>
                  <a:lnTo>
                    <a:pt x="3881399" y="1992630"/>
                  </a:lnTo>
                  <a:lnTo>
                    <a:pt x="3880231" y="1992630"/>
                  </a:lnTo>
                  <a:lnTo>
                    <a:pt x="3880231" y="1991868"/>
                  </a:lnTo>
                  <a:lnTo>
                    <a:pt x="3843528" y="2049780"/>
                  </a:lnTo>
                  <a:lnTo>
                    <a:pt x="3848862" y="2052828"/>
                  </a:lnTo>
                  <a:lnTo>
                    <a:pt x="3885565" y="1994916"/>
                  </a:lnTo>
                  <a:lnTo>
                    <a:pt x="3886327" y="1994916"/>
                  </a:lnTo>
                  <a:lnTo>
                    <a:pt x="3886530" y="1994281"/>
                  </a:lnTo>
                  <a:lnTo>
                    <a:pt x="3887089" y="1994281"/>
                  </a:lnTo>
                  <a:lnTo>
                    <a:pt x="3910838" y="1959851"/>
                  </a:lnTo>
                  <a:lnTo>
                    <a:pt x="3919220" y="1939328"/>
                  </a:lnTo>
                  <a:lnTo>
                    <a:pt x="3924935" y="1917052"/>
                  </a:lnTo>
                  <a:lnTo>
                    <a:pt x="3928491" y="1894522"/>
                  </a:lnTo>
                  <a:lnTo>
                    <a:pt x="3930142" y="1871802"/>
                  </a:lnTo>
                  <a:lnTo>
                    <a:pt x="3930396" y="1860448"/>
                  </a:lnTo>
                  <a:close/>
                </a:path>
                <a:path w="4314825" h="2052954">
                  <a:moveTo>
                    <a:pt x="4254246" y="1712976"/>
                  </a:moveTo>
                  <a:lnTo>
                    <a:pt x="4252722" y="1712976"/>
                  </a:lnTo>
                  <a:lnTo>
                    <a:pt x="4253611" y="1713103"/>
                  </a:lnTo>
                  <a:lnTo>
                    <a:pt x="4254246" y="1712976"/>
                  </a:lnTo>
                  <a:close/>
                </a:path>
                <a:path w="4314825" h="2052954">
                  <a:moveTo>
                    <a:pt x="4314444" y="1741805"/>
                  </a:moveTo>
                  <a:lnTo>
                    <a:pt x="4313682" y="1741043"/>
                  </a:lnTo>
                  <a:lnTo>
                    <a:pt x="4313936" y="1741424"/>
                  </a:lnTo>
                  <a:lnTo>
                    <a:pt x="4314444" y="1741805"/>
                  </a:lnTo>
                  <a:close/>
                </a:path>
              </a:pathLst>
            </a:custGeom>
            <a:solidFill>
              <a:srgbClr val="211F1F"/>
            </a:solidFill>
          </p:spPr>
          <p:txBody>
            <a:bodyPr wrap="square" lIns="0" tIns="0" rIns="0" bIns="0" rtlCol="0"/>
            <a:lstStyle/>
            <a:p>
              <a:endParaRPr/>
            </a:p>
          </p:txBody>
        </p:sp>
        <p:sp>
          <p:nvSpPr>
            <p:cNvPr id="402" name="object 402"/>
            <p:cNvSpPr/>
            <p:nvPr/>
          </p:nvSpPr>
          <p:spPr>
            <a:xfrm>
              <a:off x="2189225" y="8170925"/>
              <a:ext cx="0" cy="303530"/>
            </a:xfrm>
            <a:custGeom>
              <a:avLst/>
              <a:gdLst/>
              <a:ahLst/>
              <a:cxnLst/>
              <a:rect l="l" t="t" r="r" b="b"/>
              <a:pathLst>
                <a:path h="303529">
                  <a:moveTo>
                    <a:pt x="0" y="0"/>
                  </a:moveTo>
                  <a:lnTo>
                    <a:pt x="0" y="303276"/>
                  </a:lnTo>
                </a:path>
              </a:pathLst>
            </a:custGeom>
            <a:ln w="7620">
              <a:solidFill>
                <a:srgbClr val="211F1F"/>
              </a:solidFill>
            </a:ln>
          </p:spPr>
          <p:txBody>
            <a:bodyPr wrap="square" lIns="0" tIns="0" rIns="0" bIns="0" rtlCol="0"/>
            <a:lstStyle/>
            <a:p>
              <a:endParaRPr/>
            </a:p>
          </p:txBody>
        </p:sp>
        <p:sp>
          <p:nvSpPr>
            <p:cNvPr id="403" name="object 403"/>
            <p:cNvSpPr/>
            <p:nvPr/>
          </p:nvSpPr>
          <p:spPr>
            <a:xfrm>
              <a:off x="3525773" y="8170925"/>
              <a:ext cx="0" cy="212090"/>
            </a:xfrm>
            <a:custGeom>
              <a:avLst/>
              <a:gdLst/>
              <a:ahLst/>
              <a:cxnLst/>
              <a:rect l="l" t="t" r="r" b="b"/>
              <a:pathLst>
                <a:path h="212090">
                  <a:moveTo>
                    <a:pt x="0" y="0"/>
                  </a:moveTo>
                  <a:lnTo>
                    <a:pt x="0" y="211836"/>
                  </a:lnTo>
                </a:path>
              </a:pathLst>
            </a:custGeom>
            <a:ln w="7620">
              <a:solidFill>
                <a:srgbClr val="211F1F"/>
              </a:solidFill>
            </a:ln>
          </p:spPr>
          <p:txBody>
            <a:bodyPr wrap="square" lIns="0" tIns="0" rIns="0" bIns="0" rtlCol="0"/>
            <a:lstStyle/>
            <a:p>
              <a:endParaRPr/>
            </a:p>
          </p:txBody>
        </p:sp>
        <p:sp>
          <p:nvSpPr>
            <p:cNvPr id="404" name="object 404"/>
            <p:cNvSpPr/>
            <p:nvPr/>
          </p:nvSpPr>
          <p:spPr>
            <a:xfrm>
              <a:off x="4856225" y="8170925"/>
              <a:ext cx="0" cy="212090"/>
            </a:xfrm>
            <a:custGeom>
              <a:avLst/>
              <a:gdLst/>
              <a:ahLst/>
              <a:cxnLst/>
              <a:rect l="l" t="t" r="r" b="b"/>
              <a:pathLst>
                <a:path h="212090">
                  <a:moveTo>
                    <a:pt x="0" y="0"/>
                  </a:moveTo>
                  <a:lnTo>
                    <a:pt x="0" y="211836"/>
                  </a:lnTo>
                </a:path>
              </a:pathLst>
            </a:custGeom>
            <a:ln w="7620">
              <a:solidFill>
                <a:srgbClr val="211F1F"/>
              </a:solidFill>
            </a:ln>
          </p:spPr>
          <p:txBody>
            <a:bodyPr wrap="square" lIns="0" tIns="0" rIns="0" bIns="0" rtlCol="0"/>
            <a:lstStyle/>
            <a:p>
              <a:endParaRPr/>
            </a:p>
          </p:txBody>
        </p:sp>
        <p:sp>
          <p:nvSpPr>
            <p:cNvPr id="405" name="object 405"/>
            <p:cNvSpPr/>
            <p:nvPr/>
          </p:nvSpPr>
          <p:spPr>
            <a:xfrm>
              <a:off x="6183630" y="8170925"/>
              <a:ext cx="0" cy="303530"/>
            </a:xfrm>
            <a:custGeom>
              <a:avLst/>
              <a:gdLst/>
              <a:ahLst/>
              <a:cxnLst/>
              <a:rect l="l" t="t" r="r" b="b"/>
              <a:pathLst>
                <a:path h="303529">
                  <a:moveTo>
                    <a:pt x="0" y="0"/>
                  </a:moveTo>
                  <a:lnTo>
                    <a:pt x="0" y="303276"/>
                  </a:lnTo>
                </a:path>
              </a:pathLst>
            </a:custGeom>
            <a:ln w="7620">
              <a:solidFill>
                <a:srgbClr val="211F1F"/>
              </a:solidFill>
            </a:ln>
          </p:spPr>
          <p:txBody>
            <a:bodyPr wrap="square" lIns="0" tIns="0" rIns="0" bIns="0" rtlCol="0"/>
            <a:lstStyle/>
            <a:p>
              <a:endParaRPr/>
            </a:p>
          </p:txBody>
        </p:sp>
        <p:sp>
          <p:nvSpPr>
            <p:cNvPr id="406" name="object 406"/>
            <p:cNvSpPr/>
            <p:nvPr/>
          </p:nvSpPr>
          <p:spPr>
            <a:xfrm>
              <a:off x="2963417" y="8323325"/>
              <a:ext cx="509270" cy="0"/>
            </a:xfrm>
            <a:custGeom>
              <a:avLst/>
              <a:gdLst/>
              <a:ahLst/>
              <a:cxnLst/>
              <a:rect l="l" t="t" r="r" b="b"/>
              <a:pathLst>
                <a:path w="509270">
                  <a:moveTo>
                    <a:pt x="0" y="0"/>
                  </a:moveTo>
                  <a:lnTo>
                    <a:pt x="509016" y="0"/>
                  </a:lnTo>
                </a:path>
              </a:pathLst>
            </a:custGeom>
            <a:ln w="7620">
              <a:solidFill>
                <a:srgbClr val="211F1F"/>
              </a:solidFill>
            </a:ln>
          </p:spPr>
          <p:txBody>
            <a:bodyPr wrap="square" lIns="0" tIns="0" rIns="0" bIns="0" rtlCol="0"/>
            <a:lstStyle/>
            <a:p>
              <a:endParaRPr/>
            </a:p>
          </p:txBody>
        </p:sp>
        <p:sp>
          <p:nvSpPr>
            <p:cNvPr id="407" name="object 407"/>
            <p:cNvSpPr/>
            <p:nvPr/>
          </p:nvSpPr>
          <p:spPr>
            <a:xfrm>
              <a:off x="2239517" y="8323325"/>
              <a:ext cx="558165" cy="0"/>
            </a:xfrm>
            <a:custGeom>
              <a:avLst/>
              <a:gdLst/>
              <a:ahLst/>
              <a:cxnLst/>
              <a:rect l="l" t="t" r="r" b="b"/>
              <a:pathLst>
                <a:path w="558164">
                  <a:moveTo>
                    <a:pt x="0" y="0"/>
                  </a:moveTo>
                  <a:lnTo>
                    <a:pt x="557784" y="0"/>
                  </a:lnTo>
                </a:path>
              </a:pathLst>
            </a:custGeom>
            <a:ln w="7620">
              <a:solidFill>
                <a:srgbClr val="211F1F"/>
              </a:solidFill>
            </a:ln>
          </p:spPr>
          <p:txBody>
            <a:bodyPr wrap="square" lIns="0" tIns="0" rIns="0" bIns="0" rtlCol="0"/>
            <a:lstStyle/>
            <a:p>
              <a:endParaRPr/>
            </a:p>
          </p:txBody>
        </p:sp>
        <p:sp>
          <p:nvSpPr>
            <p:cNvPr id="408" name="object 408"/>
            <p:cNvSpPr/>
            <p:nvPr/>
          </p:nvSpPr>
          <p:spPr>
            <a:xfrm>
              <a:off x="2185416" y="8299703"/>
              <a:ext cx="1341120" cy="44450"/>
            </a:xfrm>
            <a:custGeom>
              <a:avLst/>
              <a:gdLst/>
              <a:ahLst/>
              <a:cxnLst/>
              <a:rect l="l" t="t" r="r" b="b"/>
              <a:pathLst>
                <a:path w="1341120" h="44450">
                  <a:moveTo>
                    <a:pt x="77724" y="0"/>
                  </a:moveTo>
                  <a:lnTo>
                    <a:pt x="76962" y="0"/>
                  </a:lnTo>
                  <a:lnTo>
                    <a:pt x="38862" y="14224"/>
                  </a:lnTo>
                  <a:lnTo>
                    <a:pt x="0" y="21717"/>
                  </a:lnTo>
                  <a:lnTo>
                    <a:pt x="38862" y="30734"/>
                  </a:lnTo>
                  <a:lnTo>
                    <a:pt x="76962" y="44196"/>
                  </a:lnTo>
                  <a:lnTo>
                    <a:pt x="77724" y="43434"/>
                  </a:lnTo>
                  <a:lnTo>
                    <a:pt x="63246" y="21717"/>
                  </a:lnTo>
                  <a:lnTo>
                    <a:pt x="77724" y="0"/>
                  </a:lnTo>
                  <a:close/>
                </a:path>
                <a:path w="1341120" h="44450">
                  <a:moveTo>
                    <a:pt x="1341120" y="21717"/>
                  </a:moveTo>
                  <a:lnTo>
                    <a:pt x="1302258" y="14224"/>
                  </a:lnTo>
                  <a:lnTo>
                    <a:pt x="1264158" y="0"/>
                  </a:lnTo>
                  <a:lnTo>
                    <a:pt x="1263396" y="0"/>
                  </a:lnTo>
                  <a:lnTo>
                    <a:pt x="1277874" y="21717"/>
                  </a:lnTo>
                  <a:lnTo>
                    <a:pt x="1263396" y="43434"/>
                  </a:lnTo>
                  <a:lnTo>
                    <a:pt x="1264158" y="44196"/>
                  </a:lnTo>
                  <a:lnTo>
                    <a:pt x="1302258" y="30734"/>
                  </a:lnTo>
                  <a:lnTo>
                    <a:pt x="1341120" y="21717"/>
                  </a:lnTo>
                  <a:close/>
                </a:path>
              </a:pathLst>
            </a:custGeom>
            <a:solidFill>
              <a:srgbClr val="211F1F"/>
            </a:solidFill>
          </p:spPr>
          <p:txBody>
            <a:bodyPr wrap="square" lIns="0" tIns="0" rIns="0" bIns="0" rtlCol="0"/>
            <a:lstStyle/>
            <a:p>
              <a:endParaRPr/>
            </a:p>
          </p:txBody>
        </p:sp>
        <p:sp>
          <p:nvSpPr>
            <p:cNvPr id="409" name="object 409"/>
            <p:cNvSpPr/>
            <p:nvPr/>
          </p:nvSpPr>
          <p:spPr>
            <a:xfrm>
              <a:off x="4271010" y="8419337"/>
              <a:ext cx="1862455" cy="0"/>
            </a:xfrm>
            <a:custGeom>
              <a:avLst/>
              <a:gdLst/>
              <a:ahLst/>
              <a:cxnLst/>
              <a:rect l="l" t="t" r="r" b="b"/>
              <a:pathLst>
                <a:path w="1862454">
                  <a:moveTo>
                    <a:pt x="0" y="0"/>
                  </a:moveTo>
                  <a:lnTo>
                    <a:pt x="1862327" y="0"/>
                  </a:lnTo>
                </a:path>
              </a:pathLst>
            </a:custGeom>
            <a:ln w="7620">
              <a:solidFill>
                <a:srgbClr val="211F1F"/>
              </a:solidFill>
            </a:ln>
          </p:spPr>
          <p:txBody>
            <a:bodyPr wrap="square" lIns="0" tIns="0" rIns="0" bIns="0" rtlCol="0"/>
            <a:lstStyle/>
            <a:p>
              <a:endParaRPr/>
            </a:p>
          </p:txBody>
        </p:sp>
        <p:sp>
          <p:nvSpPr>
            <p:cNvPr id="410" name="object 410"/>
            <p:cNvSpPr/>
            <p:nvPr/>
          </p:nvSpPr>
          <p:spPr>
            <a:xfrm>
              <a:off x="2239517" y="8419337"/>
              <a:ext cx="1865630" cy="0"/>
            </a:xfrm>
            <a:custGeom>
              <a:avLst/>
              <a:gdLst/>
              <a:ahLst/>
              <a:cxnLst/>
              <a:rect l="l" t="t" r="r" b="b"/>
              <a:pathLst>
                <a:path w="1865629">
                  <a:moveTo>
                    <a:pt x="0" y="0"/>
                  </a:moveTo>
                  <a:lnTo>
                    <a:pt x="1865376" y="0"/>
                  </a:lnTo>
                </a:path>
              </a:pathLst>
            </a:custGeom>
            <a:ln w="7620">
              <a:solidFill>
                <a:srgbClr val="211F1F"/>
              </a:solidFill>
            </a:ln>
          </p:spPr>
          <p:txBody>
            <a:bodyPr wrap="square" lIns="0" tIns="0" rIns="0" bIns="0" rtlCol="0"/>
            <a:lstStyle/>
            <a:p>
              <a:endParaRPr/>
            </a:p>
          </p:txBody>
        </p:sp>
        <p:sp>
          <p:nvSpPr>
            <p:cNvPr id="411" name="object 411"/>
            <p:cNvSpPr/>
            <p:nvPr/>
          </p:nvSpPr>
          <p:spPr>
            <a:xfrm>
              <a:off x="2185416" y="8395728"/>
              <a:ext cx="3999229" cy="45720"/>
            </a:xfrm>
            <a:custGeom>
              <a:avLst/>
              <a:gdLst/>
              <a:ahLst/>
              <a:cxnLst/>
              <a:rect l="l" t="t" r="r" b="b"/>
              <a:pathLst>
                <a:path w="3999229" h="45720">
                  <a:moveTo>
                    <a:pt x="77724" y="762"/>
                  </a:moveTo>
                  <a:lnTo>
                    <a:pt x="76962" y="0"/>
                  </a:lnTo>
                  <a:lnTo>
                    <a:pt x="38862" y="14732"/>
                  </a:lnTo>
                  <a:lnTo>
                    <a:pt x="0" y="22860"/>
                  </a:lnTo>
                  <a:lnTo>
                    <a:pt x="38862" y="30988"/>
                  </a:lnTo>
                  <a:lnTo>
                    <a:pt x="76962" y="45720"/>
                  </a:lnTo>
                  <a:lnTo>
                    <a:pt x="77724" y="44958"/>
                  </a:lnTo>
                  <a:lnTo>
                    <a:pt x="63246" y="22860"/>
                  </a:lnTo>
                  <a:lnTo>
                    <a:pt x="77724" y="762"/>
                  </a:lnTo>
                  <a:close/>
                </a:path>
                <a:path w="3999229" h="45720">
                  <a:moveTo>
                    <a:pt x="3998976" y="22860"/>
                  </a:moveTo>
                  <a:lnTo>
                    <a:pt x="3960114" y="14732"/>
                  </a:lnTo>
                  <a:lnTo>
                    <a:pt x="3922014" y="0"/>
                  </a:lnTo>
                  <a:lnTo>
                    <a:pt x="3921252" y="762"/>
                  </a:lnTo>
                  <a:lnTo>
                    <a:pt x="3935730" y="22860"/>
                  </a:lnTo>
                  <a:lnTo>
                    <a:pt x="3921252" y="44958"/>
                  </a:lnTo>
                  <a:lnTo>
                    <a:pt x="3922014" y="45720"/>
                  </a:lnTo>
                  <a:lnTo>
                    <a:pt x="3960114" y="30988"/>
                  </a:lnTo>
                  <a:lnTo>
                    <a:pt x="3998976" y="22860"/>
                  </a:lnTo>
                  <a:close/>
                </a:path>
              </a:pathLst>
            </a:custGeom>
            <a:solidFill>
              <a:srgbClr val="211F1F"/>
            </a:solidFill>
          </p:spPr>
          <p:txBody>
            <a:bodyPr wrap="square" lIns="0" tIns="0" rIns="0" bIns="0" rtlCol="0"/>
            <a:lstStyle/>
            <a:p>
              <a:endParaRPr/>
            </a:p>
          </p:txBody>
        </p:sp>
        <p:sp>
          <p:nvSpPr>
            <p:cNvPr id="412" name="object 412"/>
            <p:cNvSpPr/>
            <p:nvPr/>
          </p:nvSpPr>
          <p:spPr>
            <a:xfrm>
              <a:off x="4267962" y="8323325"/>
              <a:ext cx="538480" cy="0"/>
            </a:xfrm>
            <a:custGeom>
              <a:avLst/>
              <a:gdLst/>
              <a:ahLst/>
              <a:cxnLst/>
              <a:rect l="l" t="t" r="r" b="b"/>
              <a:pathLst>
                <a:path w="538479">
                  <a:moveTo>
                    <a:pt x="0" y="0"/>
                  </a:moveTo>
                  <a:lnTo>
                    <a:pt x="537972" y="0"/>
                  </a:lnTo>
                </a:path>
              </a:pathLst>
            </a:custGeom>
            <a:ln w="7620">
              <a:solidFill>
                <a:srgbClr val="211F1F"/>
              </a:solidFill>
            </a:ln>
          </p:spPr>
          <p:txBody>
            <a:bodyPr wrap="square" lIns="0" tIns="0" rIns="0" bIns="0" rtlCol="0"/>
            <a:lstStyle/>
            <a:p>
              <a:endParaRPr/>
            </a:p>
          </p:txBody>
        </p:sp>
        <p:sp>
          <p:nvSpPr>
            <p:cNvPr id="413" name="object 413"/>
            <p:cNvSpPr/>
            <p:nvPr/>
          </p:nvSpPr>
          <p:spPr>
            <a:xfrm>
              <a:off x="3571494" y="8323325"/>
              <a:ext cx="528955" cy="0"/>
            </a:xfrm>
            <a:custGeom>
              <a:avLst/>
              <a:gdLst/>
              <a:ahLst/>
              <a:cxnLst/>
              <a:rect l="l" t="t" r="r" b="b"/>
              <a:pathLst>
                <a:path w="528954">
                  <a:moveTo>
                    <a:pt x="0" y="0"/>
                  </a:moveTo>
                  <a:lnTo>
                    <a:pt x="528828" y="0"/>
                  </a:lnTo>
                </a:path>
              </a:pathLst>
            </a:custGeom>
            <a:ln w="7620">
              <a:solidFill>
                <a:srgbClr val="211F1F"/>
              </a:solidFill>
            </a:ln>
          </p:spPr>
          <p:txBody>
            <a:bodyPr wrap="square" lIns="0" tIns="0" rIns="0" bIns="0" rtlCol="0"/>
            <a:lstStyle/>
            <a:p>
              <a:endParaRPr/>
            </a:p>
          </p:txBody>
        </p:sp>
        <p:sp>
          <p:nvSpPr>
            <p:cNvPr id="414" name="object 414"/>
            <p:cNvSpPr/>
            <p:nvPr/>
          </p:nvSpPr>
          <p:spPr>
            <a:xfrm>
              <a:off x="3517392" y="8299703"/>
              <a:ext cx="1339850" cy="44450"/>
            </a:xfrm>
            <a:custGeom>
              <a:avLst/>
              <a:gdLst/>
              <a:ahLst/>
              <a:cxnLst/>
              <a:rect l="l" t="t" r="r" b="b"/>
              <a:pathLst>
                <a:path w="1339850" h="44450">
                  <a:moveTo>
                    <a:pt x="76200" y="0"/>
                  </a:moveTo>
                  <a:lnTo>
                    <a:pt x="75438" y="0"/>
                  </a:lnTo>
                  <a:lnTo>
                    <a:pt x="38100" y="14224"/>
                  </a:lnTo>
                  <a:lnTo>
                    <a:pt x="0" y="21717"/>
                  </a:lnTo>
                  <a:lnTo>
                    <a:pt x="38100" y="30734"/>
                  </a:lnTo>
                  <a:lnTo>
                    <a:pt x="75438" y="44196"/>
                  </a:lnTo>
                  <a:lnTo>
                    <a:pt x="76200" y="43434"/>
                  </a:lnTo>
                  <a:lnTo>
                    <a:pt x="62484" y="21717"/>
                  </a:lnTo>
                  <a:lnTo>
                    <a:pt x="76200" y="0"/>
                  </a:lnTo>
                  <a:close/>
                </a:path>
                <a:path w="1339850" h="44450">
                  <a:moveTo>
                    <a:pt x="1339596" y="21717"/>
                  </a:moveTo>
                  <a:lnTo>
                    <a:pt x="1300734" y="14224"/>
                  </a:lnTo>
                  <a:lnTo>
                    <a:pt x="1262634" y="0"/>
                  </a:lnTo>
                  <a:lnTo>
                    <a:pt x="1261872" y="0"/>
                  </a:lnTo>
                  <a:lnTo>
                    <a:pt x="1276350" y="21717"/>
                  </a:lnTo>
                  <a:lnTo>
                    <a:pt x="1261872" y="43434"/>
                  </a:lnTo>
                  <a:lnTo>
                    <a:pt x="1262634" y="44196"/>
                  </a:lnTo>
                  <a:lnTo>
                    <a:pt x="1300734" y="30734"/>
                  </a:lnTo>
                  <a:lnTo>
                    <a:pt x="1339596" y="21717"/>
                  </a:lnTo>
                  <a:close/>
                </a:path>
              </a:pathLst>
            </a:custGeom>
            <a:solidFill>
              <a:srgbClr val="211F1F"/>
            </a:solidFill>
          </p:spPr>
          <p:txBody>
            <a:bodyPr wrap="square" lIns="0" tIns="0" rIns="0" bIns="0" rtlCol="0"/>
            <a:lstStyle/>
            <a:p>
              <a:endParaRPr/>
            </a:p>
          </p:txBody>
        </p:sp>
        <p:sp>
          <p:nvSpPr>
            <p:cNvPr id="415" name="object 415"/>
            <p:cNvSpPr/>
            <p:nvPr/>
          </p:nvSpPr>
          <p:spPr>
            <a:xfrm>
              <a:off x="5572505" y="8323325"/>
              <a:ext cx="561340" cy="0"/>
            </a:xfrm>
            <a:custGeom>
              <a:avLst/>
              <a:gdLst/>
              <a:ahLst/>
              <a:cxnLst/>
              <a:rect l="l" t="t" r="r" b="b"/>
              <a:pathLst>
                <a:path w="561339">
                  <a:moveTo>
                    <a:pt x="0" y="0"/>
                  </a:moveTo>
                  <a:lnTo>
                    <a:pt x="560832" y="0"/>
                  </a:lnTo>
                </a:path>
              </a:pathLst>
            </a:custGeom>
            <a:ln w="7620">
              <a:solidFill>
                <a:srgbClr val="211F1F"/>
              </a:solidFill>
            </a:ln>
          </p:spPr>
          <p:txBody>
            <a:bodyPr wrap="square" lIns="0" tIns="0" rIns="0" bIns="0" rtlCol="0"/>
            <a:lstStyle/>
            <a:p>
              <a:endParaRPr/>
            </a:p>
          </p:txBody>
        </p:sp>
        <p:sp>
          <p:nvSpPr>
            <p:cNvPr id="416" name="object 416"/>
            <p:cNvSpPr/>
            <p:nvPr/>
          </p:nvSpPr>
          <p:spPr>
            <a:xfrm>
              <a:off x="4898898" y="8323325"/>
              <a:ext cx="506095" cy="0"/>
            </a:xfrm>
            <a:custGeom>
              <a:avLst/>
              <a:gdLst/>
              <a:ahLst/>
              <a:cxnLst/>
              <a:rect l="l" t="t" r="r" b="b"/>
              <a:pathLst>
                <a:path w="506095">
                  <a:moveTo>
                    <a:pt x="0" y="0"/>
                  </a:moveTo>
                  <a:lnTo>
                    <a:pt x="505968" y="0"/>
                  </a:lnTo>
                </a:path>
              </a:pathLst>
            </a:custGeom>
            <a:ln w="7620">
              <a:solidFill>
                <a:srgbClr val="211F1F"/>
              </a:solidFill>
            </a:ln>
          </p:spPr>
          <p:txBody>
            <a:bodyPr wrap="square" lIns="0" tIns="0" rIns="0" bIns="0" rtlCol="0"/>
            <a:lstStyle/>
            <a:p>
              <a:endParaRPr/>
            </a:p>
          </p:txBody>
        </p:sp>
        <p:sp>
          <p:nvSpPr>
            <p:cNvPr id="417" name="object 417"/>
            <p:cNvSpPr/>
            <p:nvPr/>
          </p:nvSpPr>
          <p:spPr>
            <a:xfrm>
              <a:off x="4847844" y="8299703"/>
              <a:ext cx="1336675" cy="44450"/>
            </a:xfrm>
            <a:custGeom>
              <a:avLst/>
              <a:gdLst/>
              <a:ahLst/>
              <a:cxnLst/>
              <a:rect l="l" t="t" r="r" b="b"/>
              <a:pathLst>
                <a:path w="1336675" h="44450">
                  <a:moveTo>
                    <a:pt x="77724" y="0"/>
                  </a:moveTo>
                  <a:lnTo>
                    <a:pt x="76962" y="0"/>
                  </a:lnTo>
                  <a:lnTo>
                    <a:pt x="39624" y="14224"/>
                  </a:lnTo>
                  <a:lnTo>
                    <a:pt x="0" y="21717"/>
                  </a:lnTo>
                  <a:lnTo>
                    <a:pt x="39624" y="30734"/>
                  </a:lnTo>
                  <a:lnTo>
                    <a:pt x="76962" y="44196"/>
                  </a:lnTo>
                  <a:lnTo>
                    <a:pt x="77724" y="43434"/>
                  </a:lnTo>
                  <a:lnTo>
                    <a:pt x="64008" y="21717"/>
                  </a:lnTo>
                  <a:lnTo>
                    <a:pt x="77724" y="0"/>
                  </a:lnTo>
                  <a:close/>
                </a:path>
                <a:path w="1336675" h="44450">
                  <a:moveTo>
                    <a:pt x="1336548" y="21717"/>
                  </a:moveTo>
                  <a:lnTo>
                    <a:pt x="1297686" y="14224"/>
                  </a:lnTo>
                  <a:lnTo>
                    <a:pt x="1260348" y="0"/>
                  </a:lnTo>
                  <a:lnTo>
                    <a:pt x="1258824" y="0"/>
                  </a:lnTo>
                  <a:lnTo>
                    <a:pt x="1273302" y="21717"/>
                  </a:lnTo>
                  <a:lnTo>
                    <a:pt x="1258824" y="43434"/>
                  </a:lnTo>
                  <a:lnTo>
                    <a:pt x="1260348" y="44196"/>
                  </a:lnTo>
                  <a:lnTo>
                    <a:pt x="1297686" y="30734"/>
                  </a:lnTo>
                  <a:lnTo>
                    <a:pt x="1336548" y="21717"/>
                  </a:lnTo>
                  <a:close/>
                </a:path>
              </a:pathLst>
            </a:custGeom>
            <a:solidFill>
              <a:srgbClr val="211F1F"/>
            </a:solidFill>
          </p:spPr>
          <p:txBody>
            <a:bodyPr wrap="square" lIns="0" tIns="0" rIns="0" bIns="0" rtlCol="0"/>
            <a:lstStyle/>
            <a:p>
              <a:endParaRPr/>
            </a:p>
          </p:txBody>
        </p:sp>
        <p:sp>
          <p:nvSpPr>
            <p:cNvPr id="418" name="object 418"/>
            <p:cNvSpPr/>
            <p:nvPr/>
          </p:nvSpPr>
          <p:spPr>
            <a:xfrm>
              <a:off x="6257061" y="7580439"/>
              <a:ext cx="182880" cy="0"/>
            </a:xfrm>
            <a:custGeom>
              <a:avLst/>
              <a:gdLst/>
              <a:ahLst/>
              <a:cxnLst/>
              <a:rect l="l" t="t" r="r" b="b"/>
              <a:pathLst>
                <a:path w="182879">
                  <a:moveTo>
                    <a:pt x="0" y="0"/>
                  </a:moveTo>
                  <a:lnTo>
                    <a:pt x="182880" y="0"/>
                  </a:lnTo>
                </a:path>
              </a:pathLst>
            </a:custGeom>
            <a:ln w="7620">
              <a:solidFill>
                <a:srgbClr val="211F1F"/>
              </a:solidFill>
            </a:ln>
          </p:spPr>
          <p:txBody>
            <a:bodyPr wrap="square" lIns="0" tIns="0" rIns="0" bIns="0" rtlCol="0"/>
            <a:lstStyle/>
            <a:p>
              <a:endParaRPr/>
            </a:p>
          </p:txBody>
        </p:sp>
        <p:sp>
          <p:nvSpPr>
            <p:cNvPr id="419" name="object 419"/>
            <p:cNvSpPr/>
            <p:nvPr/>
          </p:nvSpPr>
          <p:spPr>
            <a:xfrm>
              <a:off x="6258305" y="8113013"/>
              <a:ext cx="304800" cy="0"/>
            </a:xfrm>
            <a:custGeom>
              <a:avLst/>
              <a:gdLst/>
              <a:ahLst/>
              <a:cxnLst/>
              <a:rect l="l" t="t" r="r" b="b"/>
              <a:pathLst>
                <a:path w="304800">
                  <a:moveTo>
                    <a:pt x="0" y="0"/>
                  </a:moveTo>
                  <a:lnTo>
                    <a:pt x="304800" y="0"/>
                  </a:lnTo>
                </a:path>
              </a:pathLst>
            </a:custGeom>
            <a:ln w="7620">
              <a:solidFill>
                <a:srgbClr val="211F1F"/>
              </a:solidFill>
            </a:ln>
          </p:spPr>
          <p:txBody>
            <a:bodyPr wrap="square" lIns="0" tIns="0" rIns="0" bIns="0" rtlCol="0"/>
            <a:lstStyle/>
            <a:p>
              <a:endParaRPr/>
            </a:p>
          </p:txBody>
        </p:sp>
        <p:sp>
          <p:nvSpPr>
            <p:cNvPr id="420" name="object 420"/>
            <p:cNvSpPr/>
            <p:nvPr/>
          </p:nvSpPr>
          <p:spPr>
            <a:xfrm>
              <a:off x="6410705" y="7912709"/>
              <a:ext cx="0" cy="163195"/>
            </a:xfrm>
            <a:custGeom>
              <a:avLst/>
              <a:gdLst/>
              <a:ahLst/>
              <a:cxnLst/>
              <a:rect l="l" t="t" r="r" b="b"/>
              <a:pathLst>
                <a:path h="163195">
                  <a:moveTo>
                    <a:pt x="0" y="0"/>
                  </a:moveTo>
                  <a:lnTo>
                    <a:pt x="0" y="163134"/>
                  </a:lnTo>
                </a:path>
              </a:pathLst>
            </a:custGeom>
            <a:ln w="7620">
              <a:solidFill>
                <a:srgbClr val="211F1F"/>
              </a:solidFill>
            </a:ln>
          </p:spPr>
          <p:txBody>
            <a:bodyPr wrap="square" lIns="0" tIns="0" rIns="0" bIns="0" rtlCol="0"/>
            <a:lstStyle/>
            <a:p>
              <a:endParaRPr/>
            </a:p>
          </p:txBody>
        </p:sp>
        <p:sp>
          <p:nvSpPr>
            <p:cNvPr id="421" name="object 421"/>
            <p:cNvSpPr/>
            <p:nvPr/>
          </p:nvSpPr>
          <p:spPr>
            <a:xfrm>
              <a:off x="6374523" y="7586255"/>
              <a:ext cx="60325" cy="527685"/>
            </a:xfrm>
            <a:custGeom>
              <a:avLst/>
              <a:gdLst/>
              <a:ahLst/>
              <a:cxnLst/>
              <a:rect l="l" t="t" r="r" b="b"/>
              <a:pathLst>
                <a:path w="60325" h="527684">
                  <a:moveTo>
                    <a:pt x="56680" y="66319"/>
                  </a:moveTo>
                  <a:lnTo>
                    <a:pt x="43357" y="40436"/>
                  </a:lnTo>
                  <a:lnTo>
                    <a:pt x="31889" y="0"/>
                  </a:lnTo>
                  <a:lnTo>
                    <a:pt x="20586" y="40436"/>
                  </a:lnTo>
                  <a:lnTo>
                    <a:pt x="0" y="79248"/>
                  </a:lnTo>
                  <a:lnTo>
                    <a:pt x="0" y="80873"/>
                  </a:lnTo>
                  <a:lnTo>
                    <a:pt x="31889" y="66319"/>
                  </a:lnTo>
                  <a:lnTo>
                    <a:pt x="56680" y="66319"/>
                  </a:lnTo>
                  <a:close/>
                </a:path>
                <a:path w="60325" h="527684">
                  <a:moveTo>
                    <a:pt x="59804" y="451319"/>
                  </a:moveTo>
                  <a:lnTo>
                    <a:pt x="35420" y="465035"/>
                  </a:lnTo>
                  <a:lnTo>
                    <a:pt x="35039" y="465035"/>
                  </a:lnTo>
                  <a:lnTo>
                    <a:pt x="11036" y="451319"/>
                  </a:lnTo>
                  <a:lnTo>
                    <a:pt x="11036" y="452843"/>
                  </a:lnTo>
                  <a:lnTo>
                    <a:pt x="26530" y="489419"/>
                  </a:lnTo>
                  <a:lnTo>
                    <a:pt x="35039" y="527519"/>
                  </a:lnTo>
                  <a:lnTo>
                    <a:pt x="43675" y="489419"/>
                  </a:lnTo>
                  <a:lnTo>
                    <a:pt x="53708" y="465035"/>
                  </a:lnTo>
                  <a:lnTo>
                    <a:pt x="54343" y="465035"/>
                  </a:lnTo>
                  <a:lnTo>
                    <a:pt x="59804" y="452843"/>
                  </a:lnTo>
                  <a:lnTo>
                    <a:pt x="59804" y="451319"/>
                  </a:lnTo>
                  <a:close/>
                </a:path>
              </a:pathLst>
            </a:custGeom>
            <a:solidFill>
              <a:srgbClr val="211F1F"/>
            </a:solidFill>
          </p:spPr>
          <p:txBody>
            <a:bodyPr wrap="square" lIns="0" tIns="0" rIns="0" bIns="0" rtlCol="0"/>
            <a:lstStyle/>
            <a:p>
              <a:endParaRPr/>
            </a:p>
          </p:txBody>
        </p:sp>
        <p:sp>
          <p:nvSpPr>
            <p:cNvPr id="422" name="object 422"/>
            <p:cNvSpPr/>
            <p:nvPr/>
          </p:nvSpPr>
          <p:spPr>
            <a:xfrm>
              <a:off x="6407937" y="7598727"/>
              <a:ext cx="0" cy="180975"/>
            </a:xfrm>
            <a:custGeom>
              <a:avLst/>
              <a:gdLst/>
              <a:ahLst/>
              <a:cxnLst/>
              <a:rect l="l" t="t" r="r" b="b"/>
              <a:pathLst>
                <a:path h="180975">
                  <a:moveTo>
                    <a:pt x="0" y="0"/>
                  </a:moveTo>
                  <a:lnTo>
                    <a:pt x="0" y="180538"/>
                  </a:lnTo>
                </a:path>
              </a:pathLst>
            </a:custGeom>
            <a:ln w="7620">
              <a:solidFill>
                <a:srgbClr val="211F1F"/>
              </a:solidFill>
            </a:ln>
          </p:spPr>
          <p:txBody>
            <a:bodyPr wrap="square" lIns="0" tIns="0" rIns="0" bIns="0" rtlCol="0"/>
            <a:lstStyle/>
            <a:p>
              <a:endParaRPr/>
            </a:p>
          </p:txBody>
        </p:sp>
        <p:sp>
          <p:nvSpPr>
            <p:cNvPr id="423" name="object 423"/>
            <p:cNvSpPr/>
            <p:nvPr/>
          </p:nvSpPr>
          <p:spPr>
            <a:xfrm>
              <a:off x="6518910" y="5773673"/>
              <a:ext cx="0" cy="1071880"/>
            </a:xfrm>
            <a:custGeom>
              <a:avLst/>
              <a:gdLst/>
              <a:ahLst/>
              <a:cxnLst/>
              <a:rect l="l" t="t" r="r" b="b"/>
              <a:pathLst>
                <a:path h="1071879">
                  <a:moveTo>
                    <a:pt x="0" y="0"/>
                  </a:moveTo>
                  <a:lnTo>
                    <a:pt x="0" y="1071372"/>
                  </a:lnTo>
                </a:path>
              </a:pathLst>
            </a:custGeom>
            <a:ln w="7620">
              <a:solidFill>
                <a:srgbClr val="211F1F"/>
              </a:solidFill>
            </a:ln>
          </p:spPr>
          <p:txBody>
            <a:bodyPr wrap="square" lIns="0" tIns="0" rIns="0" bIns="0" rtlCol="0"/>
            <a:lstStyle/>
            <a:p>
              <a:endParaRPr/>
            </a:p>
          </p:txBody>
        </p:sp>
        <p:sp>
          <p:nvSpPr>
            <p:cNvPr id="424" name="object 424"/>
            <p:cNvSpPr/>
            <p:nvPr/>
          </p:nvSpPr>
          <p:spPr>
            <a:xfrm>
              <a:off x="6518910" y="6959345"/>
              <a:ext cx="0" cy="1102360"/>
            </a:xfrm>
            <a:custGeom>
              <a:avLst/>
              <a:gdLst/>
              <a:ahLst/>
              <a:cxnLst/>
              <a:rect l="l" t="t" r="r" b="b"/>
              <a:pathLst>
                <a:path h="1102359">
                  <a:moveTo>
                    <a:pt x="0" y="0"/>
                  </a:moveTo>
                  <a:lnTo>
                    <a:pt x="0" y="1101851"/>
                  </a:lnTo>
                </a:path>
              </a:pathLst>
            </a:custGeom>
            <a:ln w="7620">
              <a:solidFill>
                <a:srgbClr val="211F1F"/>
              </a:solidFill>
            </a:ln>
          </p:spPr>
          <p:txBody>
            <a:bodyPr wrap="square" lIns="0" tIns="0" rIns="0" bIns="0" rtlCol="0"/>
            <a:lstStyle/>
            <a:p>
              <a:endParaRPr/>
            </a:p>
          </p:txBody>
        </p:sp>
        <p:sp>
          <p:nvSpPr>
            <p:cNvPr id="425" name="object 425"/>
            <p:cNvSpPr/>
            <p:nvPr/>
          </p:nvSpPr>
          <p:spPr>
            <a:xfrm>
              <a:off x="2977896" y="5404103"/>
              <a:ext cx="3564890" cy="2708275"/>
            </a:xfrm>
            <a:custGeom>
              <a:avLst/>
              <a:gdLst/>
              <a:ahLst/>
              <a:cxnLst/>
              <a:rect l="l" t="t" r="r" b="b"/>
              <a:pathLst>
                <a:path w="3564890" h="2708275">
                  <a:moveTo>
                    <a:pt x="359664" y="15240"/>
                  </a:moveTo>
                  <a:lnTo>
                    <a:pt x="358902" y="9144"/>
                  </a:lnTo>
                  <a:lnTo>
                    <a:pt x="315722" y="11430"/>
                  </a:lnTo>
                  <a:lnTo>
                    <a:pt x="273177" y="17526"/>
                  </a:lnTo>
                  <a:lnTo>
                    <a:pt x="234442" y="28194"/>
                  </a:lnTo>
                  <a:lnTo>
                    <a:pt x="233680" y="28194"/>
                  </a:lnTo>
                  <a:lnTo>
                    <a:pt x="198120" y="44196"/>
                  </a:lnTo>
                  <a:lnTo>
                    <a:pt x="197358" y="44196"/>
                  </a:lnTo>
                  <a:lnTo>
                    <a:pt x="197358" y="44958"/>
                  </a:lnTo>
                  <a:lnTo>
                    <a:pt x="164719" y="64770"/>
                  </a:lnTo>
                  <a:lnTo>
                    <a:pt x="135128" y="89916"/>
                  </a:lnTo>
                  <a:lnTo>
                    <a:pt x="134366" y="89916"/>
                  </a:lnTo>
                  <a:lnTo>
                    <a:pt x="134366" y="90678"/>
                  </a:lnTo>
                  <a:lnTo>
                    <a:pt x="107823" y="120396"/>
                  </a:lnTo>
                  <a:lnTo>
                    <a:pt x="84328" y="156210"/>
                  </a:lnTo>
                  <a:lnTo>
                    <a:pt x="64516" y="196596"/>
                  </a:lnTo>
                  <a:lnTo>
                    <a:pt x="47879" y="242316"/>
                  </a:lnTo>
                  <a:lnTo>
                    <a:pt x="35687" y="294132"/>
                  </a:lnTo>
                  <a:lnTo>
                    <a:pt x="26670" y="351282"/>
                  </a:lnTo>
                  <a:lnTo>
                    <a:pt x="22428" y="400837"/>
                  </a:lnTo>
                  <a:lnTo>
                    <a:pt x="762" y="387096"/>
                  </a:lnTo>
                  <a:lnTo>
                    <a:pt x="0" y="388620"/>
                  </a:lnTo>
                  <a:lnTo>
                    <a:pt x="14478" y="425958"/>
                  </a:lnTo>
                  <a:lnTo>
                    <a:pt x="22098" y="464820"/>
                  </a:lnTo>
                  <a:lnTo>
                    <a:pt x="31242" y="425958"/>
                  </a:lnTo>
                  <a:lnTo>
                    <a:pt x="42303" y="402336"/>
                  </a:lnTo>
                  <a:lnTo>
                    <a:pt x="42799" y="402336"/>
                  </a:lnTo>
                  <a:lnTo>
                    <a:pt x="47244" y="389382"/>
                  </a:lnTo>
                  <a:lnTo>
                    <a:pt x="47244" y="388620"/>
                  </a:lnTo>
                  <a:lnTo>
                    <a:pt x="28689" y="399757"/>
                  </a:lnTo>
                  <a:lnTo>
                    <a:pt x="32766" y="352044"/>
                  </a:lnTo>
                  <a:lnTo>
                    <a:pt x="41783" y="295656"/>
                  </a:lnTo>
                  <a:lnTo>
                    <a:pt x="53213" y="244602"/>
                  </a:lnTo>
                  <a:lnTo>
                    <a:pt x="69850" y="198882"/>
                  </a:lnTo>
                  <a:lnTo>
                    <a:pt x="89662" y="159258"/>
                  </a:lnTo>
                  <a:lnTo>
                    <a:pt x="113157" y="124206"/>
                  </a:lnTo>
                  <a:lnTo>
                    <a:pt x="112395" y="124206"/>
                  </a:lnTo>
                  <a:lnTo>
                    <a:pt x="138938" y="94488"/>
                  </a:lnTo>
                  <a:lnTo>
                    <a:pt x="168529" y="70104"/>
                  </a:lnTo>
                  <a:lnTo>
                    <a:pt x="200406" y="49530"/>
                  </a:lnTo>
                  <a:lnTo>
                    <a:pt x="200406" y="50292"/>
                  </a:lnTo>
                  <a:lnTo>
                    <a:pt x="202057" y="49530"/>
                  </a:lnTo>
                  <a:lnTo>
                    <a:pt x="235966" y="34290"/>
                  </a:lnTo>
                  <a:lnTo>
                    <a:pt x="273939" y="23622"/>
                  </a:lnTo>
                  <a:lnTo>
                    <a:pt x="315722" y="17526"/>
                  </a:lnTo>
                  <a:lnTo>
                    <a:pt x="359664" y="15240"/>
                  </a:lnTo>
                  <a:close/>
                </a:path>
                <a:path w="3564890" h="2708275">
                  <a:moveTo>
                    <a:pt x="1533144" y="234696"/>
                  </a:moveTo>
                  <a:lnTo>
                    <a:pt x="1513141" y="248031"/>
                  </a:lnTo>
                  <a:lnTo>
                    <a:pt x="1505839" y="197358"/>
                  </a:lnTo>
                  <a:lnTo>
                    <a:pt x="1489075" y="144780"/>
                  </a:lnTo>
                  <a:lnTo>
                    <a:pt x="1489075" y="144018"/>
                  </a:lnTo>
                  <a:lnTo>
                    <a:pt x="1466342" y="103632"/>
                  </a:lnTo>
                  <a:lnTo>
                    <a:pt x="1437513" y="70866"/>
                  </a:lnTo>
                  <a:lnTo>
                    <a:pt x="1404112" y="47244"/>
                  </a:lnTo>
                  <a:lnTo>
                    <a:pt x="1367028" y="30480"/>
                  </a:lnTo>
                  <a:lnTo>
                    <a:pt x="1326769" y="19050"/>
                  </a:lnTo>
                  <a:lnTo>
                    <a:pt x="1283589" y="12192"/>
                  </a:lnTo>
                  <a:lnTo>
                    <a:pt x="1240282" y="9906"/>
                  </a:lnTo>
                  <a:lnTo>
                    <a:pt x="1194816" y="9144"/>
                  </a:lnTo>
                  <a:lnTo>
                    <a:pt x="1194816" y="15240"/>
                  </a:lnTo>
                  <a:lnTo>
                    <a:pt x="1240282" y="16002"/>
                  </a:lnTo>
                  <a:lnTo>
                    <a:pt x="1283589" y="18288"/>
                  </a:lnTo>
                  <a:lnTo>
                    <a:pt x="1325245" y="25146"/>
                  </a:lnTo>
                  <a:lnTo>
                    <a:pt x="1365504" y="35814"/>
                  </a:lnTo>
                  <a:lnTo>
                    <a:pt x="1364742" y="35814"/>
                  </a:lnTo>
                  <a:lnTo>
                    <a:pt x="1401064" y="52578"/>
                  </a:lnTo>
                  <a:lnTo>
                    <a:pt x="1433703" y="75438"/>
                  </a:lnTo>
                  <a:lnTo>
                    <a:pt x="1432941" y="75438"/>
                  </a:lnTo>
                  <a:lnTo>
                    <a:pt x="1461008" y="106680"/>
                  </a:lnTo>
                  <a:lnTo>
                    <a:pt x="1483741" y="147066"/>
                  </a:lnTo>
                  <a:lnTo>
                    <a:pt x="1482979" y="147066"/>
                  </a:lnTo>
                  <a:lnTo>
                    <a:pt x="1499743" y="198120"/>
                  </a:lnTo>
                  <a:lnTo>
                    <a:pt x="1499743" y="197358"/>
                  </a:lnTo>
                  <a:lnTo>
                    <a:pt x="1506880" y="247484"/>
                  </a:lnTo>
                  <a:lnTo>
                    <a:pt x="1487424" y="237744"/>
                  </a:lnTo>
                  <a:lnTo>
                    <a:pt x="1487424" y="238506"/>
                  </a:lnTo>
                  <a:lnTo>
                    <a:pt x="1504188" y="274320"/>
                  </a:lnTo>
                  <a:lnTo>
                    <a:pt x="1514856" y="312420"/>
                  </a:lnTo>
                  <a:lnTo>
                    <a:pt x="1521714" y="273558"/>
                  </a:lnTo>
                  <a:lnTo>
                    <a:pt x="1530096" y="249936"/>
                  </a:lnTo>
                  <a:lnTo>
                    <a:pt x="1528572" y="249936"/>
                  </a:lnTo>
                  <a:lnTo>
                    <a:pt x="1533144" y="235458"/>
                  </a:lnTo>
                  <a:lnTo>
                    <a:pt x="1533144" y="234696"/>
                  </a:lnTo>
                  <a:close/>
                </a:path>
                <a:path w="3564890" h="2708275">
                  <a:moveTo>
                    <a:pt x="2679192" y="131826"/>
                  </a:moveTo>
                  <a:lnTo>
                    <a:pt x="2678430" y="131064"/>
                  </a:lnTo>
                  <a:lnTo>
                    <a:pt x="2657297" y="147091"/>
                  </a:lnTo>
                  <a:lnTo>
                    <a:pt x="2646172" y="114046"/>
                  </a:lnTo>
                  <a:lnTo>
                    <a:pt x="2645664" y="112522"/>
                  </a:lnTo>
                  <a:lnTo>
                    <a:pt x="2645664" y="111760"/>
                  </a:lnTo>
                  <a:lnTo>
                    <a:pt x="2624201" y="80391"/>
                  </a:lnTo>
                  <a:lnTo>
                    <a:pt x="2622169" y="77343"/>
                  </a:lnTo>
                  <a:lnTo>
                    <a:pt x="2622169" y="76581"/>
                  </a:lnTo>
                  <a:lnTo>
                    <a:pt x="2621407" y="76581"/>
                  </a:lnTo>
                  <a:lnTo>
                    <a:pt x="2590165" y="50546"/>
                  </a:lnTo>
                  <a:lnTo>
                    <a:pt x="2553716" y="32131"/>
                  </a:lnTo>
                  <a:lnTo>
                    <a:pt x="2552954" y="32131"/>
                  </a:lnTo>
                  <a:lnTo>
                    <a:pt x="2552954" y="31369"/>
                  </a:lnTo>
                  <a:lnTo>
                    <a:pt x="2511933" y="19812"/>
                  </a:lnTo>
                  <a:lnTo>
                    <a:pt x="2469388" y="12954"/>
                  </a:lnTo>
                  <a:lnTo>
                    <a:pt x="2425954" y="9906"/>
                  </a:lnTo>
                  <a:lnTo>
                    <a:pt x="2384171" y="9144"/>
                  </a:lnTo>
                  <a:lnTo>
                    <a:pt x="2343912" y="9144"/>
                  </a:lnTo>
                  <a:lnTo>
                    <a:pt x="2343912" y="15240"/>
                  </a:lnTo>
                  <a:lnTo>
                    <a:pt x="2384171" y="15240"/>
                  </a:lnTo>
                  <a:lnTo>
                    <a:pt x="2425954" y="16002"/>
                  </a:lnTo>
                  <a:lnTo>
                    <a:pt x="2469388" y="19050"/>
                  </a:lnTo>
                  <a:lnTo>
                    <a:pt x="2511171" y="26035"/>
                  </a:lnTo>
                  <a:lnTo>
                    <a:pt x="2551430" y="37465"/>
                  </a:lnTo>
                  <a:lnTo>
                    <a:pt x="2550668" y="37465"/>
                  </a:lnTo>
                  <a:lnTo>
                    <a:pt x="2587117" y="55880"/>
                  </a:lnTo>
                  <a:lnTo>
                    <a:pt x="2617597" y="81153"/>
                  </a:lnTo>
                  <a:lnTo>
                    <a:pt x="2617597" y="80391"/>
                  </a:lnTo>
                  <a:lnTo>
                    <a:pt x="2640330" y="114808"/>
                  </a:lnTo>
                  <a:lnTo>
                    <a:pt x="2640330" y="114046"/>
                  </a:lnTo>
                  <a:lnTo>
                    <a:pt x="2650617" y="145122"/>
                  </a:lnTo>
                  <a:lnTo>
                    <a:pt x="2631948" y="137160"/>
                  </a:lnTo>
                  <a:lnTo>
                    <a:pt x="2631948" y="137922"/>
                  </a:lnTo>
                  <a:lnTo>
                    <a:pt x="2651379" y="172593"/>
                  </a:lnTo>
                  <a:lnTo>
                    <a:pt x="2664079" y="208788"/>
                  </a:lnTo>
                  <a:lnTo>
                    <a:pt x="2667889" y="170307"/>
                  </a:lnTo>
                  <a:lnTo>
                    <a:pt x="2674582" y="147828"/>
                  </a:lnTo>
                  <a:lnTo>
                    <a:pt x="2675255" y="147828"/>
                  </a:lnTo>
                  <a:lnTo>
                    <a:pt x="2679192" y="131826"/>
                  </a:lnTo>
                  <a:close/>
                </a:path>
                <a:path w="3564890" h="2708275">
                  <a:moveTo>
                    <a:pt x="3229356" y="6096"/>
                  </a:moveTo>
                  <a:lnTo>
                    <a:pt x="3228594" y="0"/>
                  </a:lnTo>
                  <a:lnTo>
                    <a:pt x="3183636" y="4572"/>
                  </a:lnTo>
                  <a:lnTo>
                    <a:pt x="3146298" y="16764"/>
                  </a:lnTo>
                  <a:lnTo>
                    <a:pt x="3145536" y="16764"/>
                  </a:lnTo>
                  <a:lnTo>
                    <a:pt x="3088386" y="63246"/>
                  </a:lnTo>
                  <a:lnTo>
                    <a:pt x="3087624" y="63246"/>
                  </a:lnTo>
                  <a:lnTo>
                    <a:pt x="3087624" y="64008"/>
                  </a:lnTo>
                  <a:lnTo>
                    <a:pt x="3067050" y="96774"/>
                  </a:lnTo>
                  <a:lnTo>
                    <a:pt x="3067050" y="97536"/>
                  </a:lnTo>
                  <a:lnTo>
                    <a:pt x="3051810" y="137160"/>
                  </a:lnTo>
                  <a:lnTo>
                    <a:pt x="3041142" y="182118"/>
                  </a:lnTo>
                  <a:lnTo>
                    <a:pt x="3033522" y="233172"/>
                  </a:lnTo>
                  <a:lnTo>
                    <a:pt x="3030524" y="277418"/>
                  </a:lnTo>
                  <a:lnTo>
                    <a:pt x="3010662" y="265176"/>
                  </a:lnTo>
                  <a:lnTo>
                    <a:pt x="3009900" y="265938"/>
                  </a:lnTo>
                  <a:lnTo>
                    <a:pt x="3024124" y="302895"/>
                  </a:lnTo>
                  <a:lnTo>
                    <a:pt x="3031617" y="341376"/>
                  </a:lnTo>
                  <a:lnTo>
                    <a:pt x="3040634" y="303657"/>
                  </a:lnTo>
                  <a:lnTo>
                    <a:pt x="3051048" y="279019"/>
                  </a:lnTo>
                  <a:lnTo>
                    <a:pt x="3036532" y="279019"/>
                  </a:lnTo>
                  <a:lnTo>
                    <a:pt x="3036532" y="278892"/>
                  </a:lnTo>
                  <a:lnTo>
                    <a:pt x="3050413" y="278892"/>
                  </a:lnTo>
                  <a:lnTo>
                    <a:pt x="3055620" y="267462"/>
                  </a:lnTo>
                  <a:lnTo>
                    <a:pt x="3055620" y="266700"/>
                  </a:lnTo>
                  <a:lnTo>
                    <a:pt x="3036684" y="276809"/>
                  </a:lnTo>
                  <a:lnTo>
                    <a:pt x="3039618" y="234696"/>
                  </a:lnTo>
                  <a:lnTo>
                    <a:pt x="3046476" y="183642"/>
                  </a:lnTo>
                  <a:lnTo>
                    <a:pt x="3057144" y="139446"/>
                  </a:lnTo>
                  <a:lnTo>
                    <a:pt x="3072892" y="99822"/>
                  </a:lnTo>
                  <a:lnTo>
                    <a:pt x="3073146" y="99060"/>
                  </a:lnTo>
                  <a:lnTo>
                    <a:pt x="3072384" y="99822"/>
                  </a:lnTo>
                  <a:lnTo>
                    <a:pt x="3092450" y="67818"/>
                  </a:lnTo>
                  <a:lnTo>
                    <a:pt x="3092831" y="67310"/>
                  </a:lnTo>
                  <a:lnTo>
                    <a:pt x="3148584" y="22098"/>
                  </a:lnTo>
                  <a:lnTo>
                    <a:pt x="3147822" y="22860"/>
                  </a:lnTo>
                  <a:lnTo>
                    <a:pt x="3150108" y="22098"/>
                  </a:lnTo>
                  <a:lnTo>
                    <a:pt x="3185160" y="10668"/>
                  </a:lnTo>
                  <a:lnTo>
                    <a:pt x="3184398" y="10668"/>
                  </a:lnTo>
                  <a:lnTo>
                    <a:pt x="3229356" y="6096"/>
                  </a:lnTo>
                  <a:close/>
                </a:path>
                <a:path w="3564890" h="2708275">
                  <a:moveTo>
                    <a:pt x="3561588" y="2646299"/>
                  </a:moveTo>
                  <a:lnTo>
                    <a:pt x="3542538" y="2646299"/>
                  </a:lnTo>
                  <a:lnTo>
                    <a:pt x="3519678" y="2631948"/>
                  </a:lnTo>
                  <a:lnTo>
                    <a:pt x="3518916" y="2632710"/>
                  </a:lnTo>
                  <a:lnTo>
                    <a:pt x="3534156" y="2669667"/>
                  </a:lnTo>
                  <a:lnTo>
                    <a:pt x="3542538" y="2708148"/>
                  </a:lnTo>
                  <a:lnTo>
                    <a:pt x="3550920" y="2669667"/>
                  </a:lnTo>
                  <a:lnTo>
                    <a:pt x="3561588" y="2646299"/>
                  </a:lnTo>
                  <a:close/>
                </a:path>
                <a:path w="3564890" h="2708275">
                  <a:moveTo>
                    <a:pt x="3564623" y="2631948"/>
                  </a:moveTo>
                  <a:lnTo>
                    <a:pt x="3541763" y="2645664"/>
                  </a:lnTo>
                  <a:lnTo>
                    <a:pt x="3560178" y="2645664"/>
                  </a:lnTo>
                  <a:lnTo>
                    <a:pt x="3564623" y="2632710"/>
                  </a:lnTo>
                  <a:lnTo>
                    <a:pt x="3564623" y="2631948"/>
                  </a:lnTo>
                  <a:close/>
                </a:path>
                <a:path w="3564890" h="2708275">
                  <a:moveTo>
                    <a:pt x="3564623" y="392430"/>
                  </a:moveTo>
                  <a:lnTo>
                    <a:pt x="3560699" y="381000"/>
                  </a:lnTo>
                  <a:lnTo>
                    <a:pt x="3561575" y="381000"/>
                  </a:lnTo>
                  <a:lnTo>
                    <a:pt x="3550907" y="356616"/>
                  </a:lnTo>
                  <a:lnTo>
                    <a:pt x="3542525" y="316992"/>
                  </a:lnTo>
                  <a:lnTo>
                    <a:pt x="3534143" y="356616"/>
                  </a:lnTo>
                  <a:lnTo>
                    <a:pt x="3518903" y="393954"/>
                  </a:lnTo>
                  <a:lnTo>
                    <a:pt x="3519665" y="394716"/>
                  </a:lnTo>
                  <a:lnTo>
                    <a:pt x="3542525" y="381000"/>
                  </a:lnTo>
                  <a:lnTo>
                    <a:pt x="3544303" y="381000"/>
                  </a:lnTo>
                  <a:lnTo>
                    <a:pt x="3564623" y="393192"/>
                  </a:lnTo>
                  <a:lnTo>
                    <a:pt x="3564623" y="392430"/>
                  </a:lnTo>
                  <a:close/>
                </a:path>
              </a:pathLst>
            </a:custGeom>
            <a:solidFill>
              <a:srgbClr val="211F1F"/>
            </a:solidFill>
          </p:spPr>
          <p:txBody>
            <a:bodyPr wrap="square" lIns="0" tIns="0" rIns="0" bIns="0" rtlCol="0"/>
            <a:lstStyle/>
            <a:p>
              <a:endParaRPr/>
            </a:p>
          </p:txBody>
        </p:sp>
        <p:pic>
          <p:nvPicPr>
            <p:cNvPr id="426" name="object 426"/>
            <p:cNvPicPr/>
            <p:nvPr/>
          </p:nvPicPr>
          <p:blipFill>
            <a:blip r:embed="rId45" cstate="print"/>
            <a:stretch>
              <a:fillRect/>
            </a:stretch>
          </p:blipFill>
          <p:spPr>
            <a:xfrm>
              <a:off x="1351787" y="5465063"/>
              <a:ext cx="280416" cy="147827"/>
            </a:xfrm>
            <a:prstGeom prst="rect">
              <a:avLst/>
            </a:prstGeom>
          </p:spPr>
        </p:pic>
        <p:sp>
          <p:nvSpPr>
            <p:cNvPr id="427" name="object 427"/>
            <p:cNvSpPr/>
            <p:nvPr/>
          </p:nvSpPr>
          <p:spPr>
            <a:xfrm>
              <a:off x="6801612" y="7575803"/>
              <a:ext cx="190500" cy="346075"/>
            </a:xfrm>
            <a:custGeom>
              <a:avLst/>
              <a:gdLst/>
              <a:ahLst/>
              <a:cxnLst/>
              <a:rect l="l" t="t" r="r" b="b"/>
              <a:pathLst>
                <a:path w="190500" h="346075">
                  <a:moveTo>
                    <a:pt x="190500" y="345948"/>
                  </a:moveTo>
                  <a:lnTo>
                    <a:pt x="155956" y="219456"/>
                  </a:lnTo>
                  <a:lnTo>
                    <a:pt x="155028" y="219456"/>
                  </a:lnTo>
                  <a:lnTo>
                    <a:pt x="94742" y="0"/>
                  </a:lnTo>
                  <a:lnTo>
                    <a:pt x="0" y="345948"/>
                  </a:lnTo>
                  <a:lnTo>
                    <a:pt x="94742" y="220980"/>
                  </a:lnTo>
                  <a:lnTo>
                    <a:pt x="95643" y="220980"/>
                  </a:lnTo>
                  <a:lnTo>
                    <a:pt x="190500" y="345948"/>
                  </a:lnTo>
                  <a:close/>
                </a:path>
              </a:pathLst>
            </a:custGeom>
            <a:solidFill>
              <a:srgbClr val="211F1F"/>
            </a:solidFill>
          </p:spPr>
          <p:txBody>
            <a:bodyPr wrap="square" lIns="0" tIns="0" rIns="0" bIns="0" rtlCol="0"/>
            <a:lstStyle/>
            <a:p>
              <a:endParaRPr/>
            </a:p>
          </p:txBody>
        </p:sp>
        <p:sp>
          <p:nvSpPr>
            <p:cNvPr id="428" name="object 428"/>
            <p:cNvSpPr/>
            <p:nvPr/>
          </p:nvSpPr>
          <p:spPr>
            <a:xfrm>
              <a:off x="6833616" y="7624571"/>
              <a:ext cx="62865" cy="230504"/>
            </a:xfrm>
            <a:custGeom>
              <a:avLst/>
              <a:gdLst/>
              <a:ahLst/>
              <a:cxnLst/>
              <a:rect l="l" t="t" r="r" b="b"/>
              <a:pathLst>
                <a:path w="62865" h="230504">
                  <a:moveTo>
                    <a:pt x="62483" y="0"/>
                  </a:moveTo>
                  <a:lnTo>
                    <a:pt x="0" y="230124"/>
                  </a:lnTo>
                  <a:lnTo>
                    <a:pt x="62483" y="150622"/>
                  </a:lnTo>
                  <a:lnTo>
                    <a:pt x="62483" y="0"/>
                  </a:lnTo>
                  <a:close/>
                </a:path>
              </a:pathLst>
            </a:custGeom>
            <a:solidFill>
              <a:srgbClr val="FFFFFF"/>
            </a:solidFill>
          </p:spPr>
          <p:txBody>
            <a:bodyPr wrap="square" lIns="0" tIns="0" rIns="0" bIns="0" rtlCol="0"/>
            <a:lstStyle/>
            <a:p>
              <a:endParaRPr/>
            </a:p>
          </p:txBody>
        </p:sp>
        <p:sp>
          <p:nvSpPr>
            <p:cNvPr id="429" name="object 429"/>
            <p:cNvSpPr/>
            <p:nvPr/>
          </p:nvSpPr>
          <p:spPr>
            <a:xfrm>
              <a:off x="1350264" y="5545835"/>
              <a:ext cx="1203960" cy="161925"/>
            </a:xfrm>
            <a:custGeom>
              <a:avLst/>
              <a:gdLst/>
              <a:ahLst/>
              <a:cxnLst/>
              <a:rect l="l" t="t" r="r" b="b"/>
              <a:pathLst>
                <a:path w="1203960" h="161925">
                  <a:moveTo>
                    <a:pt x="1190244" y="15240"/>
                  </a:moveTo>
                  <a:lnTo>
                    <a:pt x="1189482" y="13716"/>
                  </a:lnTo>
                  <a:lnTo>
                    <a:pt x="1184148" y="13716"/>
                  </a:lnTo>
                  <a:lnTo>
                    <a:pt x="1184148" y="16764"/>
                  </a:lnTo>
                  <a:lnTo>
                    <a:pt x="1184148" y="19812"/>
                  </a:lnTo>
                  <a:lnTo>
                    <a:pt x="1184148" y="147840"/>
                  </a:lnTo>
                  <a:lnTo>
                    <a:pt x="18288" y="147840"/>
                  </a:lnTo>
                  <a:lnTo>
                    <a:pt x="18288" y="19812"/>
                  </a:lnTo>
                  <a:lnTo>
                    <a:pt x="1184148" y="19812"/>
                  </a:lnTo>
                  <a:lnTo>
                    <a:pt x="1184148" y="16789"/>
                  </a:lnTo>
                  <a:lnTo>
                    <a:pt x="18288" y="16789"/>
                  </a:lnTo>
                  <a:lnTo>
                    <a:pt x="1184148" y="16764"/>
                  </a:lnTo>
                  <a:lnTo>
                    <a:pt x="1184148" y="13716"/>
                  </a:lnTo>
                  <a:lnTo>
                    <a:pt x="13716" y="13716"/>
                  </a:lnTo>
                  <a:lnTo>
                    <a:pt x="12192" y="15240"/>
                  </a:lnTo>
                  <a:lnTo>
                    <a:pt x="12192" y="153162"/>
                  </a:lnTo>
                  <a:lnTo>
                    <a:pt x="13716" y="153924"/>
                  </a:lnTo>
                  <a:lnTo>
                    <a:pt x="1189482" y="153924"/>
                  </a:lnTo>
                  <a:lnTo>
                    <a:pt x="1190244" y="153162"/>
                  </a:lnTo>
                  <a:lnTo>
                    <a:pt x="1190244" y="150876"/>
                  </a:lnTo>
                  <a:lnTo>
                    <a:pt x="1190244" y="147828"/>
                  </a:lnTo>
                  <a:lnTo>
                    <a:pt x="1190244" y="19812"/>
                  </a:lnTo>
                  <a:lnTo>
                    <a:pt x="1190244" y="16764"/>
                  </a:lnTo>
                  <a:lnTo>
                    <a:pt x="1190244" y="15240"/>
                  </a:lnTo>
                  <a:close/>
                </a:path>
                <a:path w="1203960" h="161925">
                  <a:moveTo>
                    <a:pt x="1203960" y="1524"/>
                  </a:moveTo>
                  <a:lnTo>
                    <a:pt x="1203198" y="0"/>
                  </a:lnTo>
                  <a:lnTo>
                    <a:pt x="1197864" y="0"/>
                  </a:lnTo>
                  <a:lnTo>
                    <a:pt x="1197864" y="6096"/>
                  </a:lnTo>
                  <a:lnTo>
                    <a:pt x="1197864" y="155448"/>
                  </a:lnTo>
                  <a:lnTo>
                    <a:pt x="6096" y="155448"/>
                  </a:lnTo>
                  <a:lnTo>
                    <a:pt x="6096" y="6096"/>
                  </a:lnTo>
                  <a:lnTo>
                    <a:pt x="1197864" y="6096"/>
                  </a:lnTo>
                  <a:lnTo>
                    <a:pt x="1197864" y="0"/>
                  </a:lnTo>
                  <a:lnTo>
                    <a:pt x="1524" y="0"/>
                  </a:lnTo>
                  <a:lnTo>
                    <a:pt x="0" y="1524"/>
                  </a:lnTo>
                  <a:lnTo>
                    <a:pt x="0" y="160020"/>
                  </a:lnTo>
                  <a:lnTo>
                    <a:pt x="1524" y="161544"/>
                  </a:lnTo>
                  <a:lnTo>
                    <a:pt x="1203198" y="161544"/>
                  </a:lnTo>
                  <a:lnTo>
                    <a:pt x="1203960" y="160020"/>
                  </a:lnTo>
                  <a:lnTo>
                    <a:pt x="1203960" y="158496"/>
                  </a:lnTo>
                  <a:lnTo>
                    <a:pt x="1203960" y="155448"/>
                  </a:lnTo>
                  <a:lnTo>
                    <a:pt x="1203960" y="6096"/>
                  </a:lnTo>
                  <a:lnTo>
                    <a:pt x="1203960" y="3048"/>
                  </a:lnTo>
                  <a:lnTo>
                    <a:pt x="1203960" y="1524"/>
                  </a:lnTo>
                  <a:close/>
                </a:path>
              </a:pathLst>
            </a:custGeom>
            <a:solidFill>
              <a:srgbClr val="211F1F"/>
            </a:solidFill>
          </p:spPr>
          <p:txBody>
            <a:bodyPr wrap="square" lIns="0" tIns="0" rIns="0" bIns="0" rtlCol="0"/>
            <a:lstStyle/>
            <a:p>
              <a:endParaRPr/>
            </a:p>
          </p:txBody>
        </p:sp>
        <p:pic>
          <p:nvPicPr>
            <p:cNvPr id="430" name="object 430"/>
            <p:cNvPicPr/>
            <p:nvPr/>
          </p:nvPicPr>
          <p:blipFill>
            <a:blip r:embed="rId46" cstate="print"/>
            <a:stretch>
              <a:fillRect/>
            </a:stretch>
          </p:blipFill>
          <p:spPr>
            <a:xfrm>
              <a:off x="4434839" y="5710427"/>
              <a:ext cx="118872" cy="118872"/>
            </a:xfrm>
            <a:prstGeom prst="rect">
              <a:avLst/>
            </a:prstGeom>
          </p:spPr>
        </p:pic>
      </p:grpSp>
      <p:sp>
        <p:nvSpPr>
          <p:cNvPr id="431" name="object 431"/>
          <p:cNvSpPr txBox="1"/>
          <p:nvPr/>
        </p:nvSpPr>
        <p:spPr>
          <a:xfrm>
            <a:off x="1222959" y="5313426"/>
            <a:ext cx="1541145" cy="147955"/>
          </a:xfrm>
          <a:prstGeom prst="rect">
            <a:avLst/>
          </a:prstGeom>
        </p:spPr>
        <p:txBody>
          <a:bodyPr vert="horz" wrap="square" lIns="0" tIns="13335" rIns="0" bIns="0" rtlCol="0">
            <a:spAutoFit/>
          </a:bodyPr>
          <a:lstStyle/>
          <a:p>
            <a:pPr marL="12700">
              <a:lnSpc>
                <a:spcPct val="100000"/>
              </a:lnSpc>
              <a:spcBef>
                <a:spcPts val="105"/>
              </a:spcBef>
            </a:pPr>
            <a:r>
              <a:rPr sz="800" spc="-55" dirty="0">
                <a:solidFill>
                  <a:srgbClr val="221F1F"/>
                </a:solidFill>
                <a:latin typeface="Arial"/>
                <a:cs typeface="Arial"/>
              </a:rPr>
              <a:t>Tempered</a:t>
            </a:r>
            <a:r>
              <a:rPr sz="800" spc="-20" dirty="0">
                <a:solidFill>
                  <a:srgbClr val="221F1F"/>
                </a:solidFill>
                <a:latin typeface="Arial"/>
                <a:cs typeface="Arial"/>
              </a:rPr>
              <a:t> </a:t>
            </a:r>
            <a:r>
              <a:rPr sz="800" spc="-30" dirty="0">
                <a:solidFill>
                  <a:srgbClr val="221F1F"/>
                </a:solidFill>
                <a:latin typeface="Arial"/>
                <a:cs typeface="Arial"/>
              </a:rPr>
              <a:t>windows</a:t>
            </a:r>
            <a:r>
              <a:rPr sz="800" spc="-50" dirty="0">
                <a:solidFill>
                  <a:srgbClr val="221F1F"/>
                </a:solidFill>
                <a:latin typeface="Arial"/>
                <a:cs typeface="Arial"/>
              </a:rPr>
              <a:t> </a:t>
            </a:r>
            <a:r>
              <a:rPr sz="800" spc="-40" dirty="0">
                <a:solidFill>
                  <a:srgbClr val="221F1F"/>
                </a:solidFill>
                <a:latin typeface="Arial"/>
                <a:cs typeface="Arial"/>
              </a:rPr>
              <a:t>may</a:t>
            </a:r>
            <a:r>
              <a:rPr sz="800" spc="-50" dirty="0">
                <a:solidFill>
                  <a:srgbClr val="221F1F"/>
                </a:solidFill>
                <a:latin typeface="Arial"/>
                <a:cs typeface="Arial"/>
              </a:rPr>
              <a:t> </a:t>
            </a:r>
            <a:r>
              <a:rPr sz="800" spc="-25" dirty="0">
                <a:solidFill>
                  <a:srgbClr val="221F1F"/>
                </a:solidFill>
                <a:latin typeface="Arial"/>
                <a:cs typeface="Arial"/>
              </a:rPr>
              <a:t>be</a:t>
            </a:r>
            <a:r>
              <a:rPr sz="800" spc="-20" dirty="0">
                <a:solidFill>
                  <a:srgbClr val="221F1F"/>
                </a:solidFill>
                <a:latin typeface="Arial"/>
                <a:cs typeface="Arial"/>
              </a:rPr>
              <a:t> </a:t>
            </a:r>
            <a:r>
              <a:rPr sz="800" spc="-10" dirty="0">
                <a:solidFill>
                  <a:srgbClr val="221F1F"/>
                </a:solidFill>
                <a:latin typeface="Arial"/>
                <a:cs typeface="Arial"/>
              </a:rPr>
              <a:t>required</a:t>
            </a:r>
            <a:endParaRPr sz="800">
              <a:latin typeface="Arial"/>
              <a:cs typeface="Arial"/>
            </a:endParaRPr>
          </a:p>
        </p:txBody>
      </p:sp>
      <p:sp>
        <p:nvSpPr>
          <p:cNvPr id="432" name="object 432"/>
          <p:cNvSpPr/>
          <p:nvPr/>
        </p:nvSpPr>
        <p:spPr>
          <a:xfrm>
            <a:off x="1292352" y="5458967"/>
            <a:ext cx="744220" cy="2217420"/>
          </a:xfrm>
          <a:custGeom>
            <a:avLst/>
            <a:gdLst/>
            <a:ahLst/>
            <a:cxnLst/>
            <a:rect l="l" t="t" r="r" b="b"/>
            <a:pathLst>
              <a:path w="744219" h="2217420">
                <a:moveTo>
                  <a:pt x="7620" y="1778"/>
                </a:moveTo>
                <a:lnTo>
                  <a:pt x="6731" y="0"/>
                </a:lnTo>
                <a:lnTo>
                  <a:pt x="0" y="1270"/>
                </a:lnTo>
                <a:lnTo>
                  <a:pt x="889" y="3048"/>
                </a:lnTo>
                <a:lnTo>
                  <a:pt x="7620" y="1778"/>
                </a:lnTo>
                <a:close/>
              </a:path>
              <a:path w="744219" h="2217420">
                <a:moveTo>
                  <a:pt x="743712" y="2215388"/>
                </a:moveTo>
                <a:lnTo>
                  <a:pt x="742950" y="2209800"/>
                </a:lnTo>
                <a:lnTo>
                  <a:pt x="729996" y="2211832"/>
                </a:lnTo>
                <a:lnTo>
                  <a:pt x="730758" y="2217420"/>
                </a:lnTo>
                <a:lnTo>
                  <a:pt x="743712" y="2215388"/>
                </a:lnTo>
                <a:close/>
              </a:path>
            </a:pathLst>
          </a:custGeom>
          <a:solidFill>
            <a:srgbClr val="221F1F"/>
          </a:solidFill>
        </p:spPr>
        <p:txBody>
          <a:bodyPr wrap="square" lIns="0" tIns="0" rIns="0" bIns="0" rtlCol="0"/>
          <a:lstStyle/>
          <a:p>
            <a:endParaRPr/>
          </a:p>
        </p:txBody>
      </p:sp>
      <p:sp>
        <p:nvSpPr>
          <p:cNvPr id="433" name="object 433"/>
          <p:cNvSpPr txBox="1"/>
          <p:nvPr/>
        </p:nvSpPr>
        <p:spPr>
          <a:xfrm>
            <a:off x="3366261" y="5319521"/>
            <a:ext cx="370840" cy="147955"/>
          </a:xfrm>
          <a:prstGeom prst="rect">
            <a:avLst/>
          </a:prstGeom>
        </p:spPr>
        <p:txBody>
          <a:bodyPr vert="horz" wrap="square" lIns="0" tIns="13335" rIns="0" bIns="0" rtlCol="0">
            <a:spAutoFit/>
          </a:bodyPr>
          <a:lstStyle/>
          <a:p>
            <a:pPr marL="12700">
              <a:lnSpc>
                <a:spcPct val="100000"/>
              </a:lnSpc>
              <a:spcBef>
                <a:spcPts val="105"/>
              </a:spcBef>
            </a:pPr>
            <a:r>
              <a:rPr sz="800" spc="-25" dirty="0">
                <a:solidFill>
                  <a:srgbClr val="221F1F"/>
                </a:solidFill>
                <a:latin typeface="Arial"/>
                <a:cs typeface="Arial"/>
              </a:rPr>
              <a:t>Decking</a:t>
            </a:r>
            <a:endParaRPr sz="800">
              <a:latin typeface="Arial"/>
              <a:cs typeface="Arial"/>
            </a:endParaRPr>
          </a:p>
        </p:txBody>
      </p:sp>
      <p:sp>
        <p:nvSpPr>
          <p:cNvPr id="434" name="object 434"/>
          <p:cNvSpPr txBox="1"/>
          <p:nvPr/>
        </p:nvSpPr>
        <p:spPr>
          <a:xfrm>
            <a:off x="3937761" y="5319521"/>
            <a:ext cx="233679" cy="147955"/>
          </a:xfrm>
          <a:prstGeom prst="rect">
            <a:avLst/>
          </a:prstGeom>
        </p:spPr>
        <p:txBody>
          <a:bodyPr vert="horz" wrap="square" lIns="0" tIns="13335" rIns="0" bIns="0" rtlCol="0">
            <a:spAutoFit/>
          </a:bodyPr>
          <a:lstStyle/>
          <a:p>
            <a:pPr marL="12700">
              <a:lnSpc>
                <a:spcPct val="100000"/>
              </a:lnSpc>
              <a:spcBef>
                <a:spcPts val="105"/>
              </a:spcBef>
            </a:pPr>
            <a:r>
              <a:rPr sz="800" spc="-20" dirty="0">
                <a:solidFill>
                  <a:srgbClr val="221F1F"/>
                </a:solidFill>
                <a:latin typeface="Arial"/>
                <a:cs typeface="Arial"/>
              </a:rPr>
              <a:t>Light</a:t>
            </a:r>
            <a:endParaRPr sz="800">
              <a:latin typeface="Arial"/>
              <a:cs typeface="Arial"/>
            </a:endParaRPr>
          </a:p>
        </p:txBody>
      </p:sp>
      <p:sp>
        <p:nvSpPr>
          <p:cNvPr id="435" name="object 435"/>
          <p:cNvSpPr txBox="1"/>
          <p:nvPr/>
        </p:nvSpPr>
        <p:spPr>
          <a:xfrm>
            <a:off x="1157427" y="5904102"/>
            <a:ext cx="386080" cy="147955"/>
          </a:xfrm>
          <a:prstGeom prst="rect">
            <a:avLst/>
          </a:prstGeom>
        </p:spPr>
        <p:txBody>
          <a:bodyPr vert="horz" wrap="square" lIns="0" tIns="13335" rIns="0" bIns="0" rtlCol="0">
            <a:spAutoFit/>
          </a:bodyPr>
          <a:lstStyle/>
          <a:p>
            <a:pPr marL="12700">
              <a:lnSpc>
                <a:spcPct val="100000"/>
              </a:lnSpc>
              <a:spcBef>
                <a:spcPts val="105"/>
              </a:spcBef>
            </a:pPr>
            <a:r>
              <a:rPr sz="800" dirty="0">
                <a:solidFill>
                  <a:srgbClr val="221F1F"/>
                </a:solidFill>
                <a:latin typeface="Arial"/>
                <a:cs typeface="Arial"/>
              </a:rPr>
              <a:t>36”</a:t>
            </a:r>
            <a:r>
              <a:rPr sz="800" spc="15" dirty="0">
                <a:solidFill>
                  <a:srgbClr val="221F1F"/>
                </a:solidFill>
                <a:latin typeface="Arial"/>
                <a:cs typeface="Arial"/>
              </a:rPr>
              <a:t> </a:t>
            </a:r>
            <a:r>
              <a:rPr sz="800" spc="-20" dirty="0">
                <a:solidFill>
                  <a:srgbClr val="221F1F"/>
                </a:solidFill>
                <a:latin typeface="Arial"/>
                <a:cs typeface="Arial"/>
              </a:rPr>
              <a:t>Min.</a:t>
            </a:r>
            <a:endParaRPr sz="800">
              <a:latin typeface="Arial"/>
              <a:cs typeface="Arial"/>
            </a:endParaRPr>
          </a:p>
        </p:txBody>
      </p:sp>
      <p:sp>
        <p:nvSpPr>
          <p:cNvPr id="436" name="object 436"/>
          <p:cNvSpPr txBox="1"/>
          <p:nvPr/>
        </p:nvSpPr>
        <p:spPr>
          <a:xfrm>
            <a:off x="1715516" y="6493890"/>
            <a:ext cx="248920" cy="147955"/>
          </a:xfrm>
          <a:prstGeom prst="rect">
            <a:avLst/>
          </a:prstGeom>
        </p:spPr>
        <p:txBody>
          <a:bodyPr vert="horz" wrap="square" lIns="0" tIns="13335" rIns="0" bIns="0" rtlCol="0">
            <a:spAutoFit/>
          </a:bodyPr>
          <a:lstStyle/>
          <a:p>
            <a:pPr marL="12700">
              <a:lnSpc>
                <a:spcPct val="100000"/>
              </a:lnSpc>
              <a:spcBef>
                <a:spcPts val="105"/>
              </a:spcBef>
            </a:pPr>
            <a:r>
              <a:rPr sz="800" spc="-40" dirty="0">
                <a:solidFill>
                  <a:srgbClr val="221F1F"/>
                </a:solidFill>
                <a:latin typeface="Arial"/>
                <a:cs typeface="Arial"/>
              </a:rPr>
              <a:t>Stairs</a:t>
            </a:r>
            <a:endParaRPr sz="800">
              <a:latin typeface="Arial"/>
              <a:cs typeface="Arial"/>
            </a:endParaRPr>
          </a:p>
        </p:txBody>
      </p:sp>
      <p:sp>
        <p:nvSpPr>
          <p:cNvPr id="437" name="object 437"/>
          <p:cNvSpPr txBox="1"/>
          <p:nvPr/>
        </p:nvSpPr>
        <p:spPr>
          <a:xfrm>
            <a:off x="6491096" y="6792594"/>
            <a:ext cx="82550" cy="162560"/>
          </a:xfrm>
          <a:prstGeom prst="rect">
            <a:avLst/>
          </a:prstGeom>
        </p:spPr>
        <p:txBody>
          <a:bodyPr vert="horz" wrap="square" lIns="0" tIns="12700" rIns="0" bIns="0" rtlCol="0">
            <a:spAutoFit/>
          </a:bodyPr>
          <a:lstStyle/>
          <a:p>
            <a:pPr marL="12700">
              <a:lnSpc>
                <a:spcPct val="100000"/>
              </a:lnSpc>
              <a:spcBef>
                <a:spcPts val="100"/>
              </a:spcBef>
            </a:pPr>
            <a:r>
              <a:rPr sz="900" spc="-50" dirty="0">
                <a:solidFill>
                  <a:srgbClr val="221F1F"/>
                </a:solidFill>
                <a:latin typeface="Arial"/>
                <a:cs typeface="Arial"/>
              </a:rPr>
              <a:t>x</a:t>
            </a:r>
            <a:endParaRPr sz="900">
              <a:latin typeface="Arial"/>
              <a:cs typeface="Arial"/>
            </a:endParaRPr>
          </a:p>
        </p:txBody>
      </p:sp>
      <p:sp>
        <p:nvSpPr>
          <p:cNvPr id="438" name="object 438"/>
          <p:cNvSpPr txBox="1"/>
          <p:nvPr/>
        </p:nvSpPr>
        <p:spPr>
          <a:xfrm>
            <a:off x="6374574" y="7747622"/>
            <a:ext cx="82550" cy="162560"/>
          </a:xfrm>
          <a:prstGeom prst="rect">
            <a:avLst/>
          </a:prstGeom>
        </p:spPr>
        <p:txBody>
          <a:bodyPr vert="horz" wrap="square" lIns="0" tIns="12700" rIns="0" bIns="0" rtlCol="0">
            <a:spAutoFit/>
          </a:bodyPr>
          <a:lstStyle/>
          <a:p>
            <a:pPr marL="12700">
              <a:lnSpc>
                <a:spcPct val="100000"/>
              </a:lnSpc>
              <a:spcBef>
                <a:spcPts val="100"/>
              </a:spcBef>
            </a:pPr>
            <a:r>
              <a:rPr sz="900" spc="-50" dirty="0">
                <a:solidFill>
                  <a:srgbClr val="221F1F"/>
                </a:solidFill>
                <a:latin typeface="Arial"/>
                <a:cs typeface="Arial"/>
              </a:rPr>
              <a:t>x</a:t>
            </a:r>
            <a:endParaRPr sz="900">
              <a:latin typeface="Arial"/>
              <a:cs typeface="Arial"/>
            </a:endParaRPr>
          </a:p>
        </p:txBody>
      </p:sp>
      <p:sp>
        <p:nvSpPr>
          <p:cNvPr id="439" name="object 439"/>
          <p:cNvSpPr txBox="1"/>
          <p:nvPr/>
        </p:nvSpPr>
        <p:spPr>
          <a:xfrm>
            <a:off x="1771904" y="7586218"/>
            <a:ext cx="258445" cy="147955"/>
          </a:xfrm>
          <a:prstGeom prst="rect">
            <a:avLst/>
          </a:prstGeom>
        </p:spPr>
        <p:txBody>
          <a:bodyPr vert="horz" wrap="square" lIns="0" tIns="12700" rIns="0" bIns="0" rtlCol="0">
            <a:spAutoFit/>
          </a:bodyPr>
          <a:lstStyle/>
          <a:p>
            <a:pPr marL="12700">
              <a:lnSpc>
                <a:spcPct val="100000"/>
              </a:lnSpc>
              <a:spcBef>
                <a:spcPts val="100"/>
              </a:spcBef>
            </a:pPr>
            <a:r>
              <a:rPr sz="800" spc="-35" dirty="0">
                <a:solidFill>
                  <a:srgbClr val="221F1F"/>
                </a:solidFill>
                <a:latin typeface="Arial"/>
                <a:cs typeface="Arial"/>
              </a:rPr>
              <a:t>Joists</a:t>
            </a:r>
            <a:endParaRPr sz="800">
              <a:latin typeface="Arial"/>
              <a:cs typeface="Arial"/>
            </a:endParaRPr>
          </a:p>
        </p:txBody>
      </p:sp>
      <p:sp>
        <p:nvSpPr>
          <p:cNvPr id="440" name="object 440"/>
          <p:cNvSpPr txBox="1"/>
          <p:nvPr/>
        </p:nvSpPr>
        <p:spPr>
          <a:xfrm>
            <a:off x="1415033" y="7986141"/>
            <a:ext cx="654050" cy="269240"/>
          </a:xfrm>
          <a:prstGeom prst="rect">
            <a:avLst/>
          </a:prstGeom>
        </p:spPr>
        <p:txBody>
          <a:bodyPr vert="horz" wrap="square" lIns="0" tIns="12700" rIns="0" bIns="0" rtlCol="0">
            <a:spAutoFit/>
          </a:bodyPr>
          <a:lstStyle/>
          <a:p>
            <a:pPr marR="13335" algn="r">
              <a:lnSpc>
                <a:spcPts val="960"/>
              </a:lnSpc>
              <a:spcBef>
                <a:spcPts val="100"/>
              </a:spcBef>
            </a:pPr>
            <a:r>
              <a:rPr sz="800" spc="-60" dirty="0">
                <a:solidFill>
                  <a:srgbClr val="221F1F"/>
                </a:solidFill>
                <a:latin typeface="Arial"/>
                <a:cs typeface="Arial"/>
              </a:rPr>
              <a:t>Show</a:t>
            </a:r>
            <a:r>
              <a:rPr sz="800" spc="-45" dirty="0">
                <a:solidFill>
                  <a:srgbClr val="221F1F"/>
                </a:solidFill>
                <a:latin typeface="Arial"/>
                <a:cs typeface="Arial"/>
              </a:rPr>
              <a:t> </a:t>
            </a:r>
            <a:r>
              <a:rPr sz="800" spc="-25" dirty="0">
                <a:solidFill>
                  <a:srgbClr val="221F1F"/>
                </a:solidFill>
                <a:latin typeface="Arial"/>
                <a:cs typeface="Arial"/>
              </a:rPr>
              <a:t>post</a:t>
            </a:r>
            <a:r>
              <a:rPr sz="800" spc="-15" dirty="0">
                <a:solidFill>
                  <a:srgbClr val="221F1F"/>
                </a:solidFill>
                <a:latin typeface="Arial"/>
                <a:cs typeface="Arial"/>
              </a:rPr>
              <a:t> </a:t>
            </a:r>
            <a:r>
              <a:rPr sz="800" spc="-25" dirty="0">
                <a:solidFill>
                  <a:srgbClr val="221F1F"/>
                </a:solidFill>
                <a:latin typeface="Arial"/>
                <a:cs typeface="Arial"/>
              </a:rPr>
              <a:t>and</a:t>
            </a:r>
            <a:endParaRPr sz="800">
              <a:latin typeface="Arial"/>
              <a:cs typeface="Arial"/>
            </a:endParaRPr>
          </a:p>
          <a:p>
            <a:pPr marR="5080" algn="r">
              <a:lnSpc>
                <a:spcPts val="960"/>
              </a:lnSpc>
            </a:pPr>
            <a:r>
              <a:rPr sz="800" spc="-30" dirty="0">
                <a:solidFill>
                  <a:srgbClr val="221F1F"/>
                </a:solidFill>
                <a:latin typeface="Arial"/>
                <a:cs typeface="Arial"/>
              </a:rPr>
              <a:t>pier</a:t>
            </a:r>
            <a:r>
              <a:rPr sz="800" spc="-20" dirty="0">
                <a:solidFill>
                  <a:srgbClr val="221F1F"/>
                </a:solidFill>
                <a:latin typeface="Arial"/>
                <a:cs typeface="Arial"/>
              </a:rPr>
              <a:t> size</a:t>
            </a:r>
            <a:endParaRPr sz="800">
              <a:latin typeface="Arial"/>
              <a:cs typeface="Arial"/>
            </a:endParaRPr>
          </a:p>
        </p:txBody>
      </p:sp>
      <p:sp>
        <p:nvSpPr>
          <p:cNvPr id="441" name="object 441"/>
          <p:cNvSpPr txBox="1"/>
          <p:nvPr/>
        </p:nvSpPr>
        <p:spPr>
          <a:xfrm>
            <a:off x="4581905" y="5319521"/>
            <a:ext cx="668020" cy="147955"/>
          </a:xfrm>
          <a:prstGeom prst="rect">
            <a:avLst/>
          </a:prstGeom>
        </p:spPr>
        <p:txBody>
          <a:bodyPr vert="horz" wrap="square" lIns="0" tIns="13335" rIns="0" bIns="0" rtlCol="0">
            <a:spAutoFit/>
          </a:bodyPr>
          <a:lstStyle/>
          <a:p>
            <a:pPr marL="12700">
              <a:lnSpc>
                <a:spcPct val="100000"/>
              </a:lnSpc>
              <a:spcBef>
                <a:spcPts val="105"/>
              </a:spcBef>
            </a:pPr>
            <a:r>
              <a:rPr sz="800" spc="-40" dirty="0">
                <a:solidFill>
                  <a:srgbClr val="221F1F"/>
                </a:solidFill>
                <a:latin typeface="Arial"/>
                <a:cs typeface="Arial"/>
              </a:rPr>
              <a:t>Door</a:t>
            </a:r>
            <a:r>
              <a:rPr sz="800" spc="-20" dirty="0">
                <a:solidFill>
                  <a:srgbClr val="221F1F"/>
                </a:solidFill>
                <a:latin typeface="Arial"/>
                <a:cs typeface="Arial"/>
              </a:rPr>
              <a:t> </a:t>
            </a:r>
            <a:r>
              <a:rPr sz="800" dirty="0">
                <a:solidFill>
                  <a:srgbClr val="221F1F"/>
                </a:solidFill>
                <a:latin typeface="Arial"/>
                <a:cs typeface="Arial"/>
              </a:rPr>
              <a:t>to</a:t>
            </a:r>
            <a:r>
              <a:rPr sz="800" spc="-30" dirty="0">
                <a:solidFill>
                  <a:srgbClr val="221F1F"/>
                </a:solidFill>
                <a:latin typeface="Arial"/>
                <a:cs typeface="Arial"/>
              </a:rPr>
              <a:t> </a:t>
            </a:r>
            <a:r>
              <a:rPr sz="800" spc="-10" dirty="0">
                <a:solidFill>
                  <a:srgbClr val="221F1F"/>
                </a:solidFill>
                <a:latin typeface="Arial"/>
                <a:cs typeface="Arial"/>
              </a:rPr>
              <a:t>interior</a:t>
            </a:r>
            <a:endParaRPr sz="800">
              <a:latin typeface="Arial"/>
              <a:cs typeface="Arial"/>
            </a:endParaRPr>
          </a:p>
        </p:txBody>
      </p:sp>
      <p:sp>
        <p:nvSpPr>
          <p:cNvPr id="442" name="object 442"/>
          <p:cNvSpPr txBox="1"/>
          <p:nvPr/>
        </p:nvSpPr>
        <p:spPr>
          <a:xfrm>
            <a:off x="6229603" y="5319521"/>
            <a:ext cx="665480" cy="147955"/>
          </a:xfrm>
          <a:prstGeom prst="rect">
            <a:avLst/>
          </a:prstGeom>
        </p:spPr>
        <p:txBody>
          <a:bodyPr vert="horz" wrap="square" lIns="0" tIns="13335" rIns="0" bIns="0" rtlCol="0">
            <a:spAutoFit/>
          </a:bodyPr>
          <a:lstStyle/>
          <a:p>
            <a:pPr marL="12700">
              <a:lnSpc>
                <a:spcPct val="100000"/>
              </a:lnSpc>
              <a:spcBef>
                <a:spcPts val="105"/>
              </a:spcBef>
            </a:pPr>
            <a:r>
              <a:rPr sz="800" spc="-40" dirty="0">
                <a:solidFill>
                  <a:srgbClr val="221F1F"/>
                </a:solidFill>
                <a:latin typeface="Arial"/>
                <a:cs typeface="Arial"/>
              </a:rPr>
              <a:t>Electrical</a:t>
            </a:r>
            <a:r>
              <a:rPr sz="800" spc="-35" dirty="0">
                <a:solidFill>
                  <a:srgbClr val="221F1F"/>
                </a:solidFill>
                <a:latin typeface="Arial"/>
                <a:cs typeface="Arial"/>
              </a:rPr>
              <a:t> </a:t>
            </a:r>
            <a:r>
              <a:rPr sz="800" spc="-10" dirty="0">
                <a:solidFill>
                  <a:srgbClr val="221F1F"/>
                </a:solidFill>
                <a:latin typeface="Arial"/>
                <a:cs typeface="Arial"/>
              </a:rPr>
              <a:t>outlet</a:t>
            </a:r>
            <a:endParaRPr sz="800">
              <a:latin typeface="Arial"/>
              <a:cs typeface="Arial"/>
            </a:endParaRPr>
          </a:p>
        </p:txBody>
      </p:sp>
      <p:sp>
        <p:nvSpPr>
          <p:cNvPr id="443" name="object 443"/>
          <p:cNvSpPr txBox="1"/>
          <p:nvPr/>
        </p:nvSpPr>
        <p:spPr>
          <a:xfrm>
            <a:off x="5425566" y="8210168"/>
            <a:ext cx="76835" cy="147955"/>
          </a:xfrm>
          <a:prstGeom prst="rect">
            <a:avLst/>
          </a:prstGeom>
        </p:spPr>
        <p:txBody>
          <a:bodyPr vert="horz" wrap="square" lIns="0" tIns="12700" rIns="0" bIns="0" rtlCol="0">
            <a:spAutoFit/>
          </a:bodyPr>
          <a:lstStyle/>
          <a:p>
            <a:pPr marL="12700">
              <a:lnSpc>
                <a:spcPct val="100000"/>
              </a:lnSpc>
              <a:spcBef>
                <a:spcPts val="100"/>
              </a:spcBef>
            </a:pPr>
            <a:r>
              <a:rPr sz="800" spc="-50" dirty="0">
                <a:solidFill>
                  <a:srgbClr val="221F1F"/>
                </a:solidFill>
                <a:latin typeface="Arial"/>
                <a:cs typeface="Arial"/>
              </a:rPr>
              <a:t>x</a:t>
            </a:r>
            <a:endParaRPr sz="800">
              <a:latin typeface="Arial"/>
              <a:cs typeface="Arial"/>
            </a:endParaRPr>
          </a:p>
        </p:txBody>
      </p:sp>
      <p:sp>
        <p:nvSpPr>
          <p:cNvPr id="444" name="object 444"/>
          <p:cNvSpPr txBox="1"/>
          <p:nvPr/>
        </p:nvSpPr>
        <p:spPr>
          <a:xfrm>
            <a:off x="2860039" y="8218678"/>
            <a:ext cx="73660" cy="140970"/>
          </a:xfrm>
          <a:prstGeom prst="rect">
            <a:avLst/>
          </a:prstGeom>
        </p:spPr>
        <p:txBody>
          <a:bodyPr vert="horz" wrap="square" lIns="0" tIns="13335" rIns="0" bIns="0" rtlCol="0">
            <a:spAutoFit/>
          </a:bodyPr>
          <a:lstStyle/>
          <a:p>
            <a:pPr marL="12700">
              <a:lnSpc>
                <a:spcPct val="100000"/>
              </a:lnSpc>
              <a:spcBef>
                <a:spcPts val="105"/>
              </a:spcBef>
            </a:pPr>
            <a:r>
              <a:rPr sz="750" spc="-50" dirty="0">
                <a:solidFill>
                  <a:srgbClr val="221F1F"/>
                </a:solidFill>
                <a:latin typeface="Arial"/>
                <a:cs typeface="Arial"/>
              </a:rPr>
              <a:t>x</a:t>
            </a:r>
            <a:endParaRPr sz="750">
              <a:latin typeface="Arial"/>
              <a:cs typeface="Arial"/>
            </a:endParaRPr>
          </a:p>
        </p:txBody>
      </p:sp>
      <p:sp>
        <p:nvSpPr>
          <p:cNvPr id="445" name="object 445"/>
          <p:cNvSpPr txBox="1"/>
          <p:nvPr/>
        </p:nvSpPr>
        <p:spPr>
          <a:xfrm>
            <a:off x="4122165" y="8210849"/>
            <a:ext cx="66675" cy="259715"/>
          </a:xfrm>
          <a:prstGeom prst="rect">
            <a:avLst/>
          </a:prstGeom>
        </p:spPr>
        <p:txBody>
          <a:bodyPr vert="horz" wrap="square" lIns="0" tIns="40005" rIns="0" bIns="0" rtlCol="0">
            <a:spAutoFit/>
          </a:bodyPr>
          <a:lstStyle/>
          <a:p>
            <a:pPr marL="12700">
              <a:lnSpc>
                <a:spcPct val="100000"/>
              </a:lnSpc>
              <a:spcBef>
                <a:spcPts val="315"/>
              </a:spcBef>
            </a:pPr>
            <a:r>
              <a:rPr sz="650" spc="-50" dirty="0">
                <a:solidFill>
                  <a:srgbClr val="221F1F"/>
                </a:solidFill>
                <a:latin typeface="Arial"/>
                <a:cs typeface="Arial"/>
              </a:rPr>
              <a:t>x</a:t>
            </a:r>
            <a:endParaRPr sz="650">
              <a:latin typeface="Arial"/>
              <a:cs typeface="Arial"/>
            </a:endParaRPr>
          </a:p>
          <a:p>
            <a:pPr marL="16510">
              <a:lnSpc>
                <a:spcPct val="100000"/>
              </a:lnSpc>
              <a:spcBef>
                <a:spcPts val="185"/>
              </a:spcBef>
            </a:pPr>
            <a:r>
              <a:rPr sz="550" spc="-50" dirty="0">
                <a:solidFill>
                  <a:srgbClr val="221F1F"/>
                </a:solidFill>
                <a:latin typeface="Arial"/>
                <a:cs typeface="Arial"/>
              </a:rPr>
              <a:t>x</a:t>
            </a:r>
            <a:endParaRPr sz="550">
              <a:latin typeface="Arial"/>
              <a:cs typeface="Arial"/>
            </a:endParaRPr>
          </a:p>
        </p:txBody>
      </p:sp>
      <p:sp>
        <p:nvSpPr>
          <p:cNvPr id="446" name="object 446"/>
          <p:cNvSpPr txBox="1"/>
          <p:nvPr/>
        </p:nvSpPr>
        <p:spPr>
          <a:xfrm>
            <a:off x="5181091" y="8126348"/>
            <a:ext cx="306705" cy="147955"/>
          </a:xfrm>
          <a:prstGeom prst="rect">
            <a:avLst/>
          </a:prstGeom>
        </p:spPr>
        <p:txBody>
          <a:bodyPr vert="horz" wrap="square" lIns="0" tIns="12700" rIns="0" bIns="0" rtlCol="0">
            <a:spAutoFit/>
          </a:bodyPr>
          <a:lstStyle/>
          <a:p>
            <a:pPr marL="12700">
              <a:lnSpc>
                <a:spcPct val="100000"/>
              </a:lnSpc>
              <a:spcBef>
                <a:spcPts val="100"/>
              </a:spcBef>
            </a:pPr>
            <a:r>
              <a:rPr sz="800" spc="-55" dirty="0">
                <a:solidFill>
                  <a:srgbClr val="221F1F"/>
                </a:solidFill>
                <a:latin typeface="Arial"/>
                <a:cs typeface="Arial"/>
              </a:rPr>
              <a:t>Beams</a:t>
            </a:r>
            <a:endParaRPr sz="800">
              <a:latin typeface="Arial"/>
              <a:cs typeface="Arial"/>
            </a:endParaRPr>
          </a:p>
        </p:txBody>
      </p:sp>
      <p:sp>
        <p:nvSpPr>
          <p:cNvPr id="447" name="object 447"/>
          <p:cNvSpPr txBox="1"/>
          <p:nvPr/>
        </p:nvSpPr>
        <p:spPr>
          <a:xfrm>
            <a:off x="6755638" y="7912100"/>
            <a:ext cx="346075" cy="147955"/>
          </a:xfrm>
          <a:prstGeom prst="rect">
            <a:avLst/>
          </a:prstGeom>
        </p:spPr>
        <p:txBody>
          <a:bodyPr vert="horz" wrap="square" lIns="0" tIns="12700" rIns="0" bIns="0" rtlCol="0">
            <a:spAutoFit/>
          </a:bodyPr>
          <a:lstStyle/>
          <a:p>
            <a:pPr marL="12700">
              <a:lnSpc>
                <a:spcPct val="100000"/>
              </a:lnSpc>
              <a:spcBef>
                <a:spcPts val="100"/>
              </a:spcBef>
            </a:pPr>
            <a:r>
              <a:rPr sz="800" spc="-20" dirty="0">
                <a:solidFill>
                  <a:srgbClr val="221F1F"/>
                </a:solidFill>
                <a:latin typeface="Arial"/>
                <a:cs typeface="Arial"/>
              </a:rPr>
              <a:t>1/4”</a:t>
            </a:r>
            <a:r>
              <a:rPr sz="800" spc="-110" dirty="0">
                <a:solidFill>
                  <a:srgbClr val="221F1F"/>
                </a:solidFill>
                <a:latin typeface="Arial"/>
                <a:cs typeface="Arial"/>
              </a:rPr>
              <a:t> </a:t>
            </a:r>
            <a:r>
              <a:rPr sz="800" dirty="0">
                <a:solidFill>
                  <a:srgbClr val="221F1F"/>
                </a:solidFill>
                <a:latin typeface="Arial"/>
                <a:cs typeface="Arial"/>
              </a:rPr>
              <a:t>=</a:t>
            </a:r>
            <a:r>
              <a:rPr sz="800" spc="-50" dirty="0">
                <a:solidFill>
                  <a:srgbClr val="221F1F"/>
                </a:solidFill>
                <a:latin typeface="Arial"/>
                <a:cs typeface="Arial"/>
              </a:rPr>
              <a:t> 1</a:t>
            </a:r>
            <a:endParaRPr sz="800">
              <a:latin typeface="Arial"/>
              <a:cs typeface="Arial"/>
            </a:endParaRPr>
          </a:p>
        </p:txBody>
      </p:sp>
      <p:sp>
        <p:nvSpPr>
          <p:cNvPr id="448" name="object 448"/>
          <p:cNvSpPr txBox="1"/>
          <p:nvPr/>
        </p:nvSpPr>
        <p:spPr>
          <a:xfrm>
            <a:off x="6276213" y="8232393"/>
            <a:ext cx="873125" cy="147955"/>
          </a:xfrm>
          <a:prstGeom prst="rect">
            <a:avLst/>
          </a:prstGeom>
        </p:spPr>
        <p:txBody>
          <a:bodyPr vert="horz" wrap="square" lIns="0" tIns="12700" rIns="0" bIns="0" rtlCol="0">
            <a:spAutoFit/>
          </a:bodyPr>
          <a:lstStyle/>
          <a:p>
            <a:pPr marL="12700">
              <a:lnSpc>
                <a:spcPct val="100000"/>
              </a:lnSpc>
              <a:spcBef>
                <a:spcPts val="100"/>
              </a:spcBef>
            </a:pPr>
            <a:r>
              <a:rPr sz="800" dirty="0">
                <a:solidFill>
                  <a:srgbClr val="221F1F"/>
                </a:solidFill>
                <a:latin typeface="Arial"/>
                <a:cs typeface="Arial"/>
              </a:rPr>
              <a:t>x</a:t>
            </a:r>
            <a:r>
              <a:rPr sz="800" spc="-95" dirty="0">
                <a:solidFill>
                  <a:srgbClr val="221F1F"/>
                </a:solidFill>
                <a:latin typeface="Arial"/>
                <a:cs typeface="Arial"/>
              </a:rPr>
              <a:t> </a:t>
            </a:r>
            <a:r>
              <a:rPr sz="800" dirty="0">
                <a:solidFill>
                  <a:srgbClr val="221F1F"/>
                </a:solidFill>
                <a:latin typeface="Arial"/>
                <a:cs typeface="Arial"/>
              </a:rPr>
              <a:t>=</a:t>
            </a:r>
            <a:r>
              <a:rPr sz="800" spc="-65" dirty="0">
                <a:solidFill>
                  <a:srgbClr val="221F1F"/>
                </a:solidFill>
                <a:latin typeface="Arial"/>
                <a:cs typeface="Arial"/>
              </a:rPr>
              <a:t> </a:t>
            </a:r>
            <a:r>
              <a:rPr sz="800" spc="-55" dirty="0">
                <a:solidFill>
                  <a:srgbClr val="221F1F"/>
                </a:solidFill>
                <a:latin typeface="Arial"/>
                <a:cs typeface="Arial"/>
              </a:rPr>
              <a:t>Show</a:t>
            </a:r>
            <a:r>
              <a:rPr sz="800" spc="-40" dirty="0">
                <a:solidFill>
                  <a:srgbClr val="221F1F"/>
                </a:solidFill>
                <a:latin typeface="Arial"/>
                <a:cs typeface="Arial"/>
              </a:rPr>
              <a:t> </a:t>
            </a:r>
            <a:r>
              <a:rPr sz="800" spc="-30" dirty="0">
                <a:solidFill>
                  <a:srgbClr val="221F1F"/>
                </a:solidFill>
                <a:latin typeface="Arial"/>
                <a:cs typeface="Arial"/>
              </a:rPr>
              <a:t>Dimension</a:t>
            </a:r>
            <a:endParaRPr sz="800">
              <a:latin typeface="Arial"/>
              <a:cs typeface="Arial"/>
            </a:endParaRPr>
          </a:p>
        </p:txBody>
      </p:sp>
      <p:grpSp>
        <p:nvGrpSpPr>
          <p:cNvPr id="449" name="object 449"/>
          <p:cNvGrpSpPr/>
          <p:nvPr/>
        </p:nvGrpSpPr>
        <p:grpSpPr>
          <a:xfrm>
            <a:off x="2127453" y="7499556"/>
            <a:ext cx="3398520" cy="166370"/>
            <a:chOff x="2127453" y="7499556"/>
            <a:chExt cx="3398520" cy="166370"/>
          </a:xfrm>
        </p:grpSpPr>
        <p:pic>
          <p:nvPicPr>
            <p:cNvPr id="450" name="object 450"/>
            <p:cNvPicPr/>
            <p:nvPr/>
          </p:nvPicPr>
          <p:blipFill>
            <a:blip r:embed="rId42" cstate="print"/>
            <a:stretch>
              <a:fillRect/>
            </a:stretch>
          </p:blipFill>
          <p:spPr>
            <a:xfrm>
              <a:off x="2127453" y="7499556"/>
              <a:ext cx="141731" cy="141731"/>
            </a:xfrm>
            <a:prstGeom prst="rect">
              <a:avLst/>
            </a:prstGeom>
          </p:spPr>
        </p:pic>
        <p:sp>
          <p:nvSpPr>
            <p:cNvPr id="451" name="object 451"/>
            <p:cNvSpPr/>
            <p:nvPr/>
          </p:nvSpPr>
          <p:spPr>
            <a:xfrm>
              <a:off x="5476712" y="7578001"/>
              <a:ext cx="49530" cy="87630"/>
            </a:xfrm>
            <a:custGeom>
              <a:avLst/>
              <a:gdLst/>
              <a:ahLst/>
              <a:cxnLst/>
              <a:rect l="l" t="t" r="r" b="b"/>
              <a:pathLst>
                <a:path w="49529" h="87629">
                  <a:moveTo>
                    <a:pt x="27557" y="0"/>
                  </a:moveTo>
                  <a:lnTo>
                    <a:pt x="17788" y="43741"/>
                  </a:lnTo>
                  <a:lnTo>
                    <a:pt x="0" y="85733"/>
                  </a:lnTo>
                  <a:lnTo>
                    <a:pt x="0" y="87482"/>
                  </a:lnTo>
                  <a:lnTo>
                    <a:pt x="27557" y="71736"/>
                  </a:lnTo>
                  <a:lnTo>
                    <a:pt x="48990" y="71736"/>
                  </a:lnTo>
                  <a:lnTo>
                    <a:pt x="37471" y="43741"/>
                  </a:lnTo>
                  <a:lnTo>
                    <a:pt x="27557" y="0"/>
                  </a:lnTo>
                  <a:close/>
                </a:path>
              </a:pathLst>
            </a:custGeom>
            <a:solidFill>
              <a:srgbClr val="211F1F"/>
            </a:solidFill>
          </p:spPr>
          <p:txBody>
            <a:bodyPr wrap="square" lIns="0" tIns="0" rIns="0" bIns="0" rtlCol="0"/>
            <a:lstStyle/>
            <a:p>
              <a:endParaRPr/>
            </a:p>
          </p:txBody>
        </p:sp>
      </p:grpSp>
      <p:sp>
        <p:nvSpPr>
          <p:cNvPr id="452" name="object 452"/>
          <p:cNvSpPr txBox="1"/>
          <p:nvPr/>
        </p:nvSpPr>
        <p:spPr>
          <a:xfrm>
            <a:off x="605027" y="8426932"/>
            <a:ext cx="2952750" cy="135935"/>
          </a:xfrm>
          <a:prstGeom prst="rect">
            <a:avLst/>
          </a:prstGeom>
        </p:spPr>
        <p:txBody>
          <a:bodyPr vert="horz" wrap="square" lIns="0" tIns="12700" rIns="0" bIns="0" rtlCol="0">
            <a:spAutoFit/>
          </a:bodyPr>
          <a:lstStyle/>
          <a:p>
            <a:pPr marL="132080">
              <a:lnSpc>
                <a:spcPct val="100000"/>
              </a:lnSpc>
              <a:spcBef>
                <a:spcPts val="100"/>
              </a:spcBef>
            </a:pPr>
            <a:r>
              <a:rPr sz="800" spc="-35" dirty="0">
                <a:latin typeface="Lucida Sans"/>
                <a:cs typeface="Lucida Sans"/>
              </a:rPr>
              <a:t>Lateral</a:t>
            </a:r>
            <a:r>
              <a:rPr sz="800" spc="-15" dirty="0">
                <a:latin typeface="Lucida Sans"/>
                <a:cs typeface="Lucida Sans"/>
              </a:rPr>
              <a:t> </a:t>
            </a:r>
            <a:r>
              <a:rPr sz="800" spc="-35" dirty="0">
                <a:latin typeface="Lucida Sans"/>
                <a:cs typeface="Lucida Sans"/>
              </a:rPr>
              <a:t>bracing</a:t>
            </a:r>
            <a:r>
              <a:rPr sz="800" spc="-10" dirty="0">
                <a:latin typeface="Lucida Sans"/>
                <a:cs typeface="Lucida Sans"/>
              </a:rPr>
              <a:t> </a:t>
            </a:r>
            <a:r>
              <a:rPr sz="800" spc="-45" dirty="0">
                <a:latin typeface="Lucida Sans"/>
                <a:cs typeface="Lucida Sans"/>
              </a:rPr>
              <a:t>is</a:t>
            </a:r>
            <a:r>
              <a:rPr sz="800" spc="-15" dirty="0">
                <a:latin typeface="Lucida Sans"/>
                <a:cs typeface="Lucida Sans"/>
              </a:rPr>
              <a:t> </a:t>
            </a:r>
            <a:r>
              <a:rPr sz="800" spc="-45" dirty="0">
                <a:latin typeface="Lucida Sans"/>
                <a:cs typeface="Lucida Sans"/>
              </a:rPr>
              <a:t>required</a:t>
            </a:r>
            <a:r>
              <a:rPr sz="800" spc="-10" dirty="0">
                <a:latin typeface="Lucida Sans"/>
                <a:cs typeface="Lucida Sans"/>
              </a:rPr>
              <a:t> </a:t>
            </a:r>
            <a:r>
              <a:rPr sz="800" spc="-45" dirty="0">
                <a:latin typeface="Lucida Sans"/>
                <a:cs typeface="Lucida Sans"/>
              </a:rPr>
              <a:t>per</a:t>
            </a:r>
            <a:r>
              <a:rPr sz="800" spc="-10" dirty="0">
                <a:latin typeface="Lucida Sans"/>
                <a:cs typeface="Lucida Sans"/>
              </a:rPr>
              <a:t> </a:t>
            </a:r>
            <a:r>
              <a:rPr sz="800" spc="-20" dirty="0">
                <a:latin typeface="Lucida Sans"/>
                <a:cs typeface="Lucida Sans"/>
              </a:rPr>
              <a:t>Section</a:t>
            </a:r>
            <a:r>
              <a:rPr sz="800" spc="-15" dirty="0">
                <a:latin typeface="Lucida Sans"/>
                <a:cs typeface="Lucida Sans"/>
              </a:rPr>
              <a:t> </a:t>
            </a:r>
            <a:r>
              <a:rPr sz="800" spc="-10" dirty="0">
                <a:latin typeface="Lucida Sans"/>
                <a:cs typeface="Lucida Sans"/>
              </a:rPr>
              <a:t>R507.9.2</a:t>
            </a:r>
            <a:endParaRPr sz="800" dirty="0">
              <a:latin typeface="Lucida Sans"/>
              <a:cs typeface="Lucida Sans"/>
            </a:endParaRPr>
          </a:p>
        </p:txBody>
      </p:sp>
      <p:grpSp>
        <p:nvGrpSpPr>
          <p:cNvPr id="453" name="object 453"/>
          <p:cNvGrpSpPr/>
          <p:nvPr/>
        </p:nvGrpSpPr>
        <p:grpSpPr>
          <a:xfrm>
            <a:off x="737501" y="8011871"/>
            <a:ext cx="4276090" cy="546735"/>
            <a:chOff x="737501" y="8011871"/>
            <a:chExt cx="4276090" cy="546735"/>
          </a:xfrm>
        </p:grpSpPr>
        <p:sp>
          <p:nvSpPr>
            <p:cNvPr id="454" name="object 454"/>
            <p:cNvSpPr/>
            <p:nvPr/>
          </p:nvSpPr>
          <p:spPr>
            <a:xfrm>
              <a:off x="737501" y="8553221"/>
              <a:ext cx="2169795" cy="5080"/>
            </a:xfrm>
            <a:custGeom>
              <a:avLst/>
              <a:gdLst/>
              <a:ahLst/>
              <a:cxnLst/>
              <a:rect l="l" t="t" r="r" b="b"/>
              <a:pathLst>
                <a:path w="2169795" h="5079">
                  <a:moveTo>
                    <a:pt x="2169731" y="0"/>
                  </a:moveTo>
                  <a:lnTo>
                    <a:pt x="0" y="0"/>
                  </a:lnTo>
                  <a:lnTo>
                    <a:pt x="0" y="5080"/>
                  </a:lnTo>
                  <a:lnTo>
                    <a:pt x="2169731" y="5080"/>
                  </a:lnTo>
                  <a:lnTo>
                    <a:pt x="2169731" y="0"/>
                  </a:lnTo>
                  <a:close/>
                </a:path>
              </a:pathLst>
            </a:custGeom>
            <a:solidFill>
              <a:srgbClr val="000000"/>
            </a:solidFill>
          </p:spPr>
          <p:txBody>
            <a:bodyPr wrap="square" lIns="0" tIns="0" rIns="0" bIns="0" rtlCol="0"/>
            <a:lstStyle/>
            <a:p>
              <a:endParaRPr/>
            </a:p>
          </p:txBody>
        </p:sp>
        <p:pic>
          <p:nvPicPr>
            <p:cNvPr id="455" name="object 455"/>
            <p:cNvPicPr/>
            <p:nvPr/>
          </p:nvPicPr>
          <p:blipFill>
            <a:blip r:embed="rId47" cstate="print"/>
            <a:stretch>
              <a:fillRect/>
            </a:stretch>
          </p:blipFill>
          <p:spPr>
            <a:xfrm>
              <a:off x="4947589" y="8011871"/>
              <a:ext cx="65532" cy="65531"/>
            </a:xfrm>
            <a:prstGeom prst="rect">
              <a:avLst/>
            </a:prstGeom>
          </p:spPr>
        </p:pic>
      </p:grpSp>
      <p:sp>
        <p:nvSpPr>
          <p:cNvPr id="456" name="object 456"/>
          <p:cNvSpPr txBox="1"/>
          <p:nvPr/>
        </p:nvSpPr>
        <p:spPr>
          <a:xfrm>
            <a:off x="7170546" y="9393313"/>
            <a:ext cx="139700" cy="278765"/>
          </a:xfrm>
          <a:prstGeom prst="rect">
            <a:avLst/>
          </a:prstGeom>
        </p:spPr>
        <p:txBody>
          <a:bodyPr vert="horz" wrap="square" lIns="0" tIns="0" rIns="0" bIns="0" rtlCol="0">
            <a:spAutoFit/>
          </a:bodyPr>
          <a:lstStyle/>
          <a:p>
            <a:pPr marL="12700">
              <a:lnSpc>
                <a:spcPts val="2065"/>
              </a:lnSpc>
            </a:pPr>
            <a:r>
              <a:rPr sz="1800" b="1" spc="-50" dirty="0">
                <a:latin typeface="Times New Roman"/>
                <a:cs typeface="Times New Roman"/>
              </a:rPr>
              <a:t>2</a:t>
            </a:r>
            <a:endParaRPr sz="1800">
              <a:latin typeface="Times New Roman"/>
              <a:cs typeface="Times New Roman"/>
            </a:endParaRPr>
          </a:p>
        </p:txBody>
      </p:sp>
      <p:sp>
        <p:nvSpPr>
          <p:cNvPr id="459" name="Rectangle 458">
            <a:extLst>
              <a:ext uri="{FF2B5EF4-FFF2-40B4-BE49-F238E27FC236}">
                <a16:creationId xmlns:a16="http://schemas.microsoft.com/office/drawing/2014/main" id="{9475CFE6-7D30-6E94-1EF8-016A4A4C715B}"/>
              </a:ext>
            </a:extLst>
          </p:cNvPr>
          <p:cNvSpPr/>
          <p:nvPr/>
        </p:nvSpPr>
        <p:spPr>
          <a:xfrm>
            <a:off x="2624328" y="5583173"/>
            <a:ext cx="248412" cy="81535"/>
          </a:xfrm>
          <a:prstGeom prst="rect">
            <a:avLst/>
          </a:prstGeom>
          <a:ln w="19050">
            <a:solidFill>
              <a:schemeClr val="tx1"/>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62" name="Rectangle 461">
            <a:extLst>
              <a:ext uri="{FF2B5EF4-FFF2-40B4-BE49-F238E27FC236}">
                <a16:creationId xmlns:a16="http://schemas.microsoft.com/office/drawing/2014/main" id="{6BA9F3DA-8FEB-4EF3-01C4-8A76CE93AA4D}"/>
              </a:ext>
            </a:extLst>
          </p:cNvPr>
          <p:cNvSpPr/>
          <p:nvPr/>
        </p:nvSpPr>
        <p:spPr>
          <a:xfrm>
            <a:off x="2551604" y="5694017"/>
            <a:ext cx="395384" cy="316549"/>
          </a:xfrm>
          <a:prstGeom prst="rect">
            <a:avLst/>
          </a:prstGeom>
          <a:noFill/>
          <a:ln w="19050">
            <a:solidFill>
              <a:schemeClr val="tx1"/>
            </a:solidFill>
            <a:prstDash val="sysDash"/>
          </a:ln>
        </p:spPr>
        <p:style>
          <a:lnRef idx="2">
            <a:schemeClr val="accent2"/>
          </a:lnRef>
          <a:fillRef idx="1">
            <a:schemeClr val="lt1"/>
          </a:fillRef>
          <a:effectRef idx="0">
            <a:schemeClr val="accent2"/>
          </a:effectRef>
          <a:fontRef idx="minor">
            <a:schemeClr val="dk1"/>
          </a:fontRef>
        </p:style>
        <p:txBody>
          <a:bodyPr rtlCol="0" anchor="ctr"/>
          <a:lstStyle/>
          <a:p>
            <a:pPr algn="ctr"/>
            <a:endParaRPr lang="en-US"/>
          </a:p>
        </p:txBody>
      </p:sp>
      <p:sp>
        <p:nvSpPr>
          <p:cNvPr id="463" name="TextBox 462">
            <a:extLst>
              <a:ext uri="{FF2B5EF4-FFF2-40B4-BE49-F238E27FC236}">
                <a16:creationId xmlns:a16="http://schemas.microsoft.com/office/drawing/2014/main" id="{5FAAAA68-495A-C7D1-7B6E-B5177342A223}"/>
              </a:ext>
            </a:extLst>
          </p:cNvPr>
          <p:cNvSpPr txBox="1"/>
          <p:nvPr/>
        </p:nvSpPr>
        <p:spPr>
          <a:xfrm>
            <a:off x="682081" y="6941910"/>
            <a:ext cx="1309152" cy="461665"/>
          </a:xfrm>
          <a:prstGeom prst="rect">
            <a:avLst/>
          </a:prstGeom>
          <a:solidFill>
            <a:schemeClr val="lt1"/>
          </a:solidFill>
          <a:ln>
            <a:noFill/>
          </a:ln>
        </p:spPr>
        <p:txBody>
          <a:bodyPr wrap="square" rtlCol="0">
            <a:spAutoFit/>
          </a:bodyPr>
          <a:lstStyle/>
          <a:p>
            <a:r>
              <a:rPr lang="en-US" sz="800" dirty="0">
                <a:latin typeface="Times New Roman" panose="02020603050405020304" pitchFamily="18" charset="0"/>
                <a:cs typeface="Times New Roman" panose="02020603050405020304" pitchFamily="18" charset="0"/>
              </a:rPr>
              <a:t>Maintain 30”W X 36”D working space at existing electrical service panel.</a:t>
            </a:r>
          </a:p>
        </p:txBody>
      </p:sp>
      <p:cxnSp>
        <p:nvCxnSpPr>
          <p:cNvPr id="465" name="Connector: Curved 464">
            <a:extLst>
              <a:ext uri="{FF2B5EF4-FFF2-40B4-BE49-F238E27FC236}">
                <a16:creationId xmlns:a16="http://schemas.microsoft.com/office/drawing/2014/main" id="{0654BCC8-E050-542C-2542-24E90593D2C6}"/>
              </a:ext>
            </a:extLst>
          </p:cNvPr>
          <p:cNvCxnSpPr>
            <a:cxnSpLocks/>
          </p:cNvCxnSpPr>
          <p:nvPr/>
        </p:nvCxnSpPr>
        <p:spPr>
          <a:xfrm rot="5400000" flipH="1" flipV="1">
            <a:off x="1707125" y="6171661"/>
            <a:ext cx="986915" cy="785305"/>
          </a:xfrm>
          <a:prstGeom prst="curvedConnector3">
            <a:avLst>
              <a:gd name="adj1" fmla="val 2596"/>
            </a:avLst>
          </a:prstGeom>
          <a:ln>
            <a:tailEnd type="triangle"/>
          </a:ln>
        </p:spPr>
        <p:style>
          <a:lnRef idx="1">
            <a:schemeClr val="dk1"/>
          </a:lnRef>
          <a:fillRef idx="0">
            <a:schemeClr val="dk1"/>
          </a:fillRef>
          <a:effectRef idx="0">
            <a:schemeClr val="dk1"/>
          </a:effectRef>
          <a:fontRef idx="minor">
            <a:schemeClr val="tx1"/>
          </a:fontRef>
        </p:style>
      </p:cxnSp>
      <p:sp>
        <p:nvSpPr>
          <p:cNvPr id="475" name="TextBox 474">
            <a:extLst>
              <a:ext uri="{FF2B5EF4-FFF2-40B4-BE49-F238E27FC236}">
                <a16:creationId xmlns:a16="http://schemas.microsoft.com/office/drawing/2014/main" id="{4907D32C-6E55-5B9B-9BDC-C668C4A6FB87}"/>
              </a:ext>
            </a:extLst>
          </p:cNvPr>
          <p:cNvSpPr txBox="1"/>
          <p:nvPr/>
        </p:nvSpPr>
        <p:spPr>
          <a:xfrm>
            <a:off x="521642" y="8690242"/>
            <a:ext cx="3122750" cy="784830"/>
          </a:xfrm>
          <a:prstGeom prst="rect">
            <a:avLst/>
          </a:prstGeom>
          <a:noFill/>
          <a:ln w="19050">
            <a:solidFill>
              <a:schemeClr val="tx1"/>
            </a:solidFill>
          </a:ln>
        </p:spPr>
        <p:txBody>
          <a:bodyPr wrap="square"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Department of Building Safety for additional requirements.</a:t>
            </a:r>
          </a:p>
        </p:txBody>
      </p:sp>
      <p:sp>
        <p:nvSpPr>
          <p:cNvPr id="477" name="object 2">
            <a:extLst>
              <a:ext uri="{FF2B5EF4-FFF2-40B4-BE49-F238E27FC236}">
                <a16:creationId xmlns:a16="http://schemas.microsoft.com/office/drawing/2014/main" id="{B12D62C7-6591-7EAD-BD2C-00A23DB13F41}"/>
              </a:ext>
            </a:extLst>
          </p:cNvPr>
          <p:cNvSpPr txBox="1"/>
          <p:nvPr/>
        </p:nvSpPr>
        <p:spPr>
          <a:xfrm>
            <a:off x="6732318" y="228600"/>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endParaRPr sz="800" dirty="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540744" y="2559443"/>
            <a:ext cx="4597400" cy="5605780"/>
            <a:chOff x="540744" y="2559443"/>
            <a:chExt cx="4597400" cy="5605780"/>
          </a:xfrm>
        </p:grpSpPr>
        <p:sp>
          <p:nvSpPr>
            <p:cNvPr id="4" name="object 4"/>
            <p:cNvSpPr/>
            <p:nvPr/>
          </p:nvSpPr>
          <p:spPr>
            <a:xfrm>
              <a:off x="560158" y="2744749"/>
              <a:ext cx="451484" cy="5393055"/>
            </a:xfrm>
            <a:custGeom>
              <a:avLst/>
              <a:gdLst/>
              <a:ahLst/>
              <a:cxnLst/>
              <a:rect l="l" t="t" r="r" b="b"/>
              <a:pathLst>
                <a:path w="451484" h="5393055">
                  <a:moveTo>
                    <a:pt x="451053" y="0"/>
                  </a:moveTo>
                  <a:lnTo>
                    <a:pt x="0" y="0"/>
                  </a:lnTo>
                  <a:lnTo>
                    <a:pt x="0" y="5392889"/>
                  </a:lnTo>
                  <a:lnTo>
                    <a:pt x="451053" y="5392889"/>
                  </a:lnTo>
                  <a:lnTo>
                    <a:pt x="451053" y="0"/>
                  </a:lnTo>
                  <a:close/>
                </a:path>
              </a:pathLst>
            </a:custGeom>
            <a:solidFill>
              <a:srgbClr val="BEC0C2"/>
            </a:solidFill>
          </p:spPr>
          <p:txBody>
            <a:bodyPr wrap="square" lIns="0" tIns="0" rIns="0" bIns="0" rtlCol="0"/>
            <a:lstStyle/>
            <a:p>
              <a:endParaRPr/>
            </a:p>
          </p:txBody>
        </p:sp>
        <p:sp>
          <p:nvSpPr>
            <p:cNvPr id="5" name="object 5"/>
            <p:cNvSpPr/>
            <p:nvPr/>
          </p:nvSpPr>
          <p:spPr>
            <a:xfrm>
              <a:off x="4125315" y="6967486"/>
              <a:ext cx="1000760" cy="565150"/>
            </a:xfrm>
            <a:custGeom>
              <a:avLst/>
              <a:gdLst/>
              <a:ahLst/>
              <a:cxnLst/>
              <a:rect l="l" t="t" r="r" b="b"/>
              <a:pathLst>
                <a:path w="1000760" h="565150">
                  <a:moveTo>
                    <a:pt x="682625" y="0"/>
                  </a:moveTo>
                  <a:lnTo>
                    <a:pt x="0" y="0"/>
                  </a:lnTo>
                  <a:lnTo>
                    <a:pt x="83411" y="6858"/>
                  </a:lnTo>
                  <a:lnTo>
                    <a:pt x="128177" y="14246"/>
                  </a:lnTo>
                  <a:lnTo>
                    <a:pt x="149565" y="26753"/>
                  </a:lnTo>
                  <a:lnTo>
                    <a:pt x="162839" y="48971"/>
                  </a:lnTo>
                  <a:lnTo>
                    <a:pt x="168315" y="69362"/>
                  </a:lnTo>
                  <a:lnTo>
                    <a:pt x="168621" y="98715"/>
                  </a:lnTo>
                  <a:lnTo>
                    <a:pt x="161950" y="134047"/>
                  </a:lnTo>
                  <a:lnTo>
                    <a:pt x="146494" y="172377"/>
                  </a:lnTo>
                  <a:lnTo>
                    <a:pt x="131190" y="219868"/>
                  </a:lnTo>
                  <a:lnTo>
                    <a:pt x="138087" y="249072"/>
                  </a:lnTo>
                  <a:lnTo>
                    <a:pt x="149869" y="273504"/>
                  </a:lnTo>
                  <a:lnTo>
                    <a:pt x="149225" y="306679"/>
                  </a:lnTo>
                  <a:lnTo>
                    <a:pt x="158066" y="363999"/>
                  </a:lnTo>
                  <a:lnTo>
                    <a:pt x="204092" y="401666"/>
                  </a:lnTo>
                  <a:lnTo>
                    <a:pt x="255227" y="422326"/>
                  </a:lnTo>
                  <a:lnTo>
                    <a:pt x="279400" y="428625"/>
                  </a:lnTo>
                  <a:lnTo>
                    <a:pt x="366712" y="425747"/>
                  </a:lnTo>
                  <a:lnTo>
                    <a:pt x="418306" y="429418"/>
                  </a:lnTo>
                  <a:lnTo>
                    <a:pt x="454421" y="443805"/>
                  </a:lnTo>
                  <a:lnTo>
                    <a:pt x="495300" y="473075"/>
                  </a:lnTo>
                  <a:lnTo>
                    <a:pt x="565100" y="508892"/>
                  </a:lnTo>
                  <a:lnTo>
                    <a:pt x="653653" y="538162"/>
                  </a:lnTo>
                  <a:lnTo>
                    <a:pt x="729704" y="557907"/>
                  </a:lnTo>
                  <a:lnTo>
                    <a:pt x="762000" y="565150"/>
                  </a:lnTo>
                  <a:lnTo>
                    <a:pt x="842367" y="534888"/>
                  </a:lnTo>
                  <a:lnTo>
                    <a:pt x="881062" y="513556"/>
                  </a:lnTo>
                  <a:lnTo>
                    <a:pt x="888801" y="491033"/>
                  </a:lnTo>
                  <a:lnTo>
                    <a:pt x="876300" y="457200"/>
                  </a:lnTo>
                  <a:lnTo>
                    <a:pt x="861234" y="414988"/>
                  </a:lnTo>
                  <a:lnTo>
                    <a:pt x="854760" y="375700"/>
                  </a:lnTo>
                  <a:lnTo>
                    <a:pt x="857811" y="341771"/>
                  </a:lnTo>
                  <a:lnTo>
                    <a:pt x="871321" y="315633"/>
                  </a:lnTo>
                  <a:lnTo>
                    <a:pt x="902170" y="292812"/>
                  </a:lnTo>
                  <a:lnTo>
                    <a:pt x="945273" y="270468"/>
                  </a:lnTo>
                  <a:lnTo>
                    <a:pt x="983614" y="253482"/>
                  </a:lnTo>
                  <a:lnTo>
                    <a:pt x="1000175" y="246735"/>
                  </a:lnTo>
                  <a:lnTo>
                    <a:pt x="991997" y="2705"/>
                  </a:lnTo>
                  <a:lnTo>
                    <a:pt x="682625" y="0"/>
                  </a:lnTo>
                  <a:close/>
                </a:path>
              </a:pathLst>
            </a:custGeom>
            <a:solidFill>
              <a:srgbClr val="D1D3D4"/>
            </a:solidFill>
          </p:spPr>
          <p:txBody>
            <a:bodyPr wrap="square" lIns="0" tIns="0" rIns="0" bIns="0" rtlCol="0"/>
            <a:lstStyle/>
            <a:p>
              <a:endParaRPr/>
            </a:p>
          </p:txBody>
        </p:sp>
        <p:sp>
          <p:nvSpPr>
            <p:cNvPr id="6" name="object 6"/>
            <p:cNvSpPr/>
            <p:nvPr/>
          </p:nvSpPr>
          <p:spPr>
            <a:xfrm>
              <a:off x="566144" y="2894139"/>
              <a:ext cx="4546600" cy="5245735"/>
            </a:xfrm>
            <a:custGeom>
              <a:avLst/>
              <a:gdLst/>
              <a:ahLst/>
              <a:cxnLst/>
              <a:rect l="l" t="t" r="r" b="b"/>
              <a:pathLst>
                <a:path w="4546600" h="5245734">
                  <a:moveTo>
                    <a:pt x="0" y="0"/>
                  </a:moveTo>
                  <a:lnTo>
                    <a:pt x="4546600" y="0"/>
                  </a:lnTo>
                  <a:lnTo>
                    <a:pt x="4546600" y="5245303"/>
                  </a:lnTo>
                  <a:lnTo>
                    <a:pt x="0" y="5245303"/>
                  </a:lnTo>
                  <a:lnTo>
                    <a:pt x="0" y="0"/>
                  </a:lnTo>
                </a:path>
              </a:pathLst>
            </a:custGeom>
            <a:ln w="50800">
              <a:solidFill>
                <a:srgbClr val="231F20"/>
              </a:solidFill>
            </a:ln>
          </p:spPr>
          <p:txBody>
            <a:bodyPr wrap="square" lIns="0" tIns="0" rIns="0" bIns="0" rtlCol="0"/>
            <a:lstStyle/>
            <a:p>
              <a:endParaRPr/>
            </a:p>
          </p:txBody>
        </p:sp>
        <p:sp>
          <p:nvSpPr>
            <p:cNvPr id="7" name="object 7"/>
            <p:cNvSpPr/>
            <p:nvPr/>
          </p:nvSpPr>
          <p:spPr>
            <a:xfrm>
              <a:off x="566144" y="2584843"/>
              <a:ext cx="1600200" cy="304165"/>
            </a:xfrm>
            <a:custGeom>
              <a:avLst/>
              <a:gdLst/>
              <a:ahLst/>
              <a:cxnLst/>
              <a:rect l="l" t="t" r="r" b="b"/>
              <a:pathLst>
                <a:path w="1600200" h="304164">
                  <a:moveTo>
                    <a:pt x="1473200" y="0"/>
                  </a:moveTo>
                  <a:lnTo>
                    <a:pt x="127000" y="0"/>
                  </a:lnTo>
                  <a:lnTo>
                    <a:pt x="77565" y="9981"/>
                  </a:lnTo>
                  <a:lnTo>
                    <a:pt x="37196" y="37201"/>
                  </a:lnTo>
                  <a:lnTo>
                    <a:pt x="9980" y="77570"/>
                  </a:lnTo>
                  <a:lnTo>
                    <a:pt x="0" y="127000"/>
                  </a:lnTo>
                  <a:lnTo>
                    <a:pt x="0" y="296164"/>
                  </a:lnTo>
                  <a:lnTo>
                    <a:pt x="571" y="304165"/>
                  </a:lnTo>
                  <a:lnTo>
                    <a:pt x="571" y="301853"/>
                  </a:lnTo>
                  <a:lnTo>
                    <a:pt x="1599831" y="301853"/>
                  </a:lnTo>
                  <a:lnTo>
                    <a:pt x="1600073" y="298627"/>
                  </a:lnTo>
                  <a:lnTo>
                    <a:pt x="1600200" y="127000"/>
                  </a:lnTo>
                  <a:lnTo>
                    <a:pt x="1590219" y="77570"/>
                  </a:lnTo>
                  <a:lnTo>
                    <a:pt x="1563003" y="37201"/>
                  </a:lnTo>
                  <a:lnTo>
                    <a:pt x="1522634" y="9981"/>
                  </a:lnTo>
                  <a:lnTo>
                    <a:pt x="1473200" y="0"/>
                  </a:lnTo>
                  <a:close/>
                </a:path>
              </a:pathLst>
            </a:custGeom>
            <a:solidFill>
              <a:srgbClr val="231F20"/>
            </a:solidFill>
          </p:spPr>
          <p:txBody>
            <a:bodyPr wrap="square" lIns="0" tIns="0" rIns="0" bIns="0" rtlCol="0"/>
            <a:lstStyle/>
            <a:p>
              <a:endParaRPr/>
            </a:p>
          </p:txBody>
        </p:sp>
        <p:sp>
          <p:nvSpPr>
            <p:cNvPr id="8" name="object 8"/>
            <p:cNvSpPr/>
            <p:nvPr/>
          </p:nvSpPr>
          <p:spPr>
            <a:xfrm>
              <a:off x="566144" y="2584843"/>
              <a:ext cx="1600200" cy="304165"/>
            </a:xfrm>
            <a:custGeom>
              <a:avLst/>
              <a:gdLst/>
              <a:ahLst/>
              <a:cxnLst/>
              <a:rect l="l" t="t" r="r" b="b"/>
              <a:pathLst>
                <a:path w="1600200" h="304164">
                  <a:moveTo>
                    <a:pt x="127000" y="0"/>
                  </a:moveTo>
                  <a:lnTo>
                    <a:pt x="1473200" y="0"/>
                  </a:lnTo>
                  <a:lnTo>
                    <a:pt x="1522634" y="9981"/>
                  </a:lnTo>
                  <a:lnTo>
                    <a:pt x="1563003" y="37201"/>
                  </a:lnTo>
                  <a:lnTo>
                    <a:pt x="1590219" y="77570"/>
                  </a:lnTo>
                  <a:lnTo>
                    <a:pt x="1600200" y="127000"/>
                  </a:lnTo>
                  <a:lnTo>
                    <a:pt x="1600200" y="292100"/>
                  </a:lnTo>
                  <a:lnTo>
                    <a:pt x="1600200" y="295376"/>
                  </a:lnTo>
                  <a:lnTo>
                    <a:pt x="1600073" y="298627"/>
                  </a:lnTo>
                  <a:lnTo>
                    <a:pt x="1599831" y="301853"/>
                  </a:lnTo>
                  <a:lnTo>
                    <a:pt x="571" y="301853"/>
                  </a:lnTo>
                  <a:lnTo>
                    <a:pt x="571" y="304165"/>
                  </a:lnTo>
                  <a:lnTo>
                    <a:pt x="203" y="300189"/>
                  </a:lnTo>
                  <a:lnTo>
                    <a:pt x="0" y="296164"/>
                  </a:lnTo>
                  <a:lnTo>
                    <a:pt x="0" y="292100"/>
                  </a:lnTo>
                  <a:lnTo>
                    <a:pt x="0" y="127000"/>
                  </a:lnTo>
                  <a:lnTo>
                    <a:pt x="9980" y="77570"/>
                  </a:lnTo>
                  <a:lnTo>
                    <a:pt x="37196" y="37201"/>
                  </a:lnTo>
                  <a:lnTo>
                    <a:pt x="77565" y="9981"/>
                  </a:lnTo>
                  <a:lnTo>
                    <a:pt x="127000" y="0"/>
                  </a:lnTo>
                </a:path>
              </a:pathLst>
            </a:custGeom>
            <a:ln w="50800">
              <a:solidFill>
                <a:srgbClr val="231F20"/>
              </a:solidFill>
            </a:ln>
          </p:spPr>
          <p:txBody>
            <a:bodyPr wrap="square" lIns="0" tIns="0" rIns="0" bIns="0" rtlCol="0"/>
            <a:lstStyle/>
            <a:p>
              <a:endParaRPr/>
            </a:p>
          </p:txBody>
        </p:sp>
      </p:grpSp>
      <p:sp>
        <p:nvSpPr>
          <p:cNvPr id="9" name="object 9"/>
          <p:cNvSpPr txBox="1"/>
          <p:nvPr/>
        </p:nvSpPr>
        <p:spPr>
          <a:xfrm>
            <a:off x="604244" y="2572816"/>
            <a:ext cx="1484630" cy="299720"/>
          </a:xfrm>
          <a:prstGeom prst="rect">
            <a:avLst/>
          </a:prstGeom>
        </p:spPr>
        <p:txBody>
          <a:bodyPr vert="horz" wrap="square" lIns="0" tIns="12700" rIns="0" bIns="0" rtlCol="0">
            <a:spAutoFit/>
          </a:bodyPr>
          <a:lstStyle/>
          <a:p>
            <a:pPr marL="12700">
              <a:lnSpc>
                <a:spcPct val="100000"/>
              </a:lnSpc>
              <a:spcBef>
                <a:spcPts val="100"/>
              </a:spcBef>
            </a:pPr>
            <a:r>
              <a:rPr sz="1800" b="1" dirty="0">
                <a:solidFill>
                  <a:srgbClr val="FFFFFF"/>
                </a:solidFill>
                <a:latin typeface="Book Antiqua"/>
                <a:cs typeface="Book Antiqua"/>
              </a:rPr>
              <a:t>Deck</a:t>
            </a:r>
            <a:r>
              <a:rPr sz="1800" b="1" spc="204" dirty="0">
                <a:solidFill>
                  <a:srgbClr val="FFFFFF"/>
                </a:solidFill>
                <a:latin typeface="Book Antiqua"/>
                <a:cs typeface="Book Antiqua"/>
              </a:rPr>
              <a:t> </a:t>
            </a:r>
            <a:r>
              <a:rPr sz="1800" b="1" spc="40" dirty="0">
                <a:solidFill>
                  <a:srgbClr val="FFFFFF"/>
                </a:solidFill>
                <a:latin typeface="Book Antiqua"/>
                <a:cs typeface="Book Antiqua"/>
              </a:rPr>
              <a:t>Section</a:t>
            </a:r>
            <a:endParaRPr sz="1800">
              <a:latin typeface="Book Antiqua"/>
              <a:cs typeface="Book Antiqua"/>
            </a:endParaRPr>
          </a:p>
        </p:txBody>
      </p:sp>
      <p:sp>
        <p:nvSpPr>
          <p:cNvPr id="10" name="object 10"/>
          <p:cNvSpPr/>
          <p:nvPr/>
        </p:nvSpPr>
        <p:spPr>
          <a:xfrm>
            <a:off x="594986" y="8679726"/>
            <a:ext cx="2978150" cy="812800"/>
          </a:xfrm>
          <a:custGeom>
            <a:avLst/>
            <a:gdLst/>
            <a:ahLst/>
            <a:cxnLst/>
            <a:rect l="l" t="t" r="r" b="b"/>
            <a:pathLst>
              <a:path w="2978150" h="812800">
                <a:moveTo>
                  <a:pt x="0" y="0"/>
                </a:moveTo>
                <a:lnTo>
                  <a:pt x="2978150" y="0"/>
                </a:lnTo>
                <a:lnTo>
                  <a:pt x="2978150" y="812800"/>
                </a:lnTo>
                <a:lnTo>
                  <a:pt x="0" y="812800"/>
                </a:lnTo>
                <a:lnTo>
                  <a:pt x="0" y="0"/>
                </a:lnTo>
                <a:close/>
              </a:path>
            </a:pathLst>
          </a:custGeom>
          <a:ln w="25400">
            <a:solidFill>
              <a:srgbClr val="231F20"/>
            </a:solidFill>
          </a:ln>
        </p:spPr>
        <p:txBody>
          <a:bodyPr wrap="square" lIns="0" tIns="0" rIns="0" bIns="0" rtlCol="0"/>
          <a:lstStyle/>
          <a:p>
            <a:endParaRPr/>
          </a:p>
        </p:txBody>
      </p:sp>
      <p:grpSp>
        <p:nvGrpSpPr>
          <p:cNvPr id="11" name="object 11"/>
          <p:cNvGrpSpPr/>
          <p:nvPr/>
        </p:nvGrpSpPr>
        <p:grpSpPr>
          <a:xfrm>
            <a:off x="963015" y="2876930"/>
            <a:ext cx="6198235" cy="6628765"/>
            <a:chOff x="963015" y="2876930"/>
            <a:chExt cx="6198235" cy="6628765"/>
          </a:xfrm>
        </p:grpSpPr>
        <p:sp>
          <p:nvSpPr>
            <p:cNvPr id="12" name="object 12"/>
            <p:cNvSpPr/>
            <p:nvPr/>
          </p:nvSpPr>
          <p:spPr>
            <a:xfrm>
              <a:off x="3738232" y="8679726"/>
              <a:ext cx="3409950" cy="812800"/>
            </a:xfrm>
            <a:custGeom>
              <a:avLst/>
              <a:gdLst/>
              <a:ahLst/>
              <a:cxnLst/>
              <a:rect l="l" t="t" r="r" b="b"/>
              <a:pathLst>
                <a:path w="3409950" h="812800">
                  <a:moveTo>
                    <a:pt x="0" y="0"/>
                  </a:moveTo>
                  <a:lnTo>
                    <a:pt x="3409950" y="0"/>
                  </a:lnTo>
                  <a:lnTo>
                    <a:pt x="3409950" y="812800"/>
                  </a:lnTo>
                  <a:lnTo>
                    <a:pt x="0" y="812800"/>
                  </a:lnTo>
                  <a:lnTo>
                    <a:pt x="0" y="0"/>
                  </a:lnTo>
                  <a:close/>
                </a:path>
              </a:pathLst>
            </a:custGeom>
            <a:ln w="25400">
              <a:solidFill>
                <a:srgbClr val="231F20"/>
              </a:solidFill>
            </a:ln>
          </p:spPr>
          <p:txBody>
            <a:bodyPr wrap="square" lIns="0" tIns="0" rIns="0" bIns="0" rtlCol="0"/>
            <a:lstStyle/>
            <a:p>
              <a:endParaRPr/>
            </a:p>
          </p:txBody>
        </p:sp>
        <p:sp>
          <p:nvSpPr>
            <p:cNvPr id="13" name="object 13"/>
            <p:cNvSpPr/>
            <p:nvPr/>
          </p:nvSpPr>
          <p:spPr>
            <a:xfrm>
              <a:off x="969365" y="6961136"/>
              <a:ext cx="4143375" cy="0"/>
            </a:xfrm>
            <a:custGeom>
              <a:avLst/>
              <a:gdLst/>
              <a:ahLst/>
              <a:cxnLst/>
              <a:rect l="l" t="t" r="r" b="b"/>
              <a:pathLst>
                <a:path w="4143375">
                  <a:moveTo>
                    <a:pt x="0" y="0"/>
                  </a:moveTo>
                  <a:lnTo>
                    <a:pt x="3497846" y="0"/>
                  </a:lnTo>
                </a:path>
                <a:path w="4143375">
                  <a:moveTo>
                    <a:pt x="3768725" y="0"/>
                  </a:moveTo>
                  <a:lnTo>
                    <a:pt x="4143375" y="0"/>
                  </a:lnTo>
                </a:path>
              </a:pathLst>
            </a:custGeom>
            <a:ln w="12700">
              <a:solidFill>
                <a:srgbClr val="231F20"/>
              </a:solidFill>
            </a:ln>
          </p:spPr>
          <p:txBody>
            <a:bodyPr wrap="square" lIns="0" tIns="0" rIns="0" bIns="0" rtlCol="0"/>
            <a:lstStyle/>
            <a:p>
              <a:endParaRPr/>
            </a:p>
          </p:txBody>
        </p:sp>
        <p:sp>
          <p:nvSpPr>
            <p:cNvPr id="14" name="object 14"/>
            <p:cNvSpPr/>
            <p:nvPr/>
          </p:nvSpPr>
          <p:spPr>
            <a:xfrm>
              <a:off x="1010250" y="4357649"/>
              <a:ext cx="3655060" cy="260985"/>
            </a:xfrm>
            <a:custGeom>
              <a:avLst/>
              <a:gdLst/>
              <a:ahLst/>
              <a:cxnLst/>
              <a:rect l="l" t="t" r="r" b="b"/>
              <a:pathLst>
                <a:path w="3655060" h="260985">
                  <a:moveTo>
                    <a:pt x="0" y="0"/>
                  </a:moveTo>
                  <a:lnTo>
                    <a:pt x="3654475" y="0"/>
                  </a:lnTo>
                  <a:lnTo>
                    <a:pt x="3654475" y="260743"/>
                  </a:lnTo>
                  <a:lnTo>
                    <a:pt x="0" y="260743"/>
                  </a:lnTo>
                  <a:lnTo>
                    <a:pt x="0" y="0"/>
                  </a:lnTo>
                  <a:close/>
                </a:path>
              </a:pathLst>
            </a:custGeom>
            <a:ln w="10160">
              <a:solidFill>
                <a:srgbClr val="231F20"/>
              </a:solidFill>
            </a:ln>
          </p:spPr>
          <p:txBody>
            <a:bodyPr wrap="square" lIns="0" tIns="0" rIns="0" bIns="0" rtlCol="0"/>
            <a:lstStyle/>
            <a:p>
              <a:endParaRPr/>
            </a:p>
          </p:txBody>
        </p:sp>
        <p:sp>
          <p:nvSpPr>
            <p:cNvPr id="15" name="object 15"/>
            <p:cNvSpPr/>
            <p:nvPr/>
          </p:nvSpPr>
          <p:spPr>
            <a:xfrm>
              <a:off x="4540237" y="4617999"/>
              <a:ext cx="125095" cy="2570480"/>
            </a:xfrm>
            <a:custGeom>
              <a:avLst/>
              <a:gdLst/>
              <a:ahLst/>
              <a:cxnLst/>
              <a:rect l="l" t="t" r="r" b="b"/>
              <a:pathLst>
                <a:path w="125095" h="2570479">
                  <a:moveTo>
                    <a:pt x="0" y="0"/>
                  </a:moveTo>
                  <a:lnTo>
                    <a:pt x="124828" y="0"/>
                  </a:lnTo>
                  <a:lnTo>
                    <a:pt x="124828" y="2570162"/>
                  </a:lnTo>
                  <a:lnTo>
                    <a:pt x="0" y="2570162"/>
                  </a:lnTo>
                  <a:lnTo>
                    <a:pt x="0" y="0"/>
                  </a:lnTo>
                  <a:close/>
                </a:path>
              </a:pathLst>
            </a:custGeom>
            <a:ln w="10160">
              <a:solidFill>
                <a:srgbClr val="231F20"/>
              </a:solidFill>
            </a:ln>
          </p:spPr>
          <p:txBody>
            <a:bodyPr wrap="square" lIns="0" tIns="0" rIns="0" bIns="0" rtlCol="0"/>
            <a:lstStyle/>
            <a:p>
              <a:endParaRPr/>
            </a:p>
          </p:txBody>
        </p:sp>
        <p:sp>
          <p:nvSpPr>
            <p:cNvPr id="16" name="object 16"/>
            <p:cNvSpPr/>
            <p:nvPr/>
          </p:nvSpPr>
          <p:spPr>
            <a:xfrm>
              <a:off x="4074528" y="8063979"/>
              <a:ext cx="345440" cy="0"/>
            </a:xfrm>
            <a:custGeom>
              <a:avLst/>
              <a:gdLst/>
              <a:ahLst/>
              <a:cxnLst/>
              <a:rect l="l" t="t" r="r" b="b"/>
              <a:pathLst>
                <a:path w="345439">
                  <a:moveTo>
                    <a:pt x="345325" y="0"/>
                  </a:moveTo>
                  <a:lnTo>
                    <a:pt x="0" y="0"/>
                  </a:lnTo>
                </a:path>
              </a:pathLst>
            </a:custGeom>
            <a:ln w="6350">
              <a:solidFill>
                <a:srgbClr val="231F20"/>
              </a:solidFill>
            </a:ln>
          </p:spPr>
          <p:txBody>
            <a:bodyPr wrap="square" lIns="0" tIns="0" rIns="0" bIns="0" rtlCol="0"/>
            <a:lstStyle/>
            <a:p>
              <a:endParaRPr/>
            </a:p>
          </p:txBody>
        </p:sp>
        <p:sp>
          <p:nvSpPr>
            <p:cNvPr id="17" name="object 17"/>
            <p:cNvSpPr/>
            <p:nvPr/>
          </p:nvSpPr>
          <p:spPr>
            <a:xfrm>
              <a:off x="1012231" y="4357712"/>
              <a:ext cx="62865" cy="258445"/>
            </a:xfrm>
            <a:custGeom>
              <a:avLst/>
              <a:gdLst/>
              <a:ahLst/>
              <a:cxnLst/>
              <a:rect l="l" t="t" r="r" b="b"/>
              <a:pathLst>
                <a:path w="62865" h="258445">
                  <a:moveTo>
                    <a:pt x="0" y="0"/>
                  </a:moveTo>
                  <a:lnTo>
                    <a:pt x="62357" y="0"/>
                  </a:lnTo>
                  <a:lnTo>
                    <a:pt x="62357" y="258292"/>
                  </a:lnTo>
                  <a:lnTo>
                    <a:pt x="0" y="258292"/>
                  </a:lnTo>
                  <a:lnTo>
                    <a:pt x="0" y="0"/>
                  </a:lnTo>
                  <a:close/>
                </a:path>
              </a:pathLst>
            </a:custGeom>
            <a:ln w="10160">
              <a:solidFill>
                <a:srgbClr val="231F20"/>
              </a:solidFill>
            </a:ln>
          </p:spPr>
          <p:txBody>
            <a:bodyPr wrap="square" lIns="0" tIns="0" rIns="0" bIns="0" rtlCol="0"/>
            <a:lstStyle/>
            <a:p>
              <a:endParaRPr/>
            </a:p>
          </p:txBody>
        </p:sp>
        <p:sp>
          <p:nvSpPr>
            <p:cNvPr id="18" name="object 18"/>
            <p:cNvSpPr/>
            <p:nvPr/>
          </p:nvSpPr>
          <p:spPr>
            <a:xfrm>
              <a:off x="1018308" y="4359554"/>
              <a:ext cx="52705" cy="255270"/>
            </a:xfrm>
            <a:custGeom>
              <a:avLst/>
              <a:gdLst/>
              <a:ahLst/>
              <a:cxnLst/>
              <a:rect l="l" t="t" r="r" b="b"/>
              <a:pathLst>
                <a:path w="52705" h="255270">
                  <a:moveTo>
                    <a:pt x="0" y="0"/>
                  </a:moveTo>
                  <a:lnTo>
                    <a:pt x="52362" y="254952"/>
                  </a:lnTo>
                </a:path>
              </a:pathLst>
            </a:custGeom>
            <a:ln w="6350">
              <a:solidFill>
                <a:srgbClr val="231F20"/>
              </a:solidFill>
            </a:ln>
          </p:spPr>
          <p:txBody>
            <a:bodyPr wrap="square" lIns="0" tIns="0" rIns="0" bIns="0" rtlCol="0"/>
            <a:lstStyle/>
            <a:p>
              <a:endParaRPr/>
            </a:p>
          </p:txBody>
        </p:sp>
        <p:sp>
          <p:nvSpPr>
            <p:cNvPr id="19" name="object 19"/>
            <p:cNvSpPr/>
            <p:nvPr/>
          </p:nvSpPr>
          <p:spPr>
            <a:xfrm>
              <a:off x="1016301" y="4360557"/>
              <a:ext cx="53340" cy="254000"/>
            </a:xfrm>
            <a:custGeom>
              <a:avLst/>
              <a:gdLst/>
              <a:ahLst/>
              <a:cxnLst/>
              <a:rect l="l" t="t" r="r" b="b"/>
              <a:pathLst>
                <a:path w="53340" h="254000">
                  <a:moveTo>
                    <a:pt x="52857" y="0"/>
                  </a:moveTo>
                  <a:lnTo>
                    <a:pt x="0" y="253441"/>
                  </a:lnTo>
                </a:path>
              </a:pathLst>
            </a:custGeom>
            <a:ln w="6349">
              <a:solidFill>
                <a:srgbClr val="231F20"/>
              </a:solidFill>
            </a:ln>
          </p:spPr>
          <p:txBody>
            <a:bodyPr wrap="square" lIns="0" tIns="0" rIns="0" bIns="0" rtlCol="0"/>
            <a:lstStyle/>
            <a:p>
              <a:endParaRPr/>
            </a:p>
          </p:txBody>
        </p:sp>
        <p:sp>
          <p:nvSpPr>
            <p:cNvPr id="20" name="object 20"/>
            <p:cNvSpPr/>
            <p:nvPr/>
          </p:nvSpPr>
          <p:spPr>
            <a:xfrm>
              <a:off x="1074591" y="4399216"/>
              <a:ext cx="49530" cy="217170"/>
            </a:xfrm>
            <a:custGeom>
              <a:avLst/>
              <a:gdLst/>
              <a:ahLst/>
              <a:cxnLst/>
              <a:rect l="l" t="t" r="r" b="b"/>
              <a:pathLst>
                <a:path w="49530" h="217170">
                  <a:moveTo>
                    <a:pt x="0" y="0"/>
                  </a:moveTo>
                  <a:lnTo>
                    <a:pt x="0" y="216788"/>
                  </a:lnTo>
                  <a:lnTo>
                    <a:pt x="49352" y="216788"/>
                  </a:lnTo>
                  <a:lnTo>
                    <a:pt x="49352" y="49339"/>
                  </a:lnTo>
                  <a:lnTo>
                    <a:pt x="0" y="0"/>
                  </a:lnTo>
                  <a:close/>
                </a:path>
              </a:pathLst>
            </a:custGeom>
            <a:solidFill>
              <a:srgbClr val="EFEFF0"/>
            </a:solidFill>
          </p:spPr>
          <p:txBody>
            <a:bodyPr wrap="square" lIns="0" tIns="0" rIns="0" bIns="0" rtlCol="0"/>
            <a:lstStyle/>
            <a:p>
              <a:endParaRPr/>
            </a:p>
          </p:txBody>
        </p:sp>
        <p:sp>
          <p:nvSpPr>
            <p:cNvPr id="21" name="object 21"/>
            <p:cNvSpPr/>
            <p:nvPr/>
          </p:nvSpPr>
          <p:spPr>
            <a:xfrm>
              <a:off x="1074591" y="4399216"/>
              <a:ext cx="49530" cy="217170"/>
            </a:xfrm>
            <a:custGeom>
              <a:avLst/>
              <a:gdLst/>
              <a:ahLst/>
              <a:cxnLst/>
              <a:rect l="l" t="t" r="r" b="b"/>
              <a:pathLst>
                <a:path w="49530" h="217170">
                  <a:moveTo>
                    <a:pt x="0" y="216788"/>
                  </a:moveTo>
                  <a:lnTo>
                    <a:pt x="0" y="0"/>
                  </a:lnTo>
                  <a:lnTo>
                    <a:pt x="49352" y="49339"/>
                  </a:lnTo>
                  <a:lnTo>
                    <a:pt x="49352" y="216788"/>
                  </a:lnTo>
                  <a:lnTo>
                    <a:pt x="0" y="216788"/>
                  </a:lnTo>
                  <a:close/>
                </a:path>
              </a:pathLst>
            </a:custGeom>
            <a:ln w="10160">
              <a:solidFill>
                <a:srgbClr val="231F20"/>
              </a:solidFill>
            </a:ln>
          </p:spPr>
          <p:txBody>
            <a:bodyPr wrap="square" lIns="0" tIns="0" rIns="0" bIns="0" rtlCol="0"/>
            <a:lstStyle/>
            <a:p>
              <a:endParaRPr/>
            </a:p>
          </p:txBody>
        </p:sp>
        <p:sp>
          <p:nvSpPr>
            <p:cNvPr id="22" name="object 22"/>
            <p:cNvSpPr/>
            <p:nvPr/>
          </p:nvSpPr>
          <p:spPr>
            <a:xfrm>
              <a:off x="1016880"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23" name="object 23"/>
            <p:cNvSpPr/>
            <p:nvPr/>
          </p:nvSpPr>
          <p:spPr>
            <a:xfrm>
              <a:off x="1021632"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24" name="object 24"/>
            <p:cNvSpPr/>
            <p:nvPr/>
          </p:nvSpPr>
          <p:spPr>
            <a:xfrm>
              <a:off x="1018181"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25" name="object 25"/>
            <p:cNvSpPr/>
            <p:nvPr/>
          </p:nvSpPr>
          <p:spPr>
            <a:xfrm>
              <a:off x="1209767"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26" name="object 26"/>
            <p:cNvSpPr/>
            <p:nvPr/>
          </p:nvSpPr>
          <p:spPr>
            <a:xfrm>
              <a:off x="1214513"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27" name="object 27"/>
            <p:cNvSpPr/>
            <p:nvPr/>
          </p:nvSpPr>
          <p:spPr>
            <a:xfrm>
              <a:off x="1211059"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28" name="object 28"/>
            <p:cNvSpPr/>
            <p:nvPr/>
          </p:nvSpPr>
          <p:spPr>
            <a:xfrm>
              <a:off x="1402638"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29" name="object 29"/>
            <p:cNvSpPr/>
            <p:nvPr/>
          </p:nvSpPr>
          <p:spPr>
            <a:xfrm>
              <a:off x="1407401"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30" name="object 30"/>
            <p:cNvSpPr/>
            <p:nvPr/>
          </p:nvSpPr>
          <p:spPr>
            <a:xfrm>
              <a:off x="1403946"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31" name="object 31"/>
            <p:cNvSpPr/>
            <p:nvPr/>
          </p:nvSpPr>
          <p:spPr>
            <a:xfrm>
              <a:off x="1595526"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32" name="object 32"/>
            <p:cNvSpPr/>
            <p:nvPr/>
          </p:nvSpPr>
          <p:spPr>
            <a:xfrm>
              <a:off x="1600276"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33" name="object 33"/>
            <p:cNvSpPr/>
            <p:nvPr/>
          </p:nvSpPr>
          <p:spPr>
            <a:xfrm>
              <a:off x="1596821"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34" name="object 34"/>
            <p:cNvSpPr/>
            <p:nvPr/>
          </p:nvSpPr>
          <p:spPr>
            <a:xfrm>
              <a:off x="1788401"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35" name="object 35"/>
            <p:cNvSpPr/>
            <p:nvPr/>
          </p:nvSpPr>
          <p:spPr>
            <a:xfrm>
              <a:off x="1793151"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36" name="object 36"/>
            <p:cNvSpPr/>
            <p:nvPr/>
          </p:nvSpPr>
          <p:spPr>
            <a:xfrm>
              <a:off x="1789709"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37" name="object 37"/>
            <p:cNvSpPr/>
            <p:nvPr/>
          </p:nvSpPr>
          <p:spPr>
            <a:xfrm>
              <a:off x="1981288"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38" name="object 38"/>
            <p:cNvSpPr/>
            <p:nvPr/>
          </p:nvSpPr>
          <p:spPr>
            <a:xfrm>
              <a:off x="1986038"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39" name="object 39"/>
            <p:cNvSpPr/>
            <p:nvPr/>
          </p:nvSpPr>
          <p:spPr>
            <a:xfrm>
              <a:off x="1982584"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40" name="object 40"/>
            <p:cNvSpPr/>
            <p:nvPr/>
          </p:nvSpPr>
          <p:spPr>
            <a:xfrm>
              <a:off x="2174163"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41" name="object 41"/>
            <p:cNvSpPr/>
            <p:nvPr/>
          </p:nvSpPr>
          <p:spPr>
            <a:xfrm>
              <a:off x="2178913"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42" name="object 42"/>
            <p:cNvSpPr/>
            <p:nvPr/>
          </p:nvSpPr>
          <p:spPr>
            <a:xfrm>
              <a:off x="2175471"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43" name="object 43"/>
            <p:cNvSpPr/>
            <p:nvPr/>
          </p:nvSpPr>
          <p:spPr>
            <a:xfrm>
              <a:off x="2367051"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44" name="object 44"/>
            <p:cNvSpPr/>
            <p:nvPr/>
          </p:nvSpPr>
          <p:spPr>
            <a:xfrm>
              <a:off x="2371801"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45" name="object 45"/>
            <p:cNvSpPr/>
            <p:nvPr/>
          </p:nvSpPr>
          <p:spPr>
            <a:xfrm>
              <a:off x="2368346"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46" name="object 46"/>
            <p:cNvSpPr/>
            <p:nvPr/>
          </p:nvSpPr>
          <p:spPr>
            <a:xfrm>
              <a:off x="2559926"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47" name="object 47"/>
            <p:cNvSpPr/>
            <p:nvPr/>
          </p:nvSpPr>
          <p:spPr>
            <a:xfrm>
              <a:off x="2564676"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48" name="object 48"/>
            <p:cNvSpPr/>
            <p:nvPr/>
          </p:nvSpPr>
          <p:spPr>
            <a:xfrm>
              <a:off x="2561234"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49" name="object 49"/>
            <p:cNvSpPr/>
            <p:nvPr/>
          </p:nvSpPr>
          <p:spPr>
            <a:xfrm>
              <a:off x="2752813"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50" name="object 50"/>
            <p:cNvSpPr/>
            <p:nvPr/>
          </p:nvSpPr>
          <p:spPr>
            <a:xfrm>
              <a:off x="2757563"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51" name="object 51"/>
            <p:cNvSpPr/>
            <p:nvPr/>
          </p:nvSpPr>
          <p:spPr>
            <a:xfrm>
              <a:off x="2754109"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52" name="object 52"/>
            <p:cNvSpPr/>
            <p:nvPr/>
          </p:nvSpPr>
          <p:spPr>
            <a:xfrm>
              <a:off x="2945688" y="4306849"/>
              <a:ext cx="176530" cy="45085"/>
            </a:xfrm>
            <a:custGeom>
              <a:avLst/>
              <a:gdLst/>
              <a:ahLst/>
              <a:cxnLst/>
              <a:rect l="l" t="t" r="r" b="b"/>
              <a:pathLst>
                <a:path w="176530"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53" name="object 53"/>
            <p:cNvSpPr/>
            <p:nvPr/>
          </p:nvSpPr>
          <p:spPr>
            <a:xfrm>
              <a:off x="2950438" y="4311256"/>
              <a:ext cx="167005" cy="37465"/>
            </a:xfrm>
            <a:custGeom>
              <a:avLst/>
              <a:gdLst/>
              <a:ahLst/>
              <a:cxnLst/>
              <a:rect l="l" t="t" r="r" b="b"/>
              <a:pathLst>
                <a:path w="167005" h="37464">
                  <a:moveTo>
                    <a:pt x="0" y="0"/>
                  </a:moveTo>
                  <a:lnTo>
                    <a:pt x="166814" y="37261"/>
                  </a:lnTo>
                </a:path>
              </a:pathLst>
            </a:custGeom>
            <a:ln w="6350">
              <a:solidFill>
                <a:srgbClr val="231F20"/>
              </a:solidFill>
            </a:ln>
          </p:spPr>
          <p:txBody>
            <a:bodyPr wrap="square" lIns="0" tIns="0" rIns="0" bIns="0" rtlCol="0"/>
            <a:lstStyle/>
            <a:p>
              <a:endParaRPr/>
            </a:p>
          </p:txBody>
        </p:sp>
        <p:sp>
          <p:nvSpPr>
            <p:cNvPr id="54" name="object 54"/>
            <p:cNvSpPr/>
            <p:nvPr/>
          </p:nvSpPr>
          <p:spPr>
            <a:xfrm>
              <a:off x="2946996" y="4309224"/>
              <a:ext cx="172720" cy="40640"/>
            </a:xfrm>
            <a:custGeom>
              <a:avLst/>
              <a:gdLst/>
              <a:ahLst/>
              <a:cxnLst/>
              <a:rect l="l" t="t" r="r" b="b"/>
              <a:pathLst>
                <a:path w="172719" h="40639">
                  <a:moveTo>
                    <a:pt x="172643" y="0"/>
                  </a:moveTo>
                  <a:lnTo>
                    <a:pt x="0" y="40081"/>
                  </a:lnTo>
                </a:path>
              </a:pathLst>
            </a:custGeom>
            <a:ln w="6350">
              <a:solidFill>
                <a:srgbClr val="231F20"/>
              </a:solidFill>
            </a:ln>
          </p:spPr>
          <p:txBody>
            <a:bodyPr wrap="square" lIns="0" tIns="0" rIns="0" bIns="0" rtlCol="0"/>
            <a:lstStyle/>
            <a:p>
              <a:endParaRPr/>
            </a:p>
          </p:txBody>
        </p:sp>
        <p:sp>
          <p:nvSpPr>
            <p:cNvPr id="55" name="object 55"/>
            <p:cNvSpPr/>
            <p:nvPr/>
          </p:nvSpPr>
          <p:spPr>
            <a:xfrm>
              <a:off x="3138576"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56" name="object 56"/>
            <p:cNvSpPr/>
            <p:nvPr/>
          </p:nvSpPr>
          <p:spPr>
            <a:xfrm>
              <a:off x="3143326"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57" name="object 57"/>
            <p:cNvSpPr/>
            <p:nvPr/>
          </p:nvSpPr>
          <p:spPr>
            <a:xfrm>
              <a:off x="3139871"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58" name="object 58"/>
            <p:cNvSpPr/>
            <p:nvPr/>
          </p:nvSpPr>
          <p:spPr>
            <a:xfrm>
              <a:off x="3331451"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59" name="object 59"/>
            <p:cNvSpPr/>
            <p:nvPr/>
          </p:nvSpPr>
          <p:spPr>
            <a:xfrm>
              <a:off x="3336201"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60" name="object 60"/>
            <p:cNvSpPr/>
            <p:nvPr/>
          </p:nvSpPr>
          <p:spPr>
            <a:xfrm>
              <a:off x="3332759"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61" name="object 61"/>
            <p:cNvSpPr/>
            <p:nvPr/>
          </p:nvSpPr>
          <p:spPr>
            <a:xfrm>
              <a:off x="3524338"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62" name="object 62"/>
            <p:cNvSpPr/>
            <p:nvPr/>
          </p:nvSpPr>
          <p:spPr>
            <a:xfrm>
              <a:off x="3529088"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63" name="object 63"/>
            <p:cNvSpPr/>
            <p:nvPr/>
          </p:nvSpPr>
          <p:spPr>
            <a:xfrm>
              <a:off x="3525634"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64" name="object 64"/>
            <p:cNvSpPr/>
            <p:nvPr/>
          </p:nvSpPr>
          <p:spPr>
            <a:xfrm>
              <a:off x="3717213"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65" name="object 65"/>
            <p:cNvSpPr/>
            <p:nvPr/>
          </p:nvSpPr>
          <p:spPr>
            <a:xfrm>
              <a:off x="3721963"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66" name="object 66"/>
            <p:cNvSpPr/>
            <p:nvPr/>
          </p:nvSpPr>
          <p:spPr>
            <a:xfrm>
              <a:off x="3718521"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67" name="object 67"/>
            <p:cNvSpPr/>
            <p:nvPr/>
          </p:nvSpPr>
          <p:spPr>
            <a:xfrm>
              <a:off x="3910101"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68" name="object 68"/>
            <p:cNvSpPr/>
            <p:nvPr/>
          </p:nvSpPr>
          <p:spPr>
            <a:xfrm>
              <a:off x="3914851"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69" name="object 69"/>
            <p:cNvSpPr/>
            <p:nvPr/>
          </p:nvSpPr>
          <p:spPr>
            <a:xfrm>
              <a:off x="3911396"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70" name="object 70"/>
            <p:cNvSpPr/>
            <p:nvPr/>
          </p:nvSpPr>
          <p:spPr>
            <a:xfrm>
              <a:off x="4102976"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71" name="object 71"/>
            <p:cNvSpPr/>
            <p:nvPr/>
          </p:nvSpPr>
          <p:spPr>
            <a:xfrm>
              <a:off x="4107726"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72" name="object 72"/>
            <p:cNvSpPr/>
            <p:nvPr/>
          </p:nvSpPr>
          <p:spPr>
            <a:xfrm>
              <a:off x="4104284"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73" name="object 73"/>
            <p:cNvSpPr/>
            <p:nvPr/>
          </p:nvSpPr>
          <p:spPr>
            <a:xfrm>
              <a:off x="4295863"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74" name="object 74"/>
            <p:cNvSpPr/>
            <p:nvPr/>
          </p:nvSpPr>
          <p:spPr>
            <a:xfrm>
              <a:off x="4300613"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75" name="object 75"/>
            <p:cNvSpPr/>
            <p:nvPr/>
          </p:nvSpPr>
          <p:spPr>
            <a:xfrm>
              <a:off x="4297159"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76" name="object 76"/>
            <p:cNvSpPr/>
            <p:nvPr/>
          </p:nvSpPr>
          <p:spPr>
            <a:xfrm>
              <a:off x="4488738" y="4306849"/>
              <a:ext cx="176530" cy="45085"/>
            </a:xfrm>
            <a:custGeom>
              <a:avLst/>
              <a:gdLst/>
              <a:ahLst/>
              <a:cxnLst/>
              <a:rect l="l" t="t" r="r" b="b"/>
              <a:pathLst>
                <a:path w="176529" h="45085">
                  <a:moveTo>
                    <a:pt x="0" y="0"/>
                  </a:moveTo>
                  <a:lnTo>
                    <a:pt x="176326" y="0"/>
                  </a:lnTo>
                  <a:lnTo>
                    <a:pt x="176326" y="44500"/>
                  </a:lnTo>
                  <a:lnTo>
                    <a:pt x="0" y="44500"/>
                  </a:lnTo>
                  <a:lnTo>
                    <a:pt x="0" y="0"/>
                  </a:lnTo>
                  <a:close/>
                </a:path>
              </a:pathLst>
            </a:custGeom>
            <a:ln w="10160">
              <a:solidFill>
                <a:srgbClr val="231F20"/>
              </a:solidFill>
            </a:ln>
          </p:spPr>
          <p:txBody>
            <a:bodyPr wrap="square" lIns="0" tIns="0" rIns="0" bIns="0" rtlCol="0"/>
            <a:lstStyle/>
            <a:p>
              <a:endParaRPr/>
            </a:p>
          </p:txBody>
        </p:sp>
        <p:sp>
          <p:nvSpPr>
            <p:cNvPr id="77" name="object 77"/>
            <p:cNvSpPr/>
            <p:nvPr/>
          </p:nvSpPr>
          <p:spPr>
            <a:xfrm>
              <a:off x="4493488" y="4311256"/>
              <a:ext cx="167005" cy="37465"/>
            </a:xfrm>
            <a:custGeom>
              <a:avLst/>
              <a:gdLst/>
              <a:ahLst/>
              <a:cxnLst/>
              <a:rect l="l" t="t" r="r" b="b"/>
              <a:pathLst>
                <a:path w="167004" h="37464">
                  <a:moveTo>
                    <a:pt x="0" y="0"/>
                  </a:moveTo>
                  <a:lnTo>
                    <a:pt x="166814" y="37261"/>
                  </a:lnTo>
                </a:path>
              </a:pathLst>
            </a:custGeom>
            <a:ln w="6350">
              <a:solidFill>
                <a:srgbClr val="231F20"/>
              </a:solidFill>
            </a:ln>
          </p:spPr>
          <p:txBody>
            <a:bodyPr wrap="square" lIns="0" tIns="0" rIns="0" bIns="0" rtlCol="0"/>
            <a:lstStyle/>
            <a:p>
              <a:endParaRPr/>
            </a:p>
          </p:txBody>
        </p:sp>
        <p:sp>
          <p:nvSpPr>
            <p:cNvPr id="78" name="object 78"/>
            <p:cNvSpPr/>
            <p:nvPr/>
          </p:nvSpPr>
          <p:spPr>
            <a:xfrm>
              <a:off x="4490046" y="4309224"/>
              <a:ext cx="172720" cy="40640"/>
            </a:xfrm>
            <a:custGeom>
              <a:avLst/>
              <a:gdLst/>
              <a:ahLst/>
              <a:cxnLst/>
              <a:rect l="l" t="t" r="r" b="b"/>
              <a:pathLst>
                <a:path w="172720" h="40639">
                  <a:moveTo>
                    <a:pt x="172643" y="0"/>
                  </a:moveTo>
                  <a:lnTo>
                    <a:pt x="0" y="40081"/>
                  </a:lnTo>
                </a:path>
              </a:pathLst>
            </a:custGeom>
            <a:ln w="6350">
              <a:solidFill>
                <a:srgbClr val="231F20"/>
              </a:solidFill>
            </a:ln>
          </p:spPr>
          <p:txBody>
            <a:bodyPr wrap="square" lIns="0" tIns="0" rIns="0" bIns="0" rtlCol="0"/>
            <a:lstStyle/>
            <a:p>
              <a:endParaRPr/>
            </a:p>
          </p:txBody>
        </p:sp>
        <p:sp>
          <p:nvSpPr>
            <p:cNvPr id="79" name="object 79"/>
            <p:cNvSpPr/>
            <p:nvPr/>
          </p:nvSpPr>
          <p:spPr>
            <a:xfrm>
              <a:off x="4602353" y="4360100"/>
              <a:ext cx="62865" cy="258445"/>
            </a:xfrm>
            <a:custGeom>
              <a:avLst/>
              <a:gdLst/>
              <a:ahLst/>
              <a:cxnLst/>
              <a:rect l="l" t="t" r="r" b="b"/>
              <a:pathLst>
                <a:path w="62864" h="258445">
                  <a:moveTo>
                    <a:pt x="0" y="0"/>
                  </a:moveTo>
                  <a:lnTo>
                    <a:pt x="62357" y="0"/>
                  </a:lnTo>
                  <a:lnTo>
                    <a:pt x="62357" y="258292"/>
                  </a:lnTo>
                  <a:lnTo>
                    <a:pt x="0" y="258292"/>
                  </a:lnTo>
                  <a:lnTo>
                    <a:pt x="0" y="0"/>
                  </a:lnTo>
                  <a:close/>
                </a:path>
              </a:pathLst>
            </a:custGeom>
            <a:ln w="10160">
              <a:solidFill>
                <a:srgbClr val="231F20"/>
              </a:solidFill>
            </a:ln>
          </p:spPr>
          <p:txBody>
            <a:bodyPr wrap="square" lIns="0" tIns="0" rIns="0" bIns="0" rtlCol="0"/>
            <a:lstStyle/>
            <a:p>
              <a:endParaRPr/>
            </a:p>
          </p:txBody>
        </p:sp>
        <p:sp>
          <p:nvSpPr>
            <p:cNvPr id="80" name="object 80"/>
            <p:cNvSpPr/>
            <p:nvPr/>
          </p:nvSpPr>
          <p:spPr>
            <a:xfrm>
              <a:off x="4608436" y="4361929"/>
              <a:ext cx="52705" cy="255270"/>
            </a:xfrm>
            <a:custGeom>
              <a:avLst/>
              <a:gdLst/>
              <a:ahLst/>
              <a:cxnLst/>
              <a:rect l="l" t="t" r="r" b="b"/>
              <a:pathLst>
                <a:path w="52704" h="255270">
                  <a:moveTo>
                    <a:pt x="0" y="0"/>
                  </a:moveTo>
                  <a:lnTo>
                    <a:pt x="52362" y="254952"/>
                  </a:lnTo>
                </a:path>
              </a:pathLst>
            </a:custGeom>
            <a:ln w="6350">
              <a:solidFill>
                <a:srgbClr val="231F20"/>
              </a:solidFill>
            </a:ln>
          </p:spPr>
          <p:txBody>
            <a:bodyPr wrap="square" lIns="0" tIns="0" rIns="0" bIns="0" rtlCol="0"/>
            <a:lstStyle/>
            <a:p>
              <a:endParaRPr/>
            </a:p>
          </p:txBody>
        </p:sp>
        <p:sp>
          <p:nvSpPr>
            <p:cNvPr id="81" name="object 81"/>
            <p:cNvSpPr/>
            <p:nvPr/>
          </p:nvSpPr>
          <p:spPr>
            <a:xfrm>
              <a:off x="4606429" y="4362932"/>
              <a:ext cx="53340" cy="254000"/>
            </a:xfrm>
            <a:custGeom>
              <a:avLst/>
              <a:gdLst/>
              <a:ahLst/>
              <a:cxnLst/>
              <a:rect l="l" t="t" r="r" b="b"/>
              <a:pathLst>
                <a:path w="53339" h="254000">
                  <a:moveTo>
                    <a:pt x="52857" y="0"/>
                  </a:moveTo>
                  <a:lnTo>
                    <a:pt x="0" y="253441"/>
                  </a:lnTo>
                </a:path>
              </a:pathLst>
            </a:custGeom>
            <a:ln w="6349">
              <a:solidFill>
                <a:srgbClr val="231F20"/>
              </a:solidFill>
            </a:ln>
          </p:spPr>
          <p:txBody>
            <a:bodyPr wrap="square" lIns="0" tIns="0" rIns="0" bIns="0" rtlCol="0"/>
            <a:lstStyle/>
            <a:p>
              <a:endParaRPr/>
            </a:p>
          </p:txBody>
        </p:sp>
        <p:sp>
          <p:nvSpPr>
            <p:cNvPr id="82" name="object 82"/>
            <p:cNvSpPr/>
            <p:nvPr/>
          </p:nvSpPr>
          <p:spPr>
            <a:xfrm>
              <a:off x="4489856" y="4400803"/>
              <a:ext cx="49530" cy="217170"/>
            </a:xfrm>
            <a:custGeom>
              <a:avLst/>
              <a:gdLst/>
              <a:ahLst/>
              <a:cxnLst/>
              <a:rect l="l" t="t" r="r" b="b"/>
              <a:pathLst>
                <a:path w="49529" h="217170">
                  <a:moveTo>
                    <a:pt x="49352" y="0"/>
                  </a:moveTo>
                  <a:lnTo>
                    <a:pt x="0" y="49339"/>
                  </a:lnTo>
                  <a:lnTo>
                    <a:pt x="0" y="216788"/>
                  </a:lnTo>
                  <a:lnTo>
                    <a:pt x="49352" y="216788"/>
                  </a:lnTo>
                  <a:lnTo>
                    <a:pt x="49352" y="0"/>
                  </a:lnTo>
                  <a:close/>
                </a:path>
              </a:pathLst>
            </a:custGeom>
            <a:solidFill>
              <a:srgbClr val="EFEFF0"/>
            </a:solidFill>
          </p:spPr>
          <p:txBody>
            <a:bodyPr wrap="square" lIns="0" tIns="0" rIns="0" bIns="0" rtlCol="0"/>
            <a:lstStyle/>
            <a:p>
              <a:endParaRPr/>
            </a:p>
          </p:txBody>
        </p:sp>
        <p:sp>
          <p:nvSpPr>
            <p:cNvPr id="83" name="object 83"/>
            <p:cNvSpPr/>
            <p:nvPr/>
          </p:nvSpPr>
          <p:spPr>
            <a:xfrm>
              <a:off x="4489856" y="4400803"/>
              <a:ext cx="49530" cy="217170"/>
            </a:xfrm>
            <a:custGeom>
              <a:avLst/>
              <a:gdLst/>
              <a:ahLst/>
              <a:cxnLst/>
              <a:rect l="l" t="t" r="r" b="b"/>
              <a:pathLst>
                <a:path w="49529" h="217170">
                  <a:moveTo>
                    <a:pt x="49352" y="216788"/>
                  </a:moveTo>
                  <a:lnTo>
                    <a:pt x="49352" y="0"/>
                  </a:lnTo>
                  <a:lnTo>
                    <a:pt x="0" y="49339"/>
                  </a:lnTo>
                  <a:lnTo>
                    <a:pt x="0" y="216788"/>
                  </a:lnTo>
                  <a:lnTo>
                    <a:pt x="49352" y="216788"/>
                  </a:lnTo>
                  <a:close/>
                </a:path>
              </a:pathLst>
            </a:custGeom>
            <a:ln w="10160">
              <a:solidFill>
                <a:srgbClr val="231F20"/>
              </a:solidFill>
            </a:ln>
          </p:spPr>
          <p:txBody>
            <a:bodyPr wrap="square" lIns="0" tIns="0" rIns="0" bIns="0" rtlCol="0"/>
            <a:lstStyle/>
            <a:p>
              <a:endParaRPr/>
            </a:p>
          </p:txBody>
        </p:sp>
        <p:sp>
          <p:nvSpPr>
            <p:cNvPr id="84" name="object 84"/>
            <p:cNvSpPr/>
            <p:nvPr/>
          </p:nvSpPr>
          <p:spPr>
            <a:xfrm>
              <a:off x="4538853" y="4360100"/>
              <a:ext cx="62865" cy="258445"/>
            </a:xfrm>
            <a:custGeom>
              <a:avLst/>
              <a:gdLst/>
              <a:ahLst/>
              <a:cxnLst/>
              <a:rect l="l" t="t" r="r" b="b"/>
              <a:pathLst>
                <a:path w="62864" h="258445">
                  <a:moveTo>
                    <a:pt x="0" y="0"/>
                  </a:moveTo>
                  <a:lnTo>
                    <a:pt x="62357" y="0"/>
                  </a:lnTo>
                  <a:lnTo>
                    <a:pt x="62357" y="258292"/>
                  </a:lnTo>
                  <a:lnTo>
                    <a:pt x="0" y="258292"/>
                  </a:lnTo>
                  <a:lnTo>
                    <a:pt x="0" y="0"/>
                  </a:lnTo>
                  <a:close/>
                </a:path>
              </a:pathLst>
            </a:custGeom>
            <a:ln w="10160">
              <a:solidFill>
                <a:srgbClr val="231F20"/>
              </a:solidFill>
            </a:ln>
          </p:spPr>
          <p:txBody>
            <a:bodyPr wrap="square" lIns="0" tIns="0" rIns="0" bIns="0" rtlCol="0"/>
            <a:lstStyle/>
            <a:p>
              <a:endParaRPr/>
            </a:p>
          </p:txBody>
        </p:sp>
        <p:sp>
          <p:nvSpPr>
            <p:cNvPr id="85" name="object 85"/>
            <p:cNvSpPr/>
            <p:nvPr/>
          </p:nvSpPr>
          <p:spPr>
            <a:xfrm>
              <a:off x="4544936" y="4361929"/>
              <a:ext cx="52705" cy="255270"/>
            </a:xfrm>
            <a:custGeom>
              <a:avLst/>
              <a:gdLst/>
              <a:ahLst/>
              <a:cxnLst/>
              <a:rect l="l" t="t" r="r" b="b"/>
              <a:pathLst>
                <a:path w="52704" h="255270">
                  <a:moveTo>
                    <a:pt x="0" y="0"/>
                  </a:moveTo>
                  <a:lnTo>
                    <a:pt x="52362" y="254952"/>
                  </a:lnTo>
                </a:path>
              </a:pathLst>
            </a:custGeom>
            <a:ln w="6350">
              <a:solidFill>
                <a:srgbClr val="231F20"/>
              </a:solidFill>
            </a:ln>
          </p:spPr>
          <p:txBody>
            <a:bodyPr wrap="square" lIns="0" tIns="0" rIns="0" bIns="0" rtlCol="0"/>
            <a:lstStyle/>
            <a:p>
              <a:endParaRPr/>
            </a:p>
          </p:txBody>
        </p:sp>
        <p:sp>
          <p:nvSpPr>
            <p:cNvPr id="86" name="object 86"/>
            <p:cNvSpPr/>
            <p:nvPr/>
          </p:nvSpPr>
          <p:spPr>
            <a:xfrm>
              <a:off x="4542929" y="4362932"/>
              <a:ext cx="53340" cy="254000"/>
            </a:xfrm>
            <a:custGeom>
              <a:avLst/>
              <a:gdLst/>
              <a:ahLst/>
              <a:cxnLst/>
              <a:rect l="l" t="t" r="r" b="b"/>
              <a:pathLst>
                <a:path w="53339" h="254000">
                  <a:moveTo>
                    <a:pt x="52857" y="0"/>
                  </a:moveTo>
                  <a:lnTo>
                    <a:pt x="0" y="253441"/>
                  </a:lnTo>
                </a:path>
              </a:pathLst>
            </a:custGeom>
            <a:ln w="6349">
              <a:solidFill>
                <a:srgbClr val="231F20"/>
              </a:solidFill>
            </a:ln>
          </p:spPr>
          <p:txBody>
            <a:bodyPr wrap="square" lIns="0" tIns="0" rIns="0" bIns="0" rtlCol="0"/>
            <a:lstStyle/>
            <a:p>
              <a:endParaRPr/>
            </a:p>
          </p:txBody>
        </p:sp>
        <p:sp>
          <p:nvSpPr>
            <p:cNvPr id="87" name="object 87"/>
            <p:cNvSpPr/>
            <p:nvPr/>
          </p:nvSpPr>
          <p:spPr>
            <a:xfrm>
              <a:off x="4664722" y="3055111"/>
              <a:ext cx="117475" cy="1563370"/>
            </a:xfrm>
            <a:custGeom>
              <a:avLst/>
              <a:gdLst/>
              <a:ahLst/>
              <a:cxnLst/>
              <a:rect l="l" t="t" r="r" b="b"/>
              <a:pathLst>
                <a:path w="117475" h="1563370">
                  <a:moveTo>
                    <a:pt x="116916" y="1563281"/>
                  </a:moveTo>
                  <a:lnTo>
                    <a:pt x="0" y="1563281"/>
                  </a:lnTo>
                  <a:lnTo>
                    <a:pt x="0" y="0"/>
                  </a:lnTo>
                  <a:lnTo>
                    <a:pt x="116916" y="0"/>
                  </a:lnTo>
                  <a:lnTo>
                    <a:pt x="116916" y="1563281"/>
                  </a:lnTo>
                  <a:close/>
                </a:path>
              </a:pathLst>
            </a:custGeom>
            <a:ln w="10160">
              <a:solidFill>
                <a:srgbClr val="231F20"/>
              </a:solidFill>
            </a:ln>
          </p:spPr>
          <p:txBody>
            <a:bodyPr wrap="square" lIns="0" tIns="0" rIns="0" bIns="0" rtlCol="0"/>
            <a:lstStyle/>
            <a:p>
              <a:endParaRPr/>
            </a:p>
          </p:txBody>
        </p:sp>
        <p:pic>
          <p:nvPicPr>
            <p:cNvPr id="88" name="object 88"/>
            <p:cNvPicPr/>
            <p:nvPr/>
          </p:nvPicPr>
          <p:blipFill>
            <a:blip r:embed="rId2" cstate="print"/>
            <a:stretch>
              <a:fillRect/>
            </a:stretch>
          </p:blipFill>
          <p:spPr>
            <a:xfrm>
              <a:off x="4605007" y="3005518"/>
              <a:ext cx="186474" cy="230974"/>
            </a:xfrm>
            <a:prstGeom prst="rect">
              <a:avLst/>
            </a:prstGeom>
          </p:spPr>
        </p:pic>
        <p:sp>
          <p:nvSpPr>
            <p:cNvPr id="89" name="object 89"/>
            <p:cNvSpPr/>
            <p:nvPr/>
          </p:nvSpPr>
          <p:spPr>
            <a:xfrm>
              <a:off x="4540237" y="4617999"/>
              <a:ext cx="125095" cy="103505"/>
            </a:xfrm>
            <a:custGeom>
              <a:avLst/>
              <a:gdLst/>
              <a:ahLst/>
              <a:cxnLst/>
              <a:rect l="l" t="t" r="r" b="b"/>
              <a:pathLst>
                <a:path w="125095" h="103504">
                  <a:moveTo>
                    <a:pt x="0" y="0"/>
                  </a:moveTo>
                  <a:lnTo>
                    <a:pt x="124828" y="0"/>
                  </a:lnTo>
                  <a:lnTo>
                    <a:pt x="124828" y="103187"/>
                  </a:lnTo>
                  <a:lnTo>
                    <a:pt x="0" y="103187"/>
                  </a:lnTo>
                  <a:lnTo>
                    <a:pt x="0" y="0"/>
                  </a:lnTo>
                  <a:close/>
                </a:path>
              </a:pathLst>
            </a:custGeom>
            <a:ln w="10160">
              <a:solidFill>
                <a:srgbClr val="231F20"/>
              </a:solidFill>
            </a:ln>
          </p:spPr>
          <p:txBody>
            <a:bodyPr wrap="square" lIns="0" tIns="0" rIns="0" bIns="0" rtlCol="0"/>
            <a:lstStyle/>
            <a:p>
              <a:endParaRPr/>
            </a:p>
          </p:txBody>
        </p:sp>
        <p:sp>
          <p:nvSpPr>
            <p:cNvPr id="90" name="object 90"/>
            <p:cNvSpPr/>
            <p:nvPr/>
          </p:nvSpPr>
          <p:spPr>
            <a:xfrm>
              <a:off x="4540237" y="6719836"/>
              <a:ext cx="125095" cy="34925"/>
            </a:xfrm>
            <a:custGeom>
              <a:avLst/>
              <a:gdLst/>
              <a:ahLst/>
              <a:cxnLst/>
              <a:rect l="l" t="t" r="r" b="b"/>
              <a:pathLst>
                <a:path w="125095" h="34925">
                  <a:moveTo>
                    <a:pt x="124828" y="0"/>
                  </a:moveTo>
                  <a:lnTo>
                    <a:pt x="0" y="0"/>
                  </a:lnTo>
                  <a:lnTo>
                    <a:pt x="0" y="34925"/>
                  </a:lnTo>
                  <a:lnTo>
                    <a:pt x="124828" y="34925"/>
                  </a:lnTo>
                  <a:lnTo>
                    <a:pt x="124828" y="0"/>
                  </a:lnTo>
                  <a:close/>
                </a:path>
              </a:pathLst>
            </a:custGeom>
            <a:solidFill>
              <a:srgbClr val="EFEFF0"/>
            </a:solidFill>
          </p:spPr>
          <p:txBody>
            <a:bodyPr wrap="square" lIns="0" tIns="0" rIns="0" bIns="0" rtlCol="0"/>
            <a:lstStyle/>
            <a:p>
              <a:endParaRPr/>
            </a:p>
          </p:txBody>
        </p:sp>
        <p:sp>
          <p:nvSpPr>
            <p:cNvPr id="91" name="object 91"/>
            <p:cNvSpPr/>
            <p:nvPr/>
          </p:nvSpPr>
          <p:spPr>
            <a:xfrm>
              <a:off x="4540237" y="6719836"/>
              <a:ext cx="125095" cy="34925"/>
            </a:xfrm>
            <a:custGeom>
              <a:avLst/>
              <a:gdLst/>
              <a:ahLst/>
              <a:cxnLst/>
              <a:rect l="l" t="t" r="r" b="b"/>
              <a:pathLst>
                <a:path w="125095" h="34925">
                  <a:moveTo>
                    <a:pt x="0" y="0"/>
                  </a:moveTo>
                  <a:lnTo>
                    <a:pt x="124828" y="0"/>
                  </a:lnTo>
                  <a:lnTo>
                    <a:pt x="124828" y="34925"/>
                  </a:lnTo>
                  <a:lnTo>
                    <a:pt x="0" y="34925"/>
                  </a:lnTo>
                  <a:lnTo>
                    <a:pt x="0" y="0"/>
                  </a:lnTo>
                  <a:close/>
                </a:path>
              </a:pathLst>
            </a:custGeom>
            <a:ln w="10160">
              <a:solidFill>
                <a:srgbClr val="231F20"/>
              </a:solidFill>
            </a:ln>
          </p:spPr>
          <p:txBody>
            <a:bodyPr wrap="square" lIns="0" tIns="0" rIns="0" bIns="0" rtlCol="0"/>
            <a:lstStyle/>
            <a:p>
              <a:endParaRPr/>
            </a:p>
          </p:txBody>
        </p:sp>
        <p:sp>
          <p:nvSpPr>
            <p:cNvPr id="92" name="object 92"/>
            <p:cNvSpPr/>
            <p:nvPr/>
          </p:nvSpPr>
          <p:spPr>
            <a:xfrm>
              <a:off x="4467212" y="6754761"/>
              <a:ext cx="271145" cy="1308735"/>
            </a:xfrm>
            <a:custGeom>
              <a:avLst/>
              <a:gdLst/>
              <a:ahLst/>
              <a:cxnLst/>
              <a:rect l="l" t="t" r="r" b="b"/>
              <a:pathLst>
                <a:path w="271145" h="1308734">
                  <a:moveTo>
                    <a:pt x="270878" y="0"/>
                  </a:moveTo>
                  <a:lnTo>
                    <a:pt x="0" y="0"/>
                  </a:lnTo>
                  <a:lnTo>
                    <a:pt x="0" y="1308468"/>
                  </a:lnTo>
                  <a:lnTo>
                    <a:pt x="270878" y="1308468"/>
                  </a:lnTo>
                  <a:lnTo>
                    <a:pt x="270878" y="0"/>
                  </a:lnTo>
                  <a:close/>
                </a:path>
              </a:pathLst>
            </a:custGeom>
            <a:solidFill>
              <a:srgbClr val="FFFFFF"/>
            </a:solidFill>
          </p:spPr>
          <p:txBody>
            <a:bodyPr wrap="square" lIns="0" tIns="0" rIns="0" bIns="0" rtlCol="0"/>
            <a:lstStyle/>
            <a:p>
              <a:endParaRPr/>
            </a:p>
          </p:txBody>
        </p:sp>
        <p:sp>
          <p:nvSpPr>
            <p:cNvPr id="93" name="object 93"/>
            <p:cNvSpPr/>
            <p:nvPr/>
          </p:nvSpPr>
          <p:spPr>
            <a:xfrm>
              <a:off x="4465041" y="6754152"/>
              <a:ext cx="234950" cy="318770"/>
            </a:xfrm>
            <a:custGeom>
              <a:avLst/>
              <a:gdLst/>
              <a:ahLst/>
              <a:cxnLst/>
              <a:rect l="l" t="t" r="r" b="b"/>
              <a:pathLst>
                <a:path w="234950" h="318770">
                  <a:moveTo>
                    <a:pt x="7137" y="11099"/>
                  </a:moveTo>
                  <a:lnTo>
                    <a:pt x="3771" y="14084"/>
                  </a:lnTo>
                  <a:lnTo>
                    <a:pt x="3175" y="12293"/>
                  </a:lnTo>
                  <a:lnTo>
                    <a:pt x="3175" y="15671"/>
                  </a:lnTo>
                  <a:lnTo>
                    <a:pt x="2184" y="12890"/>
                  </a:lnTo>
                  <a:lnTo>
                    <a:pt x="1587" y="16256"/>
                  </a:lnTo>
                  <a:lnTo>
                    <a:pt x="5549" y="17843"/>
                  </a:lnTo>
                  <a:lnTo>
                    <a:pt x="6146" y="16065"/>
                  </a:lnTo>
                  <a:lnTo>
                    <a:pt x="7137" y="15074"/>
                  </a:lnTo>
                  <a:lnTo>
                    <a:pt x="7137" y="11099"/>
                  </a:lnTo>
                  <a:close/>
                </a:path>
                <a:path w="234950" h="318770">
                  <a:moveTo>
                    <a:pt x="9118" y="67056"/>
                  </a:moveTo>
                  <a:lnTo>
                    <a:pt x="5753" y="64884"/>
                  </a:lnTo>
                  <a:lnTo>
                    <a:pt x="5156" y="67056"/>
                  </a:lnTo>
                  <a:lnTo>
                    <a:pt x="1981" y="64681"/>
                  </a:lnTo>
                  <a:lnTo>
                    <a:pt x="3962" y="68643"/>
                  </a:lnTo>
                  <a:lnTo>
                    <a:pt x="2374" y="69049"/>
                  </a:lnTo>
                  <a:lnTo>
                    <a:pt x="5943" y="71818"/>
                  </a:lnTo>
                  <a:lnTo>
                    <a:pt x="9118" y="67056"/>
                  </a:lnTo>
                  <a:close/>
                </a:path>
                <a:path w="234950" h="318770">
                  <a:moveTo>
                    <a:pt x="9918" y="121437"/>
                  </a:moveTo>
                  <a:lnTo>
                    <a:pt x="5753" y="125603"/>
                  </a:lnTo>
                  <a:lnTo>
                    <a:pt x="1587" y="121437"/>
                  </a:lnTo>
                  <a:lnTo>
                    <a:pt x="1587" y="128778"/>
                  </a:lnTo>
                  <a:lnTo>
                    <a:pt x="2578" y="128574"/>
                  </a:lnTo>
                  <a:lnTo>
                    <a:pt x="5956" y="135331"/>
                  </a:lnTo>
                  <a:lnTo>
                    <a:pt x="8331" y="132943"/>
                  </a:lnTo>
                  <a:lnTo>
                    <a:pt x="9918" y="130759"/>
                  </a:lnTo>
                  <a:lnTo>
                    <a:pt x="9918" y="121437"/>
                  </a:lnTo>
                  <a:close/>
                </a:path>
                <a:path w="234950" h="318770">
                  <a:moveTo>
                    <a:pt x="10312" y="35699"/>
                  </a:moveTo>
                  <a:lnTo>
                    <a:pt x="0" y="33324"/>
                  </a:lnTo>
                  <a:lnTo>
                    <a:pt x="6350" y="46418"/>
                  </a:lnTo>
                  <a:lnTo>
                    <a:pt x="9525" y="48006"/>
                  </a:lnTo>
                  <a:lnTo>
                    <a:pt x="10312" y="35699"/>
                  </a:lnTo>
                  <a:close/>
                </a:path>
                <a:path w="234950" h="318770">
                  <a:moveTo>
                    <a:pt x="13893" y="104571"/>
                  </a:moveTo>
                  <a:lnTo>
                    <a:pt x="11315" y="102984"/>
                  </a:lnTo>
                  <a:lnTo>
                    <a:pt x="9931" y="100406"/>
                  </a:lnTo>
                  <a:lnTo>
                    <a:pt x="9931" y="104368"/>
                  </a:lnTo>
                  <a:lnTo>
                    <a:pt x="8940" y="105562"/>
                  </a:lnTo>
                  <a:lnTo>
                    <a:pt x="9144" y="109537"/>
                  </a:lnTo>
                  <a:lnTo>
                    <a:pt x="13500" y="111518"/>
                  </a:lnTo>
                  <a:lnTo>
                    <a:pt x="13500" y="109131"/>
                  </a:lnTo>
                  <a:lnTo>
                    <a:pt x="13893" y="110134"/>
                  </a:lnTo>
                  <a:lnTo>
                    <a:pt x="13893" y="104571"/>
                  </a:lnTo>
                  <a:close/>
                </a:path>
                <a:path w="234950" h="318770">
                  <a:moveTo>
                    <a:pt x="18262" y="168871"/>
                  </a:moveTo>
                  <a:lnTo>
                    <a:pt x="17907" y="162433"/>
                  </a:lnTo>
                  <a:lnTo>
                    <a:pt x="17068" y="160731"/>
                  </a:lnTo>
                  <a:lnTo>
                    <a:pt x="18262" y="168871"/>
                  </a:lnTo>
                  <a:close/>
                </a:path>
                <a:path w="234950" h="318770">
                  <a:moveTo>
                    <a:pt x="19837" y="622"/>
                  </a:moveTo>
                  <a:lnTo>
                    <a:pt x="15582" y="622"/>
                  </a:lnTo>
                  <a:lnTo>
                    <a:pt x="17056" y="3568"/>
                  </a:lnTo>
                  <a:lnTo>
                    <a:pt x="19431" y="1181"/>
                  </a:lnTo>
                  <a:lnTo>
                    <a:pt x="19837" y="622"/>
                  </a:lnTo>
                  <a:close/>
                </a:path>
                <a:path w="234950" h="318770">
                  <a:moveTo>
                    <a:pt x="21831" y="159740"/>
                  </a:moveTo>
                  <a:lnTo>
                    <a:pt x="18656" y="163906"/>
                  </a:lnTo>
                  <a:lnTo>
                    <a:pt x="18059" y="162725"/>
                  </a:lnTo>
                  <a:lnTo>
                    <a:pt x="19050" y="169456"/>
                  </a:lnTo>
                  <a:lnTo>
                    <a:pt x="21831" y="166687"/>
                  </a:lnTo>
                  <a:lnTo>
                    <a:pt x="21831" y="159740"/>
                  </a:lnTo>
                  <a:close/>
                </a:path>
                <a:path w="234950" h="318770">
                  <a:moveTo>
                    <a:pt x="22618" y="196240"/>
                  </a:moveTo>
                  <a:lnTo>
                    <a:pt x="22390" y="196481"/>
                  </a:lnTo>
                  <a:lnTo>
                    <a:pt x="21628" y="196240"/>
                  </a:lnTo>
                  <a:lnTo>
                    <a:pt x="20243" y="194856"/>
                  </a:lnTo>
                  <a:lnTo>
                    <a:pt x="20840" y="199224"/>
                  </a:lnTo>
                  <a:lnTo>
                    <a:pt x="22339" y="196545"/>
                  </a:lnTo>
                  <a:lnTo>
                    <a:pt x="22618" y="196545"/>
                  </a:lnTo>
                  <a:lnTo>
                    <a:pt x="22618" y="196240"/>
                  </a:lnTo>
                  <a:close/>
                </a:path>
                <a:path w="234950" h="318770">
                  <a:moveTo>
                    <a:pt x="28181" y="198234"/>
                  </a:moveTo>
                  <a:lnTo>
                    <a:pt x="22618" y="196545"/>
                  </a:lnTo>
                  <a:lnTo>
                    <a:pt x="22618" y="200406"/>
                  </a:lnTo>
                  <a:lnTo>
                    <a:pt x="26200" y="200406"/>
                  </a:lnTo>
                  <a:lnTo>
                    <a:pt x="28181" y="203987"/>
                  </a:lnTo>
                  <a:lnTo>
                    <a:pt x="28181" y="198234"/>
                  </a:lnTo>
                  <a:close/>
                </a:path>
                <a:path w="234950" h="318770">
                  <a:moveTo>
                    <a:pt x="29375" y="37109"/>
                  </a:moveTo>
                  <a:lnTo>
                    <a:pt x="29019" y="30670"/>
                  </a:lnTo>
                  <a:lnTo>
                    <a:pt x="28181" y="28968"/>
                  </a:lnTo>
                  <a:lnTo>
                    <a:pt x="29375" y="37109"/>
                  </a:lnTo>
                  <a:close/>
                </a:path>
                <a:path w="234950" h="318770">
                  <a:moveTo>
                    <a:pt x="31356" y="117475"/>
                  </a:moveTo>
                  <a:lnTo>
                    <a:pt x="29273" y="120243"/>
                  </a:lnTo>
                  <a:lnTo>
                    <a:pt x="29908" y="119011"/>
                  </a:lnTo>
                  <a:lnTo>
                    <a:pt x="30175" y="117424"/>
                  </a:lnTo>
                  <a:lnTo>
                    <a:pt x="26987" y="119062"/>
                  </a:lnTo>
                  <a:lnTo>
                    <a:pt x="26200" y="122237"/>
                  </a:lnTo>
                  <a:lnTo>
                    <a:pt x="29679" y="120802"/>
                  </a:lnTo>
                  <a:lnTo>
                    <a:pt x="31356" y="117475"/>
                  </a:lnTo>
                  <a:close/>
                </a:path>
                <a:path w="234950" h="318770">
                  <a:moveTo>
                    <a:pt x="32943" y="27978"/>
                  </a:moveTo>
                  <a:lnTo>
                    <a:pt x="29768" y="32143"/>
                  </a:lnTo>
                  <a:lnTo>
                    <a:pt x="29171" y="30962"/>
                  </a:lnTo>
                  <a:lnTo>
                    <a:pt x="30162" y="37693"/>
                  </a:lnTo>
                  <a:lnTo>
                    <a:pt x="32943" y="34925"/>
                  </a:lnTo>
                  <a:lnTo>
                    <a:pt x="32943" y="27978"/>
                  </a:lnTo>
                  <a:close/>
                </a:path>
                <a:path w="234950" h="318770">
                  <a:moveTo>
                    <a:pt x="33731" y="64477"/>
                  </a:moveTo>
                  <a:lnTo>
                    <a:pt x="33502" y="64719"/>
                  </a:lnTo>
                  <a:lnTo>
                    <a:pt x="32740" y="64477"/>
                  </a:lnTo>
                  <a:lnTo>
                    <a:pt x="31356" y="63093"/>
                  </a:lnTo>
                  <a:lnTo>
                    <a:pt x="31953" y="67462"/>
                  </a:lnTo>
                  <a:lnTo>
                    <a:pt x="33451" y="64782"/>
                  </a:lnTo>
                  <a:lnTo>
                    <a:pt x="33731" y="64782"/>
                  </a:lnTo>
                  <a:lnTo>
                    <a:pt x="33731" y="64477"/>
                  </a:lnTo>
                  <a:close/>
                </a:path>
                <a:path w="234950" h="318770">
                  <a:moveTo>
                    <a:pt x="37909" y="131762"/>
                  </a:moveTo>
                  <a:lnTo>
                    <a:pt x="35725" y="132956"/>
                  </a:lnTo>
                  <a:lnTo>
                    <a:pt x="32346" y="134734"/>
                  </a:lnTo>
                  <a:lnTo>
                    <a:pt x="29768" y="137325"/>
                  </a:lnTo>
                  <a:lnTo>
                    <a:pt x="29768" y="141287"/>
                  </a:lnTo>
                  <a:lnTo>
                    <a:pt x="29768" y="142671"/>
                  </a:lnTo>
                  <a:lnTo>
                    <a:pt x="31153" y="143078"/>
                  </a:lnTo>
                  <a:lnTo>
                    <a:pt x="31356" y="144462"/>
                  </a:lnTo>
                  <a:lnTo>
                    <a:pt x="33337" y="142875"/>
                  </a:lnTo>
                  <a:lnTo>
                    <a:pt x="36512" y="143268"/>
                  </a:lnTo>
                  <a:lnTo>
                    <a:pt x="36512" y="137909"/>
                  </a:lnTo>
                  <a:lnTo>
                    <a:pt x="37909" y="131762"/>
                  </a:lnTo>
                  <a:close/>
                </a:path>
                <a:path w="234950" h="318770">
                  <a:moveTo>
                    <a:pt x="39293" y="167868"/>
                  </a:moveTo>
                  <a:lnTo>
                    <a:pt x="35928" y="170853"/>
                  </a:lnTo>
                  <a:lnTo>
                    <a:pt x="35331" y="169062"/>
                  </a:lnTo>
                  <a:lnTo>
                    <a:pt x="35331" y="172440"/>
                  </a:lnTo>
                  <a:lnTo>
                    <a:pt x="34340" y="169659"/>
                  </a:lnTo>
                  <a:lnTo>
                    <a:pt x="33743" y="173024"/>
                  </a:lnTo>
                  <a:lnTo>
                    <a:pt x="37706" y="174612"/>
                  </a:lnTo>
                  <a:lnTo>
                    <a:pt x="38303" y="172834"/>
                  </a:lnTo>
                  <a:lnTo>
                    <a:pt x="39293" y="171843"/>
                  </a:lnTo>
                  <a:lnTo>
                    <a:pt x="39293" y="167868"/>
                  </a:lnTo>
                  <a:close/>
                </a:path>
                <a:path w="234950" h="318770">
                  <a:moveTo>
                    <a:pt x="39293" y="66471"/>
                  </a:moveTo>
                  <a:lnTo>
                    <a:pt x="33731" y="64782"/>
                  </a:lnTo>
                  <a:lnTo>
                    <a:pt x="33731" y="68643"/>
                  </a:lnTo>
                  <a:lnTo>
                    <a:pt x="37312" y="68643"/>
                  </a:lnTo>
                  <a:lnTo>
                    <a:pt x="39293" y="72224"/>
                  </a:lnTo>
                  <a:lnTo>
                    <a:pt x="39293" y="66471"/>
                  </a:lnTo>
                  <a:close/>
                </a:path>
                <a:path w="234950" h="318770">
                  <a:moveTo>
                    <a:pt x="49022" y="0"/>
                  </a:moveTo>
                  <a:lnTo>
                    <a:pt x="46837" y="1193"/>
                  </a:lnTo>
                  <a:lnTo>
                    <a:pt x="43459" y="2971"/>
                  </a:lnTo>
                  <a:lnTo>
                    <a:pt x="40881" y="5562"/>
                  </a:lnTo>
                  <a:lnTo>
                    <a:pt x="40881" y="9525"/>
                  </a:lnTo>
                  <a:lnTo>
                    <a:pt x="40881" y="10909"/>
                  </a:lnTo>
                  <a:lnTo>
                    <a:pt x="42265" y="11315"/>
                  </a:lnTo>
                  <a:lnTo>
                    <a:pt x="42468" y="12700"/>
                  </a:lnTo>
                  <a:lnTo>
                    <a:pt x="44450" y="11112"/>
                  </a:lnTo>
                  <a:lnTo>
                    <a:pt x="47625" y="11506"/>
                  </a:lnTo>
                  <a:lnTo>
                    <a:pt x="47625" y="6146"/>
                  </a:lnTo>
                  <a:lnTo>
                    <a:pt x="49022" y="0"/>
                  </a:lnTo>
                  <a:close/>
                </a:path>
                <a:path w="234950" h="318770">
                  <a:moveTo>
                    <a:pt x="50393" y="36106"/>
                  </a:moveTo>
                  <a:lnTo>
                    <a:pt x="47028" y="39090"/>
                  </a:lnTo>
                  <a:lnTo>
                    <a:pt x="46431" y="37299"/>
                  </a:lnTo>
                  <a:lnTo>
                    <a:pt x="46431" y="40678"/>
                  </a:lnTo>
                  <a:lnTo>
                    <a:pt x="45440" y="37896"/>
                  </a:lnTo>
                  <a:lnTo>
                    <a:pt x="44843" y="41262"/>
                  </a:lnTo>
                  <a:lnTo>
                    <a:pt x="48806" y="42849"/>
                  </a:lnTo>
                  <a:lnTo>
                    <a:pt x="49403" y="41071"/>
                  </a:lnTo>
                  <a:lnTo>
                    <a:pt x="50393" y="40081"/>
                  </a:lnTo>
                  <a:lnTo>
                    <a:pt x="50393" y="36106"/>
                  </a:lnTo>
                  <a:close/>
                </a:path>
                <a:path w="234950" h="318770">
                  <a:moveTo>
                    <a:pt x="57937" y="257162"/>
                  </a:moveTo>
                  <a:lnTo>
                    <a:pt x="54571" y="260146"/>
                  </a:lnTo>
                  <a:lnTo>
                    <a:pt x="53975" y="258356"/>
                  </a:lnTo>
                  <a:lnTo>
                    <a:pt x="53975" y="261734"/>
                  </a:lnTo>
                  <a:lnTo>
                    <a:pt x="52984" y="258953"/>
                  </a:lnTo>
                  <a:lnTo>
                    <a:pt x="52387" y="262318"/>
                  </a:lnTo>
                  <a:lnTo>
                    <a:pt x="56349" y="263906"/>
                  </a:lnTo>
                  <a:lnTo>
                    <a:pt x="56946" y="262128"/>
                  </a:lnTo>
                  <a:lnTo>
                    <a:pt x="57937" y="261137"/>
                  </a:lnTo>
                  <a:lnTo>
                    <a:pt x="57937" y="257162"/>
                  </a:lnTo>
                  <a:close/>
                </a:path>
                <a:path w="234950" h="318770">
                  <a:moveTo>
                    <a:pt x="58547" y="182753"/>
                  </a:moveTo>
                  <a:lnTo>
                    <a:pt x="58343" y="178587"/>
                  </a:lnTo>
                  <a:lnTo>
                    <a:pt x="53581" y="184937"/>
                  </a:lnTo>
                  <a:lnTo>
                    <a:pt x="57556" y="184137"/>
                  </a:lnTo>
                  <a:lnTo>
                    <a:pt x="58547" y="182753"/>
                  </a:lnTo>
                  <a:close/>
                </a:path>
                <a:path w="234950" h="318770">
                  <a:moveTo>
                    <a:pt x="59918" y="313118"/>
                  </a:moveTo>
                  <a:lnTo>
                    <a:pt x="56553" y="310946"/>
                  </a:lnTo>
                  <a:lnTo>
                    <a:pt x="55956" y="313118"/>
                  </a:lnTo>
                  <a:lnTo>
                    <a:pt x="52781" y="310743"/>
                  </a:lnTo>
                  <a:lnTo>
                    <a:pt x="54762" y="314706"/>
                  </a:lnTo>
                  <a:lnTo>
                    <a:pt x="53174" y="315112"/>
                  </a:lnTo>
                  <a:lnTo>
                    <a:pt x="56743" y="317881"/>
                  </a:lnTo>
                  <a:lnTo>
                    <a:pt x="59918" y="313118"/>
                  </a:lnTo>
                  <a:close/>
                </a:path>
                <a:path w="234950" h="318770">
                  <a:moveTo>
                    <a:pt x="61112" y="281774"/>
                  </a:moveTo>
                  <a:lnTo>
                    <a:pt x="50800" y="279400"/>
                  </a:lnTo>
                  <a:lnTo>
                    <a:pt x="57150" y="292493"/>
                  </a:lnTo>
                  <a:lnTo>
                    <a:pt x="60325" y="294081"/>
                  </a:lnTo>
                  <a:lnTo>
                    <a:pt x="61112" y="281774"/>
                  </a:lnTo>
                  <a:close/>
                </a:path>
                <a:path w="234950" h="318770">
                  <a:moveTo>
                    <a:pt x="61887" y="156756"/>
                  </a:moveTo>
                  <a:lnTo>
                    <a:pt x="60972" y="158546"/>
                  </a:lnTo>
                  <a:lnTo>
                    <a:pt x="59537" y="161518"/>
                  </a:lnTo>
                  <a:lnTo>
                    <a:pt x="59702" y="162039"/>
                  </a:lnTo>
                  <a:lnTo>
                    <a:pt x="59867" y="161518"/>
                  </a:lnTo>
                  <a:lnTo>
                    <a:pt x="61887" y="156756"/>
                  </a:lnTo>
                  <a:close/>
                </a:path>
                <a:path w="234950" h="318770">
                  <a:moveTo>
                    <a:pt x="66675" y="158546"/>
                  </a:moveTo>
                  <a:lnTo>
                    <a:pt x="63703" y="159131"/>
                  </a:lnTo>
                  <a:lnTo>
                    <a:pt x="63106" y="156756"/>
                  </a:lnTo>
                  <a:lnTo>
                    <a:pt x="59702" y="162039"/>
                  </a:lnTo>
                  <a:lnTo>
                    <a:pt x="62318" y="169849"/>
                  </a:lnTo>
                  <a:lnTo>
                    <a:pt x="63703" y="164096"/>
                  </a:lnTo>
                  <a:lnTo>
                    <a:pt x="66675" y="166878"/>
                  </a:lnTo>
                  <a:lnTo>
                    <a:pt x="66675" y="164096"/>
                  </a:lnTo>
                  <a:lnTo>
                    <a:pt x="66675" y="159131"/>
                  </a:lnTo>
                  <a:lnTo>
                    <a:pt x="66675" y="158546"/>
                  </a:lnTo>
                  <a:close/>
                </a:path>
                <a:path w="234950" h="318770">
                  <a:moveTo>
                    <a:pt x="69659" y="50990"/>
                  </a:moveTo>
                  <a:lnTo>
                    <a:pt x="69456" y="46824"/>
                  </a:lnTo>
                  <a:lnTo>
                    <a:pt x="64693" y="53174"/>
                  </a:lnTo>
                  <a:lnTo>
                    <a:pt x="68668" y="52374"/>
                  </a:lnTo>
                  <a:lnTo>
                    <a:pt x="69659" y="50990"/>
                  </a:lnTo>
                  <a:close/>
                </a:path>
                <a:path w="234950" h="318770">
                  <a:moveTo>
                    <a:pt x="71831" y="235737"/>
                  </a:moveTo>
                  <a:lnTo>
                    <a:pt x="67665" y="239903"/>
                  </a:lnTo>
                  <a:lnTo>
                    <a:pt x="63500" y="235737"/>
                  </a:lnTo>
                  <a:lnTo>
                    <a:pt x="63500" y="243078"/>
                  </a:lnTo>
                  <a:lnTo>
                    <a:pt x="64490" y="242874"/>
                  </a:lnTo>
                  <a:lnTo>
                    <a:pt x="67868" y="249631"/>
                  </a:lnTo>
                  <a:lnTo>
                    <a:pt x="70243" y="247243"/>
                  </a:lnTo>
                  <a:lnTo>
                    <a:pt x="71831" y="245059"/>
                  </a:lnTo>
                  <a:lnTo>
                    <a:pt x="71831" y="235737"/>
                  </a:lnTo>
                  <a:close/>
                </a:path>
                <a:path w="234950" h="318770">
                  <a:moveTo>
                    <a:pt x="72999" y="24993"/>
                  </a:moveTo>
                  <a:lnTo>
                    <a:pt x="72085" y="26784"/>
                  </a:lnTo>
                  <a:lnTo>
                    <a:pt x="70650" y="29756"/>
                  </a:lnTo>
                  <a:lnTo>
                    <a:pt x="70815" y="30276"/>
                  </a:lnTo>
                  <a:lnTo>
                    <a:pt x="70980" y="29756"/>
                  </a:lnTo>
                  <a:lnTo>
                    <a:pt x="72999" y="24993"/>
                  </a:lnTo>
                  <a:close/>
                </a:path>
                <a:path w="234950" h="318770">
                  <a:moveTo>
                    <a:pt x="75793" y="218871"/>
                  </a:moveTo>
                  <a:lnTo>
                    <a:pt x="73215" y="217284"/>
                  </a:lnTo>
                  <a:lnTo>
                    <a:pt x="71831" y="214706"/>
                  </a:lnTo>
                  <a:lnTo>
                    <a:pt x="71831" y="218668"/>
                  </a:lnTo>
                  <a:lnTo>
                    <a:pt x="70840" y="219862"/>
                  </a:lnTo>
                  <a:lnTo>
                    <a:pt x="71043" y="223837"/>
                  </a:lnTo>
                  <a:lnTo>
                    <a:pt x="75399" y="225818"/>
                  </a:lnTo>
                  <a:lnTo>
                    <a:pt x="75399" y="223431"/>
                  </a:lnTo>
                  <a:lnTo>
                    <a:pt x="75793" y="224434"/>
                  </a:lnTo>
                  <a:lnTo>
                    <a:pt x="75793" y="218871"/>
                  </a:lnTo>
                  <a:close/>
                </a:path>
                <a:path w="234950" h="318770">
                  <a:moveTo>
                    <a:pt x="77787" y="26784"/>
                  </a:moveTo>
                  <a:lnTo>
                    <a:pt x="74815" y="27368"/>
                  </a:lnTo>
                  <a:lnTo>
                    <a:pt x="74218" y="24993"/>
                  </a:lnTo>
                  <a:lnTo>
                    <a:pt x="70815" y="30276"/>
                  </a:lnTo>
                  <a:lnTo>
                    <a:pt x="73431" y="38087"/>
                  </a:lnTo>
                  <a:lnTo>
                    <a:pt x="74815" y="32334"/>
                  </a:lnTo>
                  <a:lnTo>
                    <a:pt x="77787" y="35115"/>
                  </a:lnTo>
                  <a:lnTo>
                    <a:pt x="77787" y="32334"/>
                  </a:lnTo>
                  <a:lnTo>
                    <a:pt x="77787" y="27368"/>
                  </a:lnTo>
                  <a:lnTo>
                    <a:pt x="77787" y="26784"/>
                  </a:lnTo>
                  <a:close/>
                </a:path>
                <a:path w="234950" h="318770">
                  <a:moveTo>
                    <a:pt x="80175" y="283171"/>
                  </a:moveTo>
                  <a:lnTo>
                    <a:pt x="79819" y="276733"/>
                  </a:lnTo>
                  <a:lnTo>
                    <a:pt x="78981" y="275031"/>
                  </a:lnTo>
                  <a:lnTo>
                    <a:pt x="80175" y="283171"/>
                  </a:lnTo>
                  <a:close/>
                </a:path>
                <a:path w="234950" h="318770">
                  <a:moveTo>
                    <a:pt x="83743" y="274040"/>
                  </a:moveTo>
                  <a:lnTo>
                    <a:pt x="80568" y="278206"/>
                  </a:lnTo>
                  <a:lnTo>
                    <a:pt x="79971" y="277025"/>
                  </a:lnTo>
                  <a:lnTo>
                    <a:pt x="80962" y="283756"/>
                  </a:lnTo>
                  <a:lnTo>
                    <a:pt x="83743" y="280987"/>
                  </a:lnTo>
                  <a:lnTo>
                    <a:pt x="83743" y="274040"/>
                  </a:lnTo>
                  <a:close/>
                </a:path>
                <a:path w="234950" h="318770">
                  <a:moveTo>
                    <a:pt x="84531" y="310540"/>
                  </a:moveTo>
                  <a:lnTo>
                    <a:pt x="84302" y="310781"/>
                  </a:lnTo>
                  <a:lnTo>
                    <a:pt x="83540" y="310540"/>
                  </a:lnTo>
                  <a:lnTo>
                    <a:pt x="82156" y="309156"/>
                  </a:lnTo>
                  <a:lnTo>
                    <a:pt x="82753" y="313524"/>
                  </a:lnTo>
                  <a:lnTo>
                    <a:pt x="84251" y="310845"/>
                  </a:lnTo>
                  <a:lnTo>
                    <a:pt x="84531" y="310845"/>
                  </a:lnTo>
                  <a:lnTo>
                    <a:pt x="84531" y="310540"/>
                  </a:lnTo>
                  <a:close/>
                </a:path>
                <a:path w="234950" h="318770">
                  <a:moveTo>
                    <a:pt x="90093" y="312534"/>
                  </a:moveTo>
                  <a:lnTo>
                    <a:pt x="84531" y="310845"/>
                  </a:lnTo>
                  <a:lnTo>
                    <a:pt x="84531" y="314706"/>
                  </a:lnTo>
                  <a:lnTo>
                    <a:pt x="88112" y="314706"/>
                  </a:lnTo>
                  <a:lnTo>
                    <a:pt x="90093" y="318287"/>
                  </a:lnTo>
                  <a:lnTo>
                    <a:pt x="90093" y="312534"/>
                  </a:lnTo>
                  <a:close/>
                </a:path>
                <a:path w="234950" h="318770">
                  <a:moveTo>
                    <a:pt x="92862" y="99999"/>
                  </a:moveTo>
                  <a:lnTo>
                    <a:pt x="89496" y="102984"/>
                  </a:lnTo>
                  <a:lnTo>
                    <a:pt x="88900" y="101193"/>
                  </a:lnTo>
                  <a:lnTo>
                    <a:pt x="88900" y="104571"/>
                  </a:lnTo>
                  <a:lnTo>
                    <a:pt x="87909" y="101790"/>
                  </a:lnTo>
                  <a:lnTo>
                    <a:pt x="87312" y="105156"/>
                  </a:lnTo>
                  <a:lnTo>
                    <a:pt x="91274" y="106743"/>
                  </a:lnTo>
                  <a:lnTo>
                    <a:pt x="91871" y="104965"/>
                  </a:lnTo>
                  <a:lnTo>
                    <a:pt x="92862" y="103974"/>
                  </a:lnTo>
                  <a:lnTo>
                    <a:pt x="92862" y="99999"/>
                  </a:lnTo>
                  <a:close/>
                </a:path>
                <a:path w="234950" h="318770">
                  <a:moveTo>
                    <a:pt x="92862" y="19037"/>
                  </a:moveTo>
                  <a:lnTo>
                    <a:pt x="89496" y="22021"/>
                  </a:lnTo>
                  <a:lnTo>
                    <a:pt x="88900" y="20231"/>
                  </a:lnTo>
                  <a:lnTo>
                    <a:pt x="88900" y="23609"/>
                  </a:lnTo>
                  <a:lnTo>
                    <a:pt x="87909" y="20828"/>
                  </a:lnTo>
                  <a:lnTo>
                    <a:pt x="87312" y="24193"/>
                  </a:lnTo>
                  <a:lnTo>
                    <a:pt x="91274" y="25781"/>
                  </a:lnTo>
                  <a:lnTo>
                    <a:pt x="91871" y="24003"/>
                  </a:lnTo>
                  <a:lnTo>
                    <a:pt x="92862" y="23012"/>
                  </a:lnTo>
                  <a:lnTo>
                    <a:pt x="92862" y="19037"/>
                  </a:lnTo>
                  <a:close/>
                </a:path>
                <a:path w="234950" h="318770">
                  <a:moveTo>
                    <a:pt x="93268" y="231762"/>
                  </a:moveTo>
                  <a:lnTo>
                    <a:pt x="91186" y="234530"/>
                  </a:lnTo>
                  <a:lnTo>
                    <a:pt x="91821" y="233299"/>
                  </a:lnTo>
                  <a:lnTo>
                    <a:pt x="92087" y="231711"/>
                  </a:lnTo>
                  <a:lnTo>
                    <a:pt x="88900" y="233349"/>
                  </a:lnTo>
                  <a:lnTo>
                    <a:pt x="88112" y="236524"/>
                  </a:lnTo>
                  <a:lnTo>
                    <a:pt x="91592" y="235089"/>
                  </a:lnTo>
                  <a:lnTo>
                    <a:pt x="93268" y="231762"/>
                  </a:lnTo>
                  <a:close/>
                </a:path>
                <a:path w="234950" h="318770">
                  <a:moveTo>
                    <a:pt x="94843" y="155956"/>
                  </a:moveTo>
                  <a:lnTo>
                    <a:pt x="91478" y="153784"/>
                  </a:lnTo>
                  <a:lnTo>
                    <a:pt x="90881" y="155956"/>
                  </a:lnTo>
                  <a:lnTo>
                    <a:pt x="87706" y="153581"/>
                  </a:lnTo>
                  <a:lnTo>
                    <a:pt x="89687" y="157543"/>
                  </a:lnTo>
                  <a:lnTo>
                    <a:pt x="88099" y="157949"/>
                  </a:lnTo>
                  <a:lnTo>
                    <a:pt x="91668" y="160718"/>
                  </a:lnTo>
                  <a:lnTo>
                    <a:pt x="94843" y="155956"/>
                  </a:lnTo>
                  <a:close/>
                </a:path>
                <a:path w="234950" h="318770">
                  <a:moveTo>
                    <a:pt x="94843" y="74993"/>
                  </a:moveTo>
                  <a:lnTo>
                    <a:pt x="91478" y="72821"/>
                  </a:lnTo>
                  <a:lnTo>
                    <a:pt x="90881" y="74993"/>
                  </a:lnTo>
                  <a:lnTo>
                    <a:pt x="87706" y="72618"/>
                  </a:lnTo>
                  <a:lnTo>
                    <a:pt x="89687" y="76581"/>
                  </a:lnTo>
                  <a:lnTo>
                    <a:pt x="88099" y="76987"/>
                  </a:lnTo>
                  <a:lnTo>
                    <a:pt x="91668" y="79756"/>
                  </a:lnTo>
                  <a:lnTo>
                    <a:pt x="94843" y="74993"/>
                  </a:lnTo>
                  <a:close/>
                </a:path>
                <a:path w="234950" h="318770">
                  <a:moveTo>
                    <a:pt x="96037" y="124612"/>
                  </a:moveTo>
                  <a:lnTo>
                    <a:pt x="85725" y="122237"/>
                  </a:lnTo>
                  <a:lnTo>
                    <a:pt x="92075" y="135331"/>
                  </a:lnTo>
                  <a:lnTo>
                    <a:pt x="95250" y="136918"/>
                  </a:lnTo>
                  <a:lnTo>
                    <a:pt x="96037" y="124612"/>
                  </a:lnTo>
                  <a:close/>
                </a:path>
                <a:path w="234950" h="318770">
                  <a:moveTo>
                    <a:pt x="96037" y="43649"/>
                  </a:moveTo>
                  <a:lnTo>
                    <a:pt x="85725" y="41275"/>
                  </a:lnTo>
                  <a:lnTo>
                    <a:pt x="92075" y="54368"/>
                  </a:lnTo>
                  <a:lnTo>
                    <a:pt x="95250" y="55956"/>
                  </a:lnTo>
                  <a:lnTo>
                    <a:pt x="96037" y="43649"/>
                  </a:lnTo>
                  <a:close/>
                </a:path>
                <a:path w="234950" h="318770">
                  <a:moveTo>
                    <a:pt x="99822" y="246062"/>
                  </a:moveTo>
                  <a:lnTo>
                    <a:pt x="97637" y="247256"/>
                  </a:lnTo>
                  <a:lnTo>
                    <a:pt x="94259" y="249034"/>
                  </a:lnTo>
                  <a:lnTo>
                    <a:pt x="91681" y="251625"/>
                  </a:lnTo>
                  <a:lnTo>
                    <a:pt x="91681" y="255587"/>
                  </a:lnTo>
                  <a:lnTo>
                    <a:pt x="91681" y="256971"/>
                  </a:lnTo>
                  <a:lnTo>
                    <a:pt x="93065" y="257378"/>
                  </a:lnTo>
                  <a:lnTo>
                    <a:pt x="93268" y="258762"/>
                  </a:lnTo>
                  <a:lnTo>
                    <a:pt x="95250" y="257175"/>
                  </a:lnTo>
                  <a:lnTo>
                    <a:pt x="98425" y="257568"/>
                  </a:lnTo>
                  <a:lnTo>
                    <a:pt x="98425" y="252209"/>
                  </a:lnTo>
                  <a:lnTo>
                    <a:pt x="99822" y="246062"/>
                  </a:lnTo>
                  <a:close/>
                </a:path>
                <a:path w="234950" h="318770">
                  <a:moveTo>
                    <a:pt x="101193" y="282168"/>
                  </a:moveTo>
                  <a:lnTo>
                    <a:pt x="97828" y="285153"/>
                  </a:lnTo>
                  <a:lnTo>
                    <a:pt x="97231" y="283362"/>
                  </a:lnTo>
                  <a:lnTo>
                    <a:pt x="97231" y="286740"/>
                  </a:lnTo>
                  <a:lnTo>
                    <a:pt x="96240" y="283959"/>
                  </a:lnTo>
                  <a:lnTo>
                    <a:pt x="95643" y="287324"/>
                  </a:lnTo>
                  <a:lnTo>
                    <a:pt x="99606" y="288912"/>
                  </a:lnTo>
                  <a:lnTo>
                    <a:pt x="100203" y="287134"/>
                  </a:lnTo>
                  <a:lnTo>
                    <a:pt x="101193" y="286143"/>
                  </a:lnTo>
                  <a:lnTo>
                    <a:pt x="101193" y="282168"/>
                  </a:lnTo>
                  <a:close/>
                </a:path>
                <a:path w="234950" h="318770">
                  <a:moveTo>
                    <a:pt x="106743" y="622"/>
                  </a:moveTo>
                  <a:lnTo>
                    <a:pt x="103733" y="622"/>
                  </a:lnTo>
                  <a:lnTo>
                    <a:pt x="102577" y="1778"/>
                  </a:lnTo>
                  <a:lnTo>
                    <a:pt x="101422" y="622"/>
                  </a:lnTo>
                  <a:lnTo>
                    <a:pt x="98412" y="622"/>
                  </a:lnTo>
                  <a:lnTo>
                    <a:pt x="98412" y="4953"/>
                  </a:lnTo>
                  <a:lnTo>
                    <a:pt x="99402" y="4749"/>
                  </a:lnTo>
                  <a:lnTo>
                    <a:pt x="102781" y="11506"/>
                  </a:lnTo>
                  <a:lnTo>
                    <a:pt x="105156" y="9118"/>
                  </a:lnTo>
                  <a:lnTo>
                    <a:pt x="106743" y="6934"/>
                  </a:lnTo>
                  <a:lnTo>
                    <a:pt x="106743" y="4749"/>
                  </a:lnTo>
                  <a:lnTo>
                    <a:pt x="106743" y="1778"/>
                  </a:lnTo>
                  <a:lnTo>
                    <a:pt x="106743" y="622"/>
                  </a:lnTo>
                  <a:close/>
                </a:path>
                <a:path w="234950" h="318770">
                  <a:moveTo>
                    <a:pt x="106756" y="78574"/>
                  </a:moveTo>
                  <a:lnTo>
                    <a:pt x="102590" y="82740"/>
                  </a:lnTo>
                  <a:lnTo>
                    <a:pt x="98425" y="78574"/>
                  </a:lnTo>
                  <a:lnTo>
                    <a:pt x="98425" y="85915"/>
                  </a:lnTo>
                  <a:lnTo>
                    <a:pt x="99415" y="85712"/>
                  </a:lnTo>
                  <a:lnTo>
                    <a:pt x="102793" y="92468"/>
                  </a:lnTo>
                  <a:lnTo>
                    <a:pt x="105168" y="90081"/>
                  </a:lnTo>
                  <a:lnTo>
                    <a:pt x="106756" y="87896"/>
                  </a:lnTo>
                  <a:lnTo>
                    <a:pt x="106756" y="78574"/>
                  </a:lnTo>
                  <a:close/>
                </a:path>
                <a:path w="234950" h="318770">
                  <a:moveTo>
                    <a:pt x="110718" y="61709"/>
                  </a:moveTo>
                  <a:lnTo>
                    <a:pt x="108140" y="60121"/>
                  </a:lnTo>
                  <a:lnTo>
                    <a:pt x="106756" y="57543"/>
                  </a:lnTo>
                  <a:lnTo>
                    <a:pt x="106756" y="61506"/>
                  </a:lnTo>
                  <a:lnTo>
                    <a:pt x="105765" y="62699"/>
                  </a:lnTo>
                  <a:lnTo>
                    <a:pt x="105968" y="66675"/>
                  </a:lnTo>
                  <a:lnTo>
                    <a:pt x="110324" y="68656"/>
                  </a:lnTo>
                  <a:lnTo>
                    <a:pt x="110324" y="66268"/>
                  </a:lnTo>
                  <a:lnTo>
                    <a:pt x="110718" y="67271"/>
                  </a:lnTo>
                  <a:lnTo>
                    <a:pt x="110718" y="61709"/>
                  </a:lnTo>
                  <a:close/>
                </a:path>
                <a:path w="234950" h="318770">
                  <a:moveTo>
                    <a:pt x="115100" y="126009"/>
                  </a:moveTo>
                  <a:lnTo>
                    <a:pt x="114744" y="119570"/>
                  </a:lnTo>
                  <a:lnTo>
                    <a:pt x="113906" y="117868"/>
                  </a:lnTo>
                  <a:lnTo>
                    <a:pt x="115100" y="126009"/>
                  </a:lnTo>
                  <a:close/>
                </a:path>
                <a:path w="234950" h="318770">
                  <a:moveTo>
                    <a:pt x="115100" y="45046"/>
                  </a:moveTo>
                  <a:lnTo>
                    <a:pt x="114744" y="38608"/>
                  </a:lnTo>
                  <a:lnTo>
                    <a:pt x="113906" y="36906"/>
                  </a:lnTo>
                  <a:lnTo>
                    <a:pt x="115100" y="45046"/>
                  </a:lnTo>
                  <a:close/>
                </a:path>
                <a:path w="234950" h="318770">
                  <a:moveTo>
                    <a:pt x="118668" y="116878"/>
                  </a:moveTo>
                  <a:lnTo>
                    <a:pt x="115493" y="121043"/>
                  </a:lnTo>
                  <a:lnTo>
                    <a:pt x="114896" y="119862"/>
                  </a:lnTo>
                  <a:lnTo>
                    <a:pt x="115887" y="126593"/>
                  </a:lnTo>
                  <a:lnTo>
                    <a:pt x="118668" y="123825"/>
                  </a:lnTo>
                  <a:lnTo>
                    <a:pt x="118668" y="116878"/>
                  </a:lnTo>
                  <a:close/>
                </a:path>
                <a:path w="234950" h="318770">
                  <a:moveTo>
                    <a:pt x="118668" y="35915"/>
                  </a:moveTo>
                  <a:lnTo>
                    <a:pt x="115493" y="40081"/>
                  </a:lnTo>
                  <a:lnTo>
                    <a:pt x="114896" y="38900"/>
                  </a:lnTo>
                  <a:lnTo>
                    <a:pt x="115887" y="45631"/>
                  </a:lnTo>
                  <a:lnTo>
                    <a:pt x="118668" y="42862"/>
                  </a:lnTo>
                  <a:lnTo>
                    <a:pt x="118668" y="35915"/>
                  </a:lnTo>
                  <a:close/>
                </a:path>
                <a:path w="234950" h="318770">
                  <a:moveTo>
                    <a:pt x="119456" y="153377"/>
                  </a:moveTo>
                  <a:lnTo>
                    <a:pt x="119227" y="153619"/>
                  </a:lnTo>
                  <a:lnTo>
                    <a:pt x="118465" y="153377"/>
                  </a:lnTo>
                  <a:lnTo>
                    <a:pt x="117081" y="151993"/>
                  </a:lnTo>
                  <a:lnTo>
                    <a:pt x="117678" y="156362"/>
                  </a:lnTo>
                  <a:lnTo>
                    <a:pt x="119176" y="153682"/>
                  </a:lnTo>
                  <a:lnTo>
                    <a:pt x="119456" y="153682"/>
                  </a:lnTo>
                  <a:lnTo>
                    <a:pt x="119456" y="153377"/>
                  </a:lnTo>
                  <a:close/>
                </a:path>
                <a:path w="234950" h="318770">
                  <a:moveTo>
                    <a:pt x="119456" y="72415"/>
                  </a:moveTo>
                  <a:lnTo>
                    <a:pt x="119227" y="72656"/>
                  </a:lnTo>
                  <a:lnTo>
                    <a:pt x="118465" y="72415"/>
                  </a:lnTo>
                  <a:lnTo>
                    <a:pt x="117081" y="71031"/>
                  </a:lnTo>
                  <a:lnTo>
                    <a:pt x="117678" y="75399"/>
                  </a:lnTo>
                  <a:lnTo>
                    <a:pt x="119176" y="72720"/>
                  </a:lnTo>
                  <a:lnTo>
                    <a:pt x="119456" y="72720"/>
                  </a:lnTo>
                  <a:lnTo>
                    <a:pt x="119456" y="72415"/>
                  </a:lnTo>
                  <a:close/>
                </a:path>
                <a:path w="234950" h="318770">
                  <a:moveTo>
                    <a:pt x="120459" y="297053"/>
                  </a:moveTo>
                  <a:lnTo>
                    <a:pt x="120256" y="292887"/>
                  </a:lnTo>
                  <a:lnTo>
                    <a:pt x="115493" y="299237"/>
                  </a:lnTo>
                  <a:lnTo>
                    <a:pt x="119468" y="298437"/>
                  </a:lnTo>
                  <a:lnTo>
                    <a:pt x="120459" y="297053"/>
                  </a:lnTo>
                  <a:close/>
                </a:path>
                <a:path w="234950" h="318770">
                  <a:moveTo>
                    <a:pt x="123799" y="271056"/>
                  </a:moveTo>
                  <a:lnTo>
                    <a:pt x="122885" y="272846"/>
                  </a:lnTo>
                  <a:lnTo>
                    <a:pt x="121450" y="275818"/>
                  </a:lnTo>
                  <a:lnTo>
                    <a:pt x="121615" y="276339"/>
                  </a:lnTo>
                  <a:lnTo>
                    <a:pt x="121780" y="275818"/>
                  </a:lnTo>
                  <a:lnTo>
                    <a:pt x="123799" y="271056"/>
                  </a:lnTo>
                  <a:close/>
                </a:path>
                <a:path w="234950" h="318770">
                  <a:moveTo>
                    <a:pt x="125018" y="155371"/>
                  </a:moveTo>
                  <a:lnTo>
                    <a:pt x="119456" y="153682"/>
                  </a:lnTo>
                  <a:lnTo>
                    <a:pt x="119456" y="157543"/>
                  </a:lnTo>
                  <a:lnTo>
                    <a:pt x="123037" y="157543"/>
                  </a:lnTo>
                  <a:lnTo>
                    <a:pt x="125018" y="161124"/>
                  </a:lnTo>
                  <a:lnTo>
                    <a:pt x="125018" y="155371"/>
                  </a:lnTo>
                  <a:close/>
                </a:path>
                <a:path w="234950" h="318770">
                  <a:moveTo>
                    <a:pt x="128193" y="74612"/>
                  </a:moveTo>
                  <a:lnTo>
                    <a:pt x="126111" y="77381"/>
                  </a:lnTo>
                  <a:lnTo>
                    <a:pt x="126746" y="76149"/>
                  </a:lnTo>
                  <a:lnTo>
                    <a:pt x="127012" y="74561"/>
                  </a:lnTo>
                  <a:lnTo>
                    <a:pt x="125018" y="75590"/>
                  </a:lnTo>
                  <a:lnTo>
                    <a:pt x="125018" y="74409"/>
                  </a:lnTo>
                  <a:lnTo>
                    <a:pt x="119456" y="72720"/>
                  </a:lnTo>
                  <a:lnTo>
                    <a:pt x="119456" y="76581"/>
                  </a:lnTo>
                  <a:lnTo>
                    <a:pt x="123037" y="76581"/>
                  </a:lnTo>
                  <a:lnTo>
                    <a:pt x="123507" y="77457"/>
                  </a:lnTo>
                  <a:lnTo>
                    <a:pt x="123037" y="79375"/>
                  </a:lnTo>
                  <a:lnTo>
                    <a:pt x="124294" y="78867"/>
                  </a:lnTo>
                  <a:lnTo>
                    <a:pt x="125018" y="80162"/>
                  </a:lnTo>
                  <a:lnTo>
                    <a:pt x="125018" y="78562"/>
                  </a:lnTo>
                  <a:lnTo>
                    <a:pt x="126517" y="77939"/>
                  </a:lnTo>
                  <a:lnTo>
                    <a:pt x="128193" y="74612"/>
                  </a:lnTo>
                  <a:close/>
                </a:path>
                <a:path w="234950" h="318770">
                  <a:moveTo>
                    <a:pt x="128587" y="272846"/>
                  </a:moveTo>
                  <a:lnTo>
                    <a:pt x="125615" y="273431"/>
                  </a:lnTo>
                  <a:lnTo>
                    <a:pt x="125018" y="271056"/>
                  </a:lnTo>
                  <a:lnTo>
                    <a:pt x="121615" y="276339"/>
                  </a:lnTo>
                  <a:lnTo>
                    <a:pt x="124231" y="284149"/>
                  </a:lnTo>
                  <a:lnTo>
                    <a:pt x="125615" y="278396"/>
                  </a:lnTo>
                  <a:lnTo>
                    <a:pt x="128587" y="281178"/>
                  </a:lnTo>
                  <a:lnTo>
                    <a:pt x="128587" y="278396"/>
                  </a:lnTo>
                  <a:lnTo>
                    <a:pt x="128587" y="273431"/>
                  </a:lnTo>
                  <a:lnTo>
                    <a:pt x="128587" y="272846"/>
                  </a:lnTo>
                  <a:close/>
                </a:path>
                <a:path w="234950" h="318770">
                  <a:moveTo>
                    <a:pt x="134747" y="88887"/>
                  </a:moveTo>
                  <a:lnTo>
                    <a:pt x="132562" y="90081"/>
                  </a:lnTo>
                  <a:lnTo>
                    <a:pt x="129184" y="91859"/>
                  </a:lnTo>
                  <a:lnTo>
                    <a:pt x="126606" y="94449"/>
                  </a:lnTo>
                  <a:lnTo>
                    <a:pt x="126606" y="98412"/>
                  </a:lnTo>
                  <a:lnTo>
                    <a:pt x="126606" y="99796"/>
                  </a:lnTo>
                  <a:lnTo>
                    <a:pt x="127990" y="100203"/>
                  </a:lnTo>
                  <a:lnTo>
                    <a:pt x="128193" y="101587"/>
                  </a:lnTo>
                  <a:lnTo>
                    <a:pt x="130175" y="99999"/>
                  </a:lnTo>
                  <a:lnTo>
                    <a:pt x="133350" y="100393"/>
                  </a:lnTo>
                  <a:lnTo>
                    <a:pt x="133350" y="95034"/>
                  </a:lnTo>
                  <a:lnTo>
                    <a:pt x="134747" y="88887"/>
                  </a:lnTo>
                  <a:close/>
                </a:path>
                <a:path w="234950" h="318770">
                  <a:moveTo>
                    <a:pt x="134747" y="7937"/>
                  </a:moveTo>
                  <a:lnTo>
                    <a:pt x="132562" y="9131"/>
                  </a:lnTo>
                  <a:lnTo>
                    <a:pt x="129184" y="10909"/>
                  </a:lnTo>
                  <a:lnTo>
                    <a:pt x="126606" y="13500"/>
                  </a:lnTo>
                  <a:lnTo>
                    <a:pt x="126606" y="17462"/>
                  </a:lnTo>
                  <a:lnTo>
                    <a:pt x="126606" y="18846"/>
                  </a:lnTo>
                  <a:lnTo>
                    <a:pt x="127990" y="19253"/>
                  </a:lnTo>
                  <a:lnTo>
                    <a:pt x="128193" y="20637"/>
                  </a:lnTo>
                  <a:lnTo>
                    <a:pt x="130175" y="19050"/>
                  </a:lnTo>
                  <a:lnTo>
                    <a:pt x="133350" y="19443"/>
                  </a:lnTo>
                  <a:lnTo>
                    <a:pt x="133350" y="14084"/>
                  </a:lnTo>
                  <a:lnTo>
                    <a:pt x="134747" y="7937"/>
                  </a:lnTo>
                  <a:close/>
                </a:path>
                <a:path w="234950" h="318770">
                  <a:moveTo>
                    <a:pt x="136118" y="125006"/>
                  </a:moveTo>
                  <a:lnTo>
                    <a:pt x="132753" y="127990"/>
                  </a:lnTo>
                  <a:lnTo>
                    <a:pt x="132156" y="126199"/>
                  </a:lnTo>
                  <a:lnTo>
                    <a:pt x="132156" y="129578"/>
                  </a:lnTo>
                  <a:lnTo>
                    <a:pt x="131165" y="126796"/>
                  </a:lnTo>
                  <a:lnTo>
                    <a:pt x="130568" y="130162"/>
                  </a:lnTo>
                  <a:lnTo>
                    <a:pt x="134531" y="131749"/>
                  </a:lnTo>
                  <a:lnTo>
                    <a:pt x="135128" y="129971"/>
                  </a:lnTo>
                  <a:lnTo>
                    <a:pt x="136118" y="128981"/>
                  </a:lnTo>
                  <a:lnTo>
                    <a:pt x="136118" y="125006"/>
                  </a:lnTo>
                  <a:close/>
                </a:path>
                <a:path w="234950" h="318770">
                  <a:moveTo>
                    <a:pt x="136118" y="44043"/>
                  </a:moveTo>
                  <a:lnTo>
                    <a:pt x="132753" y="47028"/>
                  </a:lnTo>
                  <a:lnTo>
                    <a:pt x="132156" y="45237"/>
                  </a:lnTo>
                  <a:lnTo>
                    <a:pt x="132156" y="48615"/>
                  </a:lnTo>
                  <a:lnTo>
                    <a:pt x="131165" y="45834"/>
                  </a:lnTo>
                  <a:lnTo>
                    <a:pt x="130568" y="49199"/>
                  </a:lnTo>
                  <a:lnTo>
                    <a:pt x="134531" y="50787"/>
                  </a:lnTo>
                  <a:lnTo>
                    <a:pt x="135128" y="49009"/>
                  </a:lnTo>
                  <a:lnTo>
                    <a:pt x="136118" y="48018"/>
                  </a:lnTo>
                  <a:lnTo>
                    <a:pt x="136118" y="44043"/>
                  </a:lnTo>
                  <a:close/>
                </a:path>
                <a:path w="234950" h="318770">
                  <a:moveTo>
                    <a:pt x="155384" y="139890"/>
                  </a:moveTo>
                  <a:lnTo>
                    <a:pt x="155181" y="135724"/>
                  </a:lnTo>
                  <a:lnTo>
                    <a:pt x="150418" y="142074"/>
                  </a:lnTo>
                  <a:lnTo>
                    <a:pt x="154393" y="141274"/>
                  </a:lnTo>
                  <a:lnTo>
                    <a:pt x="155384" y="139890"/>
                  </a:lnTo>
                  <a:close/>
                </a:path>
                <a:path w="234950" h="318770">
                  <a:moveTo>
                    <a:pt x="155384" y="58928"/>
                  </a:moveTo>
                  <a:lnTo>
                    <a:pt x="155181" y="54762"/>
                  </a:lnTo>
                  <a:lnTo>
                    <a:pt x="150418" y="61112"/>
                  </a:lnTo>
                  <a:lnTo>
                    <a:pt x="154393" y="60312"/>
                  </a:lnTo>
                  <a:lnTo>
                    <a:pt x="155384" y="58928"/>
                  </a:lnTo>
                  <a:close/>
                </a:path>
                <a:path w="234950" h="318770">
                  <a:moveTo>
                    <a:pt x="158724" y="113893"/>
                  </a:moveTo>
                  <a:lnTo>
                    <a:pt x="157810" y="115684"/>
                  </a:lnTo>
                  <a:lnTo>
                    <a:pt x="156375" y="118656"/>
                  </a:lnTo>
                  <a:lnTo>
                    <a:pt x="156540" y="119176"/>
                  </a:lnTo>
                  <a:lnTo>
                    <a:pt x="156705" y="118656"/>
                  </a:lnTo>
                  <a:lnTo>
                    <a:pt x="158724" y="113893"/>
                  </a:lnTo>
                  <a:close/>
                </a:path>
                <a:path w="234950" h="318770">
                  <a:moveTo>
                    <a:pt x="158724" y="32931"/>
                  </a:moveTo>
                  <a:lnTo>
                    <a:pt x="157810" y="34721"/>
                  </a:lnTo>
                  <a:lnTo>
                    <a:pt x="156375" y="37693"/>
                  </a:lnTo>
                  <a:lnTo>
                    <a:pt x="156540" y="38214"/>
                  </a:lnTo>
                  <a:lnTo>
                    <a:pt x="156705" y="37693"/>
                  </a:lnTo>
                  <a:lnTo>
                    <a:pt x="158724" y="32931"/>
                  </a:lnTo>
                  <a:close/>
                </a:path>
                <a:path w="234950" h="318770">
                  <a:moveTo>
                    <a:pt x="163512" y="34721"/>
                  </a:moveTo>
                  <a:lnTo>
                    <a:pt x="160540" y="35306"/>
                  </a:lnTo>
                  <a:lnTo>
                    <a:pt x="159943" y="32931"/>
                  </a:lnTo>
                  <a:lnTo>
                    <a:pt x="156540" y="38214"/>
                  </a:lnTo>
                  <a:lnTo>
                    <a:pt x="159156" y="46024"/>
                  </a:lnTo>
                  <a:lnTo>
                    <a:pt x="160540" y="40271"/>
                  </a:lnTo>
                  <a:lnTo>
                    <a:pt x="163512" y="43053"/>
                  </a:lnTo>
                  <a:lnTo>
                    <a:pt x="163512" y="40271"/>
                  </a:lnTo>
                  <a:lnTo>
                    <a:pt x="163512" y="35306"/>
                  </a:lnTo>
                  <a:lnTo>
                    <a:pt x="163512" y="34721"/>
                  </a:lnTo>
                  <a:close/>
                </a:path>
                <a:path w="234950" h="318770">
                  <a:moveTo>
                    <a:pt x="164299" y="57137"/>
                  </a:moveTo>
                  <a:lnTo>
                    <a:pt x="160934" y="60121"/>
                  </a:lnTo>
                  <a:lnTo>
                    <a:pt x="160337" y="58331"/>
                  </a:lnTo>
                  <a:lnTo>
                    <a:pt x="160337" y="61709"/>
                  </a:lnTo>
                  <a:lnTo>
                    <a:pt x="159346" y="58928"/>
                  </a:lnTo>
                  <a:lnTo>
                    <a:pt x="158750" y="62293"/>
                  </a:lnTo>
                  <a:lnTo>
                    <a:pt x="162712" y="63881"/>
                  </a:lnTo>
                  <a:lnTo>
                    <a:pt x="163309" y="62103"/>
                  </a:lnTo>
                  <a:lnTo>
                    <a:pt x="164299" y="61112"/>
                  </a:lnTo>
                  <a:lnTo>
                    <a:pt x="164299" y="57137"/>
                  </a:lnTo>
                  <a:close/>
                </a:path>
                <a:path w="234950" h="318770">
                  <a:moveTo>
                    <a:pt x="166293" y="113093"/>
                  </a:moveTo>
                  <a:lnTo>
                    <a:pt x="162928" y="110921"/>
                  </a:lnTo>
                  <a:lnTo>
                    <a:pt x="162331" y="113093"/>
                  </a:lnTo>
                  <a:lnTo>
                    <a:pt x="159156" y="110718"/>
                  </a:lnTo>
                  <a:lnTo>
                    <a:pt x="161137" y="114681"/>
                  </a:lnTo>
                  <a:lnTo>
                    <a:pt x="160959" y="114731"/>
                  </a:lnTo>
                  <a:lnTo>
                    <a:pt x="160959" y="116192"/>
                  </a:lnTo>
                  <a:lnTo>
                    <a:pt x="160540" y="116268"/>
                  </a:lnTo>
                  <a:lnTo>
                    <a:pt x="160401" y="115760"/>
                  </a:lnTo>
                  <a:lnTo>
                    <a:pt x="160959" y="116192"/>
                  </a:lnTo>
                  <a:lnTo>
                    <a:pt x="160959" y="114731"/>
                  </a:lnTo>
                  <a:lnTo>
                    <a:pt x="160197" y="114922"/>
                  </a:lnTo>
                  <a:lnTo>
                    <a:pt x="159943" y="113893"/>
                  </a:lnTo>
                  <a:lnTo>
                    <a:pt x="156540" y="119176"/>
                  </a:lnTo>
                  <a:lnTo>
                    <a:pt x="159156" y="126987"/>
                  </a:lnTo>
                  <a:lnTo>
                    <a:pt x="160540" y="121234"/>
                  </a:lnTo>
                  <a:lnTo>
                    <a:pt x="163512" y="124015"/>
                  </a:lnTo>
                  <a:lnTo>
                    <a:pt x="163512" y="121234"/>
                  </a:lnTo>
                  <a:lnTo>
                    <a:pt x="163512" y="117271"/>
                  </a:lnTo>
                  <a:lnTo>
                    <a:pt x="166293" y="113093"/>
                  </a:lnTo>
                  <a:close/>
                </a:path>
                <a:path w="234950" h="318770">
                  <a:moveTo>
                    <a:pt x="167474" y="81749"/>
                  </a:moveTo>
                  <a:lnTo>
                    <a:pt x="157162" y="79375"/>
                  </a:lnTo>
                  <a:lnTo>
                    <a:pt x="163512" y="92468"/>
                  </a:lnTo>
                  <a:lnTo>
                    <a:pt x="166687" y="94056"/>
                  </a:lnTo>
                  <a:lnTo>
                    <a:pt x="167474" y="81749"/>
                  </a:lnTo>
                  <a:close/>
                </a:path>
                <a:path w="234950" h="318770">
                  <a:moveTo>
                    <a:pt x="169468" y="279781"/>
                  </a:moveTo>
                  <a:lnTo>
                    <a:pt x="166103" y="277609"/>
                  </a:lnTo>
                  <a:lnTo>
                    <a:pt x="165506" y="279781"/>
                  </a:lnTo>
                  <a:lnTo>
                    <a:pt x="162331" y="277406"/>
                  </a:lnTo>
                  <a:lnTo>
                    <a:pt x="164312" y="281368"/>
                  </a:lnTo>
                  <a:lnTo>
                    <a:pt x="162725" y="281774"/>
                  </a:lnTo>
                  <a:lnTo>
                    <a:pt x="166293" y="284543"/>
                  </a:lnTo>
                  <a:lnTo>
                    <a:pt x="169468" y="279781"/>
                  </a:lnTo>
                  <a:close/>
                </a:path>
                <a:path w="234950" h="318770">
                  <a:moveTo>
                    <a:pt x="170649" y="248424"/>
                  </a:moveTo>
                  <a:lnTo>
                    <a:pt x="160337" y="246049"/>
                  </a:lnTo>
                  <a:lnTo>
                    <a:pt x="166687" y="259143"/>
                  </a:lnTo>
                  <a:lnTo>
                    <a:pt x="169862" y="260731"/>
                  </a:lnTo>
                  <a:lnTo>
                    <a:pt x="170649" y="248424"/>
                  </a:lnTo>
                  <a:close/>
                </a:path>
                <a:path w="234950" h="318770">
                  <a:moveTo>
                    <a:pt x="178193" y="35712"/>
                  </a:moveTo>
                  <a:lnTo>
                    <a:pt x="174028" y="39878"/>
                  </a:lnTo>
                  <a:lnTo>
                    <a:pt x="169862" y="35712"/>
                  </a:lnTo>
                  <a:lnTo>
                    <a:pt x="169862" y="43053"/>
                  </a:lnTo>
                  <a:lnTo>
                    <a:pt x="170853" y="42849"/>
                  </a:lnTo>
                  <a:lnTo>
                    <a:pt x="174231" y="49606"/>
                  </a:lnTo>
                  <a:lnTo>
                    <a:pt x="176606" y="47218"/>
                  </a:lnTo>
                  <a:lnTo>
                    <a:pt x="178193" y="45034"/>
                  </a:lnTo>
                  <a:lnTo>
                    <a:pt x="178193" y="35712"/>
                  </a:lnTo>
                  <a:close/>
                </a:path>
                <a:path w="234950" h="318770">
                  <a:moveTo>
                    <a:pt x="182156" y="18846"/>
                  </a:moveTo>
                  <a:lnTo>
                    <a:pt x="179578" y="17259"/>
                  </a:lnTo>
                  <a:lnTo>
                    <a:pt x="178193" y="14681"/>
                  </a:lnTo>
                  <a:lnTo>
                    <a:pt x="178193" y="18643"/>
                  </a:lnTo>
                  <a:lnTo>
                    <a:pt x="177203" y="19837"/>
                  </a:lnTo>
                  <a:lnTo>
                    <a:pt x="177406" y="23812"/>
                  </a:lnTo>
                  <a:lnTo>
                    <a:pt x="181762" y="25793"/>
                  </a:lnTo>
                  <a:lnTo>
                    <a:pt x="181762" y="23406"/>
                  </a:lnTo>
                  <a:lnTo>
                    <a:pt x="182156" y="24409"/>
                  </a:lnTo>
                  <a:lnTo>
                    <a:pt x="182156" y="18846"/>
                  </a:lnTo>
                  <a:close/>
                </a:path>
                <a:path w="234950" h="318770">
                  <a:moveTo>
                    <a:pt x="186537" y="83146"/>
                  </a:moveTo>
                  <a:lnTo>
                    <a:pt x="186182" y="76708"/>
                  </a:lnTo>
                  <a:lnTo>
                    <a:pt x="185343" y="75006"/>
                  </a:lnTo>
                  <a:lnTo>
                    <a:pt x="186537" y="83146"/>
                  </a:lnTo>
                  <a:close/>
                </a:path>
                <a:path w="234950" h="318770">
                  <a:moveTo>
                    <a:pt x="190106" y="74015"/>
                  </a:moveTo>
                  <a:lnTo>
                    <a:pt x="186931" y="78181"/>
                  </a:lnTo>
                  <a:lnTo>
                    <a:pt x="186334" y="77000"/>
                  </a:lnTo>
                  <a:lnTo>
                    <a:pt x="187325" y="83731"/>
                  </a:lnTo>
                  <a:lnTo>
                    <a:pt x="190106" y="80962"/>
                  </a:lnTo>
                  <a:lnTo>
                    <a:pt x="190106" y="74015"/>
                  </a:lnTo>
                  <a:close/>
                </a:path>
                <a:path w="234950" h="318770">
                  <a:moveTo>
                    <a:pt x="190893" y="110515"/>
                  </a:moveTo>
                  <a:lnTo>
                    <a:pt x="190665" y="110756"/>
                  </a:lnTo>
                  <a:lnTo>
                    <a:pt x="189903" y="110515"/>
                  </a:lnTo>
                  <a:lnTo>
                    <a:pt x="188518" y="109131"/>
                  </a:lnTo>
                  <a:lnTo>
                    <a:pt x="189115" y="113499"/>
                  </a:lnTo>
                  <a:lnTo>
                    <a:pt x="190614" y="110820"/>
                  </a:lnTo>
                  <a:lnTo>
                    <a:pt x="190893" y="110820"/>
                  </a:lnTo>
                  <a:lnTo>
                    <a:pt x="190893" y="110515"/>
                  </a:lnTo>
                  <a:close/>
                </a:path>
                <a:path w="234950" h="318770">
                  <a:moveTo>
                    <a:pt x="194068" y="277202"/>
                  </a:moveTo>
                  <a:lnTo>
                    <a:pt x="193840" y="277444"/>
                  </a:lnTo>
                  <a:lnTo>
                    <a:pt x="193078" y="277202"/>
                  </a:lnTo>
                  <a:lnTo>
                    <a:pt x="191693" y="275818"/>
                  </a:lnTo>
                  <a:lnTo>
                    <a:pt x="192290" y="280187"/>
                  </a:lnTo>
                  <a:lnTo>
                    <a:pt x="193789" y="277507"/>
                  </a:lnTo>
                  <a:lnTo>
                    <a:pt x="194068" y="277507"/>
                  </a:lnTo>
                  <a:lnTo>
                    <a:pt x="194068" y="277202"/>
                  </a:lnTo>
                  <a:close/>
                </a:path>
                <a:path w="234950" h="318770">
                  <a:moveTo>
                    <a:pt x="196456" y="112509"/>
                  </a:moveTo>
                  <a:lnTo>
                    <a:pt x="190893" y="110820"/>
                  </a:lnTo>
                  <a:lnTo>
                    <a:pt x="190893" y="114681"/>
                  </a:lnTo>
                  <a:lnTo>
                    <a:pt x="194475" y="114681"/>
                  </a:lnTo>
                  <a:lnTo>
                    <a:pt x="196456" y="118262"/>
                  </a:lnTo>
                  <a:lnTo>
                    <a:pt x="196456" y="112509"/>
                  </a:lnTo>
                  <a:close/>
                </a:path>
                <a:path w="234950" h="318770">
                  <a:moveTo>
                    <a:pt x="199631" y="279196"/>
                  </a:moveTo>
                  <a:lnTo>
                    <a:pt x="194068" y="277507"/>
                  </a:lnTo>
                  <a:lnTo>
                    <a:pt x="194068" y="281368"/>
                  </a:lnTo>
                  <a:lnTo>
                    <a:pt x="197650" y="281368"/>
                  </a:lnTo>
                  <a:lnTo>
                    <a:pt x="199631" y="284949"/>
                  </a:lnTo>
                  <a:lnTo>
                    <a:pt x="199631" y="279196"/>
                  </a:lnTo>
                  <a:close/>
                </a:path>
                <a:path w="234950" h="318770">
                  <a:moveTo>
                    <a:pt x="199631" y="31750"/>
                  </a:moveTo>
                  <a:lnTo>
                    <a:pt x="197548" y="34518"/>
                  </a:lnTo>
                  <a:lnTo>
                    <a:pt x="198183" y="33286"/>
                  </a:lnTo>
                  <a:lnTo>
                    <a:pt x="198450" y="31699"/>
                  </a:lnTo>
                  <a:lnTo>
                    <a:pt x="195262" y="33337"/>
                  </a:lnTo>
                  <a:lnTo>
                    <a:pt x="194475" y="36512"/>
                  </a:lnTo>
                  <a:lnTo>
                    <a:pt x="197954" y="35077"/>
                  </a:lnTo>
                  <a:lnTo>
                    <a:pt x="199631" y="31750"/>
                  </a:lnTo>
                  <a:close/>
                </a:path>
                <a:path w="234950" h="318770">
                  <a:moveTo>
                    <a:pt x="206184" y="46024"/>
                  </a:moveTo>
                  <a:lnTo>
                    <a:pt x="204000" y="47218"/>
                  </a:lnTo>
                  <a:lnTo>
                    <a:pt x="200621" y="48996"/>
                  </a:lnTo>
                  <a:lnTo>
                    <a:pt x="198043" y="51587"/>
                  </a:lnTo>
                  <a:lnTo>
                    <a:pt x="198043" y="55549"/>
                  </a:lnTo>
                  <a:lnTo>
                    <a:pt x="198043" y="56934"/>
                  </a:lnTo>
                  <a:lnTo>
                    <a:pt x="199428" y="57340"/>
                  </a:lnTo>
                  <a:lnTo>
                    <a:pt x="199631" y="58724"/>
                  </a:lnTo>
                  <a:lnTo>
                    <a:pt x="201612" y="57137"/>
                  </a:lnTo>
                  <a:lnTo>
                    <a:pt x="204787" y="57531"/>
                  </a:lnTo>
                  <a:lnTo>
                    <a:pt x="204787" y="52171"/>
                  </a:lnTo>
                  <a:lnTo>
                    <a:pt x="206184" y="46024"/>
                  </a:lnTo>
                  <a:close/>
                </a:path>
                <a:path w="234950" h="318770">
                  <a:moveTo>
                    <a:pt x="207556" y="82143"/>
                  </a:moveTo>
                  <a:lnTo>
                    <a:pt x="204190" y="85128"/>
                  </a:lnTo>
                  <a:lnTo>
                    <a:pt x="203593" y="83337"/>
                  </a:lnTo>
                  <a:lnTo>
                    <a:pt x="203593" y="86715"/>
                  </a:lnTo>
                  <a:lnTo>
                    <a:pt x="202603" y="83934"/>
                  </a:lnTo>
                  <a:lnTo>
                    <a:pt x="202006" y="87299"/>
                  </a:lnTo>
                  <a:lnTo>
                    <a:pt x="205968" y="88887"/>
                  </a:lnTo>
                  <a:lnTo>
                    <a:pt x="206565" y="87109"/>
                  </a:lnTo>
                  <a:lnTo>
                    <a:pt x="207556" y="86118"/>
                  </a:lnTo>
                  <a:lnTo>
                    <a:pt x="207556" y="82143"/>
                  </a:lnTo>
                  <a:close/>
                </a:path>
                <a:path w="234950" h="318770">
                  <a:moveTo>
                    <a:pt x="209359" y="212725"/>
                  </a:moveTo>
                  <a:lnTo>
                    <a:pt x="207175" y="213918"/>
                  </a:lnTo>
                  <a:lnTo>
                    <a:pt x="203796" y="215696"/>
                  </a:lnTo>
                  <a:lnTo>
                    <a:pt x="201218" y="218287"/>
                  </a:lnTo>
                  <a:lnTo>
                    <a:pt x="201218" y="222250"/>
                  </a:lnTo>
                  <a:lnTo>
                    <a:pt x="201218" y="223634"/>
                  </a:lnTo>
                  <a:lnTo>
                    <a:pt x="202603" y="224040"/>
                  </a:lnTo>
                  <a:lnTo>
                    <a:pt x="202806" y="225425"/>
                  </a:lnTo>
                  <a:lnTo>
                    <a:pt x="204787" y="223837"/>
                  </a:lnTo>
                  <a:lnTo>
                    <a:pt x="207962" y="224231"/>
                  </a:lnTo>
                  <a:lnTo>
                    <a:pt x="207962" y="218871"/>
                  </a:lnTo>
                  <a:lnTo>
                    <a:pt x="209359" y="212725"/>
                  </a:lnTo>
                  <a:close/>
                </a:path>
                <a:path w="234950" h="318770">
                  <a:moveTo>
                    <a:pt x="210731" y="248831"/>
                  </a:moveTo>
                  <a:lnTo>
                    <a:pt x="207365" y="251815"/>
                  </a:lnTo>
                  <a:lnTo>
                    <a:pt x="206768" y="250024"/>
                  </a:lnTo>
                  <a:lnTo>
                    <a:pt x="206768" y="253403"/>
                  </a:lnTo>
                  <a:lnTo>
                    <a:pt x="205778" y="250621"/>
                  </a:lnTo>
                  <a:lnTo>
                    <a:pt x="205181" y="253987"/>
                  </a:lnTo>
                  <a:lnTo>
                    <a:pt x="209143" y="255574"/>
                  </a:lnTo>
                  <a:lnTo>
                    <a:pt x="209740" y="253796"/>
                  </a:lnTo>
                  <a:lnTo>
                    <a:pt x="210731" y="252806"/>
                  </a:lnTo>
                  <a:lnTo>
                    <a:pt x="210731" y="248831"/>
                  </a:lnTo>
                  <a:close/>
                </a:path>
                <a:path w="234950" h="318770">
                  <a:moveTo>
                    <a:pt x="226822" y="97028"/>
                  </a:moveTo>
                  <a:lnTo>
                    <a:pt x="226618" y="92862"/>
                  </a:lnTo>
                  <a:lnTo>
                    <a:pt x="221856" y="99212"/>
                  </a:lnTo>
                  <a:lnTo>
                    <a:pt x="225831" y="98412"/>
                  </a:lnTo>
                  <a:lnTo>
                    <a:pt x="226822" y="97028"/>
                  </a:lnTo>
                  <a:close/>
                </a:path>
                <a:path w="234950" h="318770">
                  <a:moveTo>
                    <a:pt x="229997" y="263715"/>
                  </a:moveTo>
                  <a:lnTo>
                    <a:pt x="229793" y="259549"/>
                  </a:lnTo>
                  <a:lnTo>
                    <a:pt x="225031" y="265899"/>
                  </a:lnTo>
                  <a:lnTo>
                    <a:pt x="229006" y="265099"/>
                  </a:lnTo>
                  <a:lnTo>
                    <a:pt x="229997" y="263715"/>
                  </a:lnTo>
                  <a:close/>
                </a:path>
                <a:path w="234950" h="318770">
                  <a:moveTo>
                    <a:pt x="230162" y="71031"/>
                  </a:moveTo>
                  <a:lnTo>
                    <a:pt x="229247" y="72821"/>
                  </a:lnTo>
                  <a:lnTo>
                    <a:pt x="227812" y="75793"/>
                  </a:lnTo>
                  <a:lnTo>
                    <a:pt x="227977" y="76314"/>
                  </a:lnTo>
                  <a:lnTo>
                    <a:pt x="228142" y="75793"/>
                  </a:lnTo>
                  <a:lnTo>
                    <a:pt x="230162" y="71031"/>
                  </a:lnTo>
                  <a:close/>
                </a:path>
                <a:path w="234950" h="318770">
                  <a:moveTo>
                    <a:pt x="234950" y="72821"/>
                  </a:moveTo>
                  <a:lnTo>
                    <a:pt x="231978" y="73406"/>
                  </a:lnTo>
                  <a:lnTo>
                    <a:pt x="231381" y="71031"/>
                  </a:lnTo>
                  <a:lnTo>
                    <a:pt x="227977" y="76314"/>
                  </a:lnTo>
                  <a:lnTo>
                    <a:pt x="230593" y="84124"/>
                  </a:lnTo>
                  <a:lnTo>
                    <a:pt x="231978" y="78371"/>
                  </a:lnTo>
                  <a:lnTo>
                    <a:pt x="234950" y="81153"/>
                  </a:lnTo>
                  <a:lnTo>
                    <a:pt x="234950" y="78371"/>
                  </a:lnTo>
                  <a:lnTo>
                    <a:pt x="234950" y="73406"/>
                  </a:lnTo>
                  <a:lnTo>
                    <a:pt x="234950" y="72821"/>
                  </a:lnTo>
                  <a:close/>
                </a:path>
              </a:pathLst>
            </a:custGeom>
            <a:solidFill>
              <a:srgbClr val="231F20"/>
            </a:solidFill>
          </p:spPr>
          <p:txBody>
            <a:bodyPr wrap="square" lIns="0" tIns="0" rIns="0" bIns="0" rtlCol="0"/>
            <a:lstStyle/>
            <a:p>
              <a:endParaRPr/>
            </a:p>
          </p:txBody>
        </p:sp>
        <p:sp>
          <p:nvSpPr>
            <p:cNvPr id="94" name="object 94"/>
            <p:cNvSpPr/>
            <p:nvPr/>
          </p:nvSpPr>
          <p:spPr>
            <a:xfrm>
              <a:off x="4466628" y="6872020"/>
              <a:ext cx="273050" cy="300990"/>
            </a:xfrm>
            <a:custGeom>
              <a:avLst/>
              <a:gdLst/>
              <a:ahLst/>
              <a:cxnLst/>
              <a:rect l="l" t="t" r="r" b="b"/>
              <a:pathLst>
                <a:path w="273050" h="300990">
                  <a:moveTo>
                    <a:pt x="5143" y="102006"/>
                  </a:moveTo>
                  <a:lnTo>
                    <a:pt x="977" y="106172"/>
                  </a:lnTo>
                  <a:lnTo>
                    <a:pt x="584" y="105778"/>
                  </a:lnTo>
                  <a:lnTo>
                    <a:pt x="584" y="114706"/>
                  </a:lnTo>
                  <a:lnTo>
                    <a:pt x="1181" y="115900"/>
                  </a:lnTo>
                  <a:lnTo>
                    <a:pt x="3556" y="113512"/>
                  </a:lnTo>
                  <a:lnTo>
                    <a:pt x="5143" y="111328"/>
                  </a:lnTo>
                  <a:lnTo>
                    <a:pt x="5143" y="102006"/>
                  </a:lnTo>
                  <a:close/>
                </a:path>
                <a:path w="273050" h="300990">
                  <a:moveTo>
                    <a:pt x="7137" y="234543"/>
                  </a:moveTo>
                  <a:lnTo>
                    <a:pt x="3771" y="237528"/>
                  </a:lnTo>
                  <a:lnTo>
                    <a:pt x="3175" y="235737"/>
                  </a:lnTo>
                  <a:lnTo>
                    <a:pt x="3175" y="239115"/>
                  </a:lnTo>
                  <a:lnTo>
                    <a:pt x="2184" y="236334"/>
                  </a:lnTo>
                  <a:lnTo>
                    <a:pt x="1587" y="239699"/>
                  </a:lnTo>
                  <a:lnTo>
                    <a:pt x="5549" y="241287"/>
                  </a:lnTo>
                  <a:lnTo>
                    <a:pt x="6146" y="239509"/>
                  </a:lnTo>
                  <a:lnTo>
                    <a:pt x="7137" y="238518"/>
                  </a:lnTo>
                  <a:lnTo>
                    <a:pt x="7137" y="234543"/>
                  </a:lnTo>
                  <a:close/>
                </a:path>
                <a:path w="273050" h="300990">
                  <a:moveTo>
                    <a:pt x="9131" y="290499"/>
                  </a:moveTo>
                  <a:lnTo>
                    <a:pt x="5765" y="288328"/>
                  </a:lnTo>
                  <a:lnTo>
                    <a:pt x="5168" y="290499"/>
                  </a:lnTo>
                  <a:lnTo>
                    <a:pt x="1993" y="288124"/>
                  </a:lnTo>
                  <a:lnTo>
                    <a:pt x="3975" y="292087"/>
                  </a:lnTo>
                  <a:lnTo>
                    <a:pt x="2387" y="292493"/>
                  </a:lnTo>
                  <a:lnTo>
                    <a:pt x="5956" y="295262"/>
                  </a:lnTo>
                  <a:lnTo>
                    <a:pt x="9131" y="290499"/>
                  </a:lnTo>
                  <a:close/>
                </a:path>
                <a:path w="273050" h="300990">
                  <a:moveTo>
                    <a:pt x="10312" y="259156"/>
                  </a:moveTo>
                  <a:lnTo>
                    <a:pt x="0" y="256781"/>
                  </a:lnTo>
                  <a:lnTo>
                    <a:pt x="6350" y="269875"/>
                  </a:lnTo>
                  <a:lnTo>
                    <a:pt x="9525" y="271462"/>
                  </a:lnTo>
                  <a:lnTo>
                    <a:pt x="10312" y="259156"/>
                  </a:lnTo>
                  <a:close/>
                </a:path>
                <a:path w="273050" h="300990">
                  <a:moveTo>
                    <a:pt x="17856" y="176796"/>
                  </a:moveTo>
                  <a:lnTo>
                    <a:pt x="17627" y="177038"/>
                  </a:lnTo>
                  <a:lnTo>
                    <a:pt x="16865" y="176796"/>
                  </a:lnTo>
                  <a:lnTo>
                    <a:pt x="15481" y="175412"/>
                  </a:lnTo>
                  <a:lnTo>
                    <a:pt x="16078" y="179781"/>
                  </a:lnTo>
                  <a:lnTo>
                    <a:pt x="17576" y="177101"/>
                  </a:lnTo>
                  <a:lnTo>
                    <a:pt x="17856" y="177101"/>
                  </a:lnTo>
                  <a:lnTo>
                    <a:pt x="17856" y="176796"/>
                  </a:lnTo>
                  <a:close/>
                </a:path>
                <a:path w="273050" h="300990">
                  <a:moveTo>
                    <a:pt x="21031" y="213118"/>
                  </a:moveTo>
                  <a:lnTo>
                    <a:pt x="16865" y="217284"/>
                  </a:lnTo>
                  <a:lnTo>
                    <a:pt x="12700" y="213118"/>
                  </a:lnTo>
                  <a:lnTo>
                    <a:pt x="12700" y="220459"/>
                  </a:lnTo>
                  <a:lnTo>
                    <a:pt x="13690" y="220256"/>
                  </a:lnTo>
                  <a:lnTo>
                    <a:pt x="17068" y="227012"/>
                  </a:lnTo>
                  <a:lnTo>
                    <a:pt x="19443" y="224624"/>
                  </a:lnTo>
                  <a:lnTo>
                    <a:pt x="21031" y="222440"/>
                  </a:lnTo>
                  <a:lnTo>
                    <a:pt x="21031" y="213118"/>
                  </a:lnTo>
                  <a:close/>
                </a:path>
                <a:path w="273050" h="300990">
                  <a:moveTo>
                    <a:pt x="23418" y="178790"/>
                  </a:moveTo>
                  <a:lnTo>
                    <a:pt x="17856" y="177101"/>
                  </a:lnTo>
                  <a:lnTo>
                    <a:pt x="17856" y="180962"/>
                  </a:lnTo>
                  <a:lnTo>
                    <a:pt x="21437" y="180962"/>
                  </a:lnTo>
                  <a:lnTo>
                    <a:pt x="23418" y="184543"/>
                  </a:lnTo>
                  <a:lnTo>
                    <a:pt x="23418" y="178790"/>
                  </a:lnTo>
                  <a:close/>
                </a:path>
                <a:path w="273050" h="300990">
                  <a:moveTo>
                    <a:pt x="24993" y="196253"/>
                  </a:moveTo>
                  <a:lnTo>
                    <a:pt x="22415" y="194665"/>
                  </a:lnTo>
                  <a:lnTo>
                    <a:pt x="21031" y="192087"/>
                  </a:lnTo>
                  <a:lnTo>
                    <a:pt x="21031" y="196049"/>
                  </a:lnTo>
                  <a:lnTo>
                    <a:pt x="20040" y="197243"/>
                  </a:lnTo>
                  <a:lnTo>
                    <a:pt x="20243" y="201218"/>
                  </a:lnTo>
                  <a:lnTo>
                    <a:pt x="24599" y="203200"/>
                  </a:lnTo>
                  <a:lnTo>
                    <a:pt x="24599" y="200812"/>
                  </a:lnTo>
                  <a:lnTo>
                    <a:pt x="24993" y="201815"/>
                  </a:lnTo>
                  <a:lnTo>
                    <a:pt x="24993" y="196253"/>
                  </a:lnTo>
                  <a:close/>
                </a:path>
                <a:path w="273050" h="300990">
                  <a:moveTo>
                    <a:pt x="29375" y="260553"/>
                  </a:moveTo>
                  <a:lnTo>
                    <a:pt x="29019" y="254114"/>
                  </a:lnTo>
                  <a:lnTo>
                    <a:pt x="28181" y="252412"/>
                  </a:lnTo>
                  <a:lnTo>
                    <a:pt x="29375" y="260553"/>
                  </a:lnTo>
                  <a:close/>
                </a:path>
                <a:path w="273050" h="300990">
                  <a:moveTo>
                    <a:pt x="32943" y="251421"/>
                  </a:moveTo>
                  <a:lnTo>
                    <a:pt x="29768" y="255587"/>
                  </a:lnTo>
                  <a:lnTo>
                    <a:pt x="29171" y="254406"/>
                  </a:lnTo>
                  <a:lnTo>
                    <a:pt x="30162" y="261137"/>
                  </a:lnTo>
                  <a:lnTo>
                    <a:pt x="32943" y="258368"/>
                  </a:lnTo>
                  <a:lnTo>
                    <a:pt x="32943" y="251421"/>
                  </a:lnTo>
                  <a:close/>
                </a:path>
                <a:path w="273050" h="300990">
                  <a:moveTo>
                    <a:pt x="33147" y="112306"/>
                  </a:moveTo>
                  <a:lnTo>
                    <a:pt x="30962" y="113499"/>
                  </a:lnTo>
                  <a:lnTo>
                    <a:pt x="27584" y="115277"/>
                  </a:lnTo>
                  <a:lnTo>
                    <a:pt x="25006" y="117868"/>
                  </a:lnTo>
                  <a:lnTo>
                    <a:pt x="25006" y="121831"/>
                  </a:lnTo>
                  <a:lnTo>
                    <a:pt x="25006" y="123215"/>
                  </a:lnTo>
                  <a:lnTo>
                    <a:pt x="26390" y="123621"/>
                  </a:lnTo>
                  <a:lnTo>
                    <a:pt x="26593" y="125006"/>
                  </a:lnTo>
                  <a:lnTo>
                    <a:pt x="28575" y="123418"/>
                  </a:lnTo>
                  <a:lnTo>
                    <a:pt x="31750" y="123812"/>
                  </a:lnTo>
                  <a:lnTo>
                    <a:pt x="31750" y="118452"/>
                  </a:lnTo>
                  <a:lnTo>
                    <a:pt x="33147" y="112306"/>
                  </a:lnTo>
                  <a:close/>
                </a:path>
                <a:path w="273050" h="300990">
                  <a:moveTo>
                    <a:pt x="33731" y="287921"/>
                  </a:moveTo>
                  <a:lnTo>
                    <a:pt x="33502" y="288163"/>
                  </a:lnTo>
                  <a:lnTo>
                    <a:pt x="32740" y="287921"/>
                  </a:lnTo>
                  <a:lnTo>
                    <a:pt x="31356" y="286537"/>
                  </a:lnTo>
                  <a:lnTo>
                    <a:pt x="31953" y="290906"/>
                  </a:lnTo>
                  <a:lnTo>
                    <a:pt x="33451" y="288226"/>
                  </a:lnTo>
                  <a:lnTo>
                    <a:pt x="33731" y="288226"/>
                  </a:lnTo>
                  <a:lnTo>
                    <a:pt x="33731" y="287921"/>
                  </a:lnTo>
                  <a:close/>
                </a:path>
                <a:path w="273050" h="300990">
                  <a:moveTo>
                    <a:pt x="34531" y="148424"/>
                  </a:moveTo>
                  <a:lnTo>
                    <a:pt x="31165" y="151409"/>
                  </a:lnTo>
                  <a:lnTo>
                    <a:pt x="30568" y="149618"/>
                  </a:lnTo>
                  <a:lnTo>
                    <a:pt x="30568" y="152996"/>
                  </a:lnTo>
                  <a:lnTo>
                    <a:pt x="29578" y="150215"/>
                  </a:lnTo>
                  <a:lnTo>
                    <a:pt x="28981" y="153581"/>
                  </a:lnTo>
                  <a:lnTo>
                    <a:pt x="32943" y="155168"/>
                  </a:lnTo>
                  <a:lnTo>
                    <a:pt x="33540" y="153390"/>
                  </a:lnTo>
                  <a:lnTo>
                    <a:pt x="34531" y="152400"/>
                  </a:lnTo>
                  <a:lnTo>
                    <a:pt x="34531" y="148424"/>
                  </a:lnTo>
                  <a:close/>
                </a:path>
                <a:path w="273050" h="300990">
                  <a:moveTo>
                    <a:pt x="39293" y="289915"/>
                  </a:moveTo>
                  <a:lnTo>
                    <a:pt x="33731" y="288226"/>
                  </a:lnTo>
                  <a:lnTo>
                    <a:pt x="33731" y="292087"/>
                  </a:lnTo>
                  <a:lnTo>
                    <a:pt x="37312" y="292087"/>
                  </a:lnTo>
                  <a:lnTo>
                    <a:pt x="39293" y="295668"/>
                  </a:lnTo>
                  <a:lnTo>
                    <a:pt x="39293" y="289915"/>
                  </a:lnTo>
                  <a:close/>
                </a:path>
                <a:path w="273050" h="300990">
                  <a:moveTo>
                    <a:pt x="42468" y="209156"/>
                  </a:moveTo>
                  <a:lnTo>
                    <a:pt x="40386" y="211924"/>
                  </a:lnTo>
                  <a:lnTo>
                    <a:pt x="41021" y="210693"/>
                  </a:lnTo>
                  <a:lnTo>
                    <a:pt x="41287" y="209105"/>
                  </a:lnTo>
                  <a:lnTo>
                    <a:pt x="38100" y="210743"/>
                  </a:lnTo>
                  <a:lnTo>
                    <a:pt x="37312" y="213918"/>
                  </a:lnTo>
                  <a:lnTo>
                    <a:pt x="40792" y="212483"/>
                  </a:lnTo>
                  <a:lnTo>
                    <a:pt x="42468" y="209156"/>
                  </a:lnTo>
                  <a:close/>
                </a:path>
                <a:path w="273050" h="300990">
                  <a:moveTo>
                    <a:pt x="49022" y="223431"/>
                  </a:moveTo>
                  <a:lnTo>
                    <a:pt x="46837" y="224624"/>
                  </a:lnTo>
                  <a:lnTo>
                    <a:pt x="43459" y="226402"/>
                  </a:lnTo>
                  <a:lnTo>
                    <a:pt x="40881" y="228993"/>
                  </a:lnTo>
                  <a:lnTo>
                    <a:pt x="40881" y="232956"/>
                  </a:lnTo>
                  <a:lnTo>
                    <a:pt x="40881" y="234340"/>
                  </a:lnTo>
                  <a:lnTo>
                    <a:pt x="42265" y="234746"/>
                  </a:lnTo>
                  <a:lnTo>
                    <a:pt x="42468" y="236131"/>
                  </a:lnTo>
                  <a:lnTo>
                    <a:pt x="44450" y="234543"/>
                  </a:lnTo>
                  <a:lnTo>
                    <a:pt x="47625" y="234937"/>
                  </a:lnTo>
                  <a:lnTo>
                    <a:pt x="47625" y="229577"/>
                  </a:lnTo>
                  <a:lnTo>
                    <a:pt x="49022" y="223431"/>
                  </a:lnTo>
                  <a:close/>
                </a:path>
                <a:path w="273050" h="300990">
                  <a:moveTo>
                    <a:pt x="50393" y="259549"/>
                  </a:moveTo>
                  <a:lnTo>
                    <a:pt x="47028" y="262534"/>
                  </a:lnTo>
                  <a:lnTo>
                    <a:pt x="46431" y="260743"/>
                  </a:lnTo>
                  <a:lnTo>
                    <a:pt x="46431" y="264121"/>
                  </a:lnTo>
                  <a:lnTo>
                    <a:pt x="45440" y="261340"/>
                  </a:lnTo>
                  <a:lnTo>
                    <a:pt x="44843" y="264706"/>
                  </a:lnTo>
                  <a:lnTo>
                    <a:pt x="48806" y="266293"/>
                  </a:lnTo>
                  <a:lnTo>
                    <a:pt x="49403" y="264515"/>
                  </a:lnTo>
                  <a:lnTo>
                    <a:pt x="50393" y="263525"/>
                  </a:lnTo>
                  <a:lnTo>
                    <a:pt x="50393" y="259549"/>
                  </a:lnTo>
                  <a:close/>
                </a:path>
                <a:path w="273050" h="300990">
                  <a:moveTo>
                    <a:pt x="53784" y="163309"/>
                  </a:moveTo>
                  <a:lnTo>
                    <a:pt x="53581" y="159143"/>
                  </a:lnTo>
                  <a:lnTo>
                    <a:pt x="48818" y="165493"/>
                  </a:lnTo>
                  <a:lnTo>
                    <a:pt x="52793" y="164693"/>
                  </a:lnTo>
                  <a:lnTo>
                    <a:pt x="53784" y="163309"/>
                  </a:lnTo>
                  <a:close/>
                </a:path>
                <a:path w="273050" h="300990">
                  <a:moveTo>
                    <a:pt x="69659" y="274434"/>
                  </a:moveTo>
                  <a:lnTo>
                    <a:pt x="69456" y="270268"/>
                  </a:lnTo>
                  <a:lnTo>
                    <a:pt x="64693" y="276618"/>
                  </a:lnTo>
                  <a:lnTo>
                    <a:pt x="68668" y="275818"/>
                  </a:lnTo>
                  <a:lnTo>
                    <a:pt x="69659" y="274434"/>
                  </a:lnTo>
                  <a:close/>
                </a:path>
                <a:path w="273050" h="300990">
                  <a:moveTo>
                    <a:pt x="72999" y="248437"/>
                  </a:moveTo>
                  <a:lnTo>
                    <a:pt x="72085" y="250228"/>
                  </a:lnTo>
                  <a:lnTo>
                    <a:pt x="70650" y="253199"/>
                  </a:lnTo>
                  <a:lnTo>
                    <a:pt x="70815" y="253720"/>
                  </a:lnTo>
                  <a:lnTo>
                    <a:pt x="70980" y="253199"/>
                  </a:lnTo>
                  <a:lnTo>
                    <a:pt x="72999" y="248437"/>
                  </a:lnTo>
                  <a:close/>
                </a:path>
                <a:path w="273050" h="300990">
                  <a:moveTo>
                    <a:pt x="77787" y="250228"/>
                  </a:moveTo>
                  <a:lnTo>
                    <a:pt x="74815" y="250812"/>
                  </a:lnTo>
                  <a:lnTo>
                    <a:pt x="74218" y="248437"/>
                  </a:lnTo>
                  <a:lnTo>
                    <a:pt x="70815" y="253720"/>
                  </a:lnTo>
                  <a:lnTo>
                    <a:pt x="73431" y="261531"/>
                  </a:lnTo>
                  <a:lnTo>
                    <a:pt x="74815" y="255778"/>
                  </a:lnTo>
                  <a:lnTo>
                    <a:pt x="77787" y="258559"/>
                  </a:lnTo>
                  <a:lnTo>
                    <a:pt x="77787" y="255778"/>
                  </a:lnTo>
                  <a:lnTo>
                    <a:pt x="77787" y="250812"/>
                  </a:lnTo>
                  <a:lnTo>
                    <a:pt x="77787" y="250228"/>
                  </a:lnTo>
                  <a:close/>
                </a:path>
                <a:path w="273050" h="300990">
                  <a:moveTo>
                    <a:pt x="94449" y="239306"/>
                  </a:moveTo>
                  <a:lnTo>
                    <a:pt x="91084" y="242290"/>
                  </a:lnTo>
                  <a:lnTo>
                    <a:pt x="90487" y="240499"/>
                  </a:lnTo>
                  <a:lnTo>
                    <a:pt x="90487" y="243878"/>
                  </a:lnTo>
                  <a:lnTo>
                    <a:pt x="89496" y="241096"/>
                  </a:lnTo>
                  <a:lnTo>
                    <a:pt x="88900" y="244462"/>
                  </a:lnTo>
                  <a:lnTo>
                    <a:pt x="92862" y="246049"/>
                  </a:lnTo>
                  <a:lnTo>
                    <a:pt x="93459" y="244271"/>
                  </a:lnTo>
                  <a:lnTo>
                    <a:pt x="94449" y="243281"/>
                  </a:lnTo>
                  <a:lnTo>
                    <a:pt x="94449" y="239306"/>
                  </a:lnTo>
                  <a:close/>
                </a:path>
                <a:path w="273050" h="300990">
                  <a:moveTo>
                    <a:pt x="96431" y="295262"/>
                  </a:moveTo>
                  <a:lnTo>
                    <a:pt x="93065" y="293090"/>
                  </a:lnTo>
                  <a:lnTo>
                    <a:pt x="92468" y="295262"/>
                  </a:lnTo>
                  <a:lnTo>
                    <a:pt x="89293" y="292887"/>
                  </a:lnTo>
                  <a:lnTo>
                    <a:pt x="91274" y="296849"/>
                  </a:lnTo>
                  <a:lnTo>
                    <a:pt x="89687" y="297256"/>
                  </a:lnTo>
                  <a:lnTo>
                    <a:pt x="93256" y="300024"/>
                  </a:lnTo>
                  <a:lnTo>
                    <a:pt x="96431" y="295262"/>
                  </a:lnTo>
                  <a:close/>
                </a:path>
                <a:path w="273050" h="300990">
                  <a:moveTo>
                    <a:pt x="97624" y="263918"/>
                  </a:moveTo>
                  <a:lnTo>
                    <a:pt x="87312" y="261543"/>
                  </a:lnTo>
                  <a:lnTo>
                    <a:pt x="93662" y="274637"/>
                  </a:lnTo>
                  <a:lnTo>
                    <a:pt x="96837" y="276225"/>
                  </a:lnTo>
                  <a:lnTo>
                    <a:pt x="97624" y="263918"/>
                  </a:lnTo>
                  <a:close/>
                </a:path>
                <a:path w="273050" h="300990">
                  <a:moveTo>
                    <a:pt x="108343" y="217881"/>
                  </a:moveTo>
                  <a:lnTo>
                    <a:pt x="104178" y="222046"/>
                  </a:lnTo>
                  <a:lnTo>
                    <a:pt x="100012" y="217881"/>
                  </a:lnTo>
                  <a:lnTo>
                    <a:pt x="100012" y="225221"/>
                  </a:lnTo>
                  <a:lnTo>
                    <a:pt x="101003" y="225018"/>
                  </a:lnTo>
                  <a:lnTo>
                    <a:pt x="104381" y="231775"/>
                  </a:lnTo>
                  <a:lnTo>
                    <a:pt x="106756" y="229387"/>
                  </a:lnTo>
                  <a:lnTo>
                    <a:pt x="108343" y="227203"/>
                  </a:lnTo>
                  <a:lnTo>
                    <a:pt x="108343" y="217881"/>
                  </a:lnTo>
                  <a:close/>
                </a:path>
                <a:path w="273050" h="300990">
                  <a:moveTo>
                    <a:pt x="112306" y="201015"/>
                  </a:moveTo>
                  <a:lnTo>
                    <a:pt x="109728" y="199428"/>
                  </a:lnTo>
                  <a:lnTo>
                    <a:pt x="108343" y="196850"/>
                  </a:lnTo>
                  <a:lnTo>
                    <a:pt x="108343" y="200812"/>
                  </a:lnTo>
                  <a:lnTo>
                    <a:pt x="107353" y="202006"/>
                  </a:lnTo>
                  <a:lnTo>
                    <a:pt x="107556" y="205981"/>
                  </a:lnTo>
                  <a:lnTo>
                    <a:pt x="111912" y="207962"/>
                  </a:lnTo>
                  <a:lnTo>
                    <a:pt x="111912" y="205574"/>
                  </a:lnTo>
                  <a:lnTo>
                    <a:pt x="112306" y="206578"/>
                  </a:lnTo>
                  <a:lnTo>
                    <a:pt x="112306" y="201015"/>
                  </a:lnTo>
                  <a:close/>
                </a:path>
                <a:path w="273050" h="300990">
                  <a:moveTo>
                    <a:pt x="116687" y="265315"/>
                  </a:moveTo>
                  <a:lnTo>
                    <a:pt x="116332" y="258876"/>
                  </a:lnTo>
                  <a:lnTo>
                    <a:pt x="115493" y="257175"/>
                  </a:lnTo>
                  <a:lnTo>
                    <a:pt x="116687" y="265315"/>
                  </a:lnTo>
                  <a:close/>
                </a:path>
                <a:path w="273050" h="300990">
                  <a:moveTo>
                    <a:pt x="118262" y="72618"/>
                  </a:moveTo>
                  <a:lnTo>
                    <a:pt x="114896" y="75603"/>
                  </a:lnTo>
                  <a:lnTo>
                    <a:pt x="114300" y="73812"/>
                  </a:lnTo>
                  <a:lnTo>
                    <a:pt x="114300" y="77190"/>
                  </a:lnTo>
                  <a:lnTo>
                    <a:pt x="113309" y="74409"/>
                  </a:lnTo>
                  <a:lnTo>
                    <a:pt x="112712" y="77774"/>
                  </a:lnTo>
                  <a:lnTo>
                    <a:pt x="116674" y="79362"/>
                  </a:lnTo>
                  <a:lnTo>
                    <a:pt x="117271" y="77584"/>
                  </a:lnTo>
                  <a:lnTo>
                    <a:pt x="118262" y="76593"/>
                  </a:lnTo>
                  <a:lnTo>
                    <a:pt x="118262" y="72618"/>
                  </a:lnTo>
                  <a:close/>
                </a:path>
                <a:path w="273050" h="300990">
                  <a:moveTo>
                    <a:pt x="120256" y="256184"/>
                  </a:moveTo>
                  <a:lnTo>
                    <a:pt x="117081" y="260350"/>
                  </a:lnTo>
                  <a:lnTo>
                    <a:pt x="116484" y="259168"/>
                  </a:lnTo>
                  <a:lnTo>
                    <a:pt x="117475" y="265899"/>
                  </a:lnTo>
                  <a:lnTo>
                    <a:pt x="120256" y="263131"/>
                  </a:lnTo>
                  <a:lnTo>
                    <a:pt x="120256" y="256184"/>
                  </a:lnTo>
                  <a:close/>
                </a:path>
                <a:path w="273050" h="300990">
                  <a:moveTo>
                    <a:pt x="120256" y="128574"/>
                  </a:moveTo>
                  <a:lnTo>
                    <a:pt x="116890" y="126403"/>
                  </a:lnTo>
                  <a:lnTo>
                    <a:pt x="116293" y="128574"/>
                  </a:lnTo>
                  <a:lnTo>
                    <a:pt x="113118" y="126199"/>
                  </a:lnTo>
                  <a:lnTo>
                    <a:pt x="115100" y="130162"/>
                  </a:lnTo>
                  <a:lnTo>
                    <a:pt x="113512" y="130568"/>
                  </a:lnTo>
                  <a:lnTo>
                    <a:pt x="117081" y="133337"/>
                  </a:lnTo>
                  <a:lnTo>
                    <a:pt x="120256" y="128574"/>
                  </a:lnTo>
                  <a:close/>
                </a:path>
                <a:path w="273050" h="300990">
                  <a:moveTo>
                    <a:pt x="121043" y="292684"/>
                  </a:moveTo>
                  <a:lnTo>
                    <a:pt x="120815" y="292925"/>
                  </a:lnTo>
                  <a:lnTo>
                    <a:pt x="120053" y="292684"/>
                  </a:lnTo>
                  <a:lnTo>
                    <a:pt x="118668" y="291299"/>
                  </a:lnTo>
                  <a:lnTo>
                    <a:pt x="119265" y="295668"/>
                  </a:lnTo>
                  <a:lnTo>
                    <a:pt x="120764" y="292989"/>
                  </a:lnTo>
                  <a:lnTo>
                    <a:pt x="121043" y="292989"/>
                  </a:lnTo>
                  <a:lnTo>
                    <a:pt x="121043" y="292684"/>
                  </a:lnTo>
                  <a:close/>
                </a:path>
                <a:path w="273050" h="300990">
                  <a:moveTo>
                    <a:pt x="121437" y="97231"/>
                  </a:moveTo>
                  <a:lnTo>
                    <a:pt x="111125" y="94856"/>
                  </a:lnTo>
                  <a:lnTo>
                    <a:pt x="117475" y="107950"/>
                  </a:lnTo>
                  <a:lnTo>
                    <a:pt x="120650" y="109537"/>
                  </a:lnTo>
                  <a:lnTo>
                    <a:pt x="121437" y="97231"/>
                  </a:lnTo>
                  <a:close/>
                </a:path>
                <a:path w="273050" h="300990">
                  <a:moveTo>
                    <a:pt x="126606" y="294678"/>
                  </a:moveTo>
                  <a:lnTo>
                    <a:pt x="121043" y="292989"/>
                  </a:lnTo>
                  <a:lnTo>
                    <a:pt x="121043" y="296849"/>
                  </a:lnTo>
                  <a:lnTo>
                    <a:pt x="124625" y="296849"/>
                  </a:lnTo>
                  <a:lnTo>
                    <a:pt x="126606" y="300431"/>
                  </a:lnTo>
                  <a:lnTo>
                    <a:pt x="126606" y="294678"/>
                  </a:lnTo>
                  <a:close/>
                </a:path>
                <a:path w="273050" h="300990">
                  <a:moveTo>
                    <a:pt x="129781" y="213918"/>
                  </a:moveTo>
                  <a:lnTo>
                    <a:pt x="127698" y="216687"/>
                  </a:lnTo>
                  <a:lnTo>
                    <a:pt x="128333" y="215455"/>
                  </a:lnTo>
                  <a:lnTo>
                    <a:pt x="128600" y="213868"/>
                  </a:lnTo>
                  <a:lnTo>
                    <a:pt x="125412" y="215506"/>
                  </a:lnTo>
                  <a:lnTo>
                    <a:pt x="124625" y="218681"/>
                  </a:lnTo>
                  <a:lnTo>
                    <a:pt x="128104" y="217246"/>
                  </a:lnTo>
                  <a:lnTo>
                    <a:pt x="129781" y="213918"/>
                  </a:lnTo>
                  <a:close/>
                </a:path>
                <a:path w="273050" h="300990">
                  <a:moveTo>
                    <a:pt x="132156" y="51193"/>
                  </a:moveTo>
                  <a:lnTo>
                    <a:pt x="127990" y="55359"/>
                  </a:lnTo>
                  <a:lnTo>
                    <a:pt x="123825" y="51193"/>
                  </a:lnTo>
                  <a:lnTo>
                    <a:pt x="123825" y="58534"/>
                  </a:lnTo>
                  <a:lnTo>
                    <a:pt x="124815" y="58331"/>
                  </a:lnTo>
                  <a:lnTo>
                    <a:pt x="128193" y="65087"/>
                  </a:lnTo>
                  <a:lnTo>
                    <a:pt x="130568" y="62699"/>
                  </a:lnTo>
                  <a:lnTo>
                    <a:pt x="132156" y="60515"/>
                  </a:lnTo>
                  <a:lnTo>
                    <a:pt x="132156" y="51193"/>
                  </a:lnTo>
                  <a:close/>
                </a:path>
                <a:path w="273050" h="300990">
                  <a:moveTo>
                    <a:pt x="136131" y="34328"/>
                  </a:moveTo>
                  <a:lnTo>
                    <a:pt x="133553" y="32740"/>
                  </a:lnTo>
                  <a:lnTo>
                    <a:pt x="132168" y="30162"/>
                  </a:lnTo>
                  <a:lnTo>
                    <a:pt x="132168" y="34124"/>
                  </a:lnTo>
                  <a:lnTo>
                    <a:pt x="131178" y="35318"/>
                  </a:lnTo>
                  <a:lnTo>
                    <a:pt x="131381" y="39293"/>
                  </a:lnTo>
                  <a:lnTo>
                    <a:pt x="135737" y="41275"/>
                  </a:lnTo>
                  <a:lnTo>
                    <a:pt x="135737" y="38887"/>
                  </a:lnTo>
                  <a:lnTo>
                    <a:pt x="136131" y="39890"/>
                  </a:lnTo>
                  <a:lnTo>
                    <a:pt x="136131" y="34328"/>
                  </a:lnTo>
                  <a:close/>
                </a:path>
                <a:path w="273050" h="300990">
                  <a:moveTo>
                    <a:pt x="136334" y="228206"/>
                  </a:moveTo>
                  <a:lnTo>
                    <a:pt x="134150" y="229400"/>
                  </a:lnTo>
                  <a:lnTo>
                    <a:pt x="130771" y="231178"/>
                  </a:lnTo>
                  <a:lnTo>
                    <a:pt x="128193" y="233768"/>
                  </a:lnTo>
                  <a:lnTo>
                    <a:pt x="128193" y="237731"/>
                  </a:lnTo>
                  <a:lnTo>
                    <a:pt x="128193" y="239115"/>
                  </a:lnTo>
                  <a:lnTo>
                    <a:pt x="129578" y="239522"/>
                  </a:lnTo>
                  <a:lnTo>
                    <a:pt x="129781" y="240906"/>
                  </a:lnTo>
                  <a:lnTo>
                    <a:pt x="131762" y="239318"/>
                  </a:lnTo>
                  <a:lnTo>
                    <a:pt x="134937" y="239712"/>
                  </a:lnTo>
                  <a:lnTo>
                    <a:pt x="134937" y="234353"/>
                  </a:lnTo>
                  <a:lnTo>
                    <a:pt x="136334" y="228206"/>
                  </a:lnTo>
                  <a:close/>
                </a:path>
                <a:path w="273050" h="300990">
                  <a:moveTo>
                    <a:pt x="137706" y="264312"/>
                  </a:moveTo>
                  <a:lnTo>
                    <a:pt x="134340" y="267296"/>
                  </a:lnTo>
                  <a:lnTo>
                    <a:pt x="133743" y="265506"/>
                  </a:lnTo>
                  <a:lnTo>
                    <a:pt x="133743" y="268884"/>
                  </a:lnTo>
                  <a:lnTo>
                    <a:pt x="132753" y="266103"/>
                  </a:lnTo>
                  <a:lnTo>
                    <a:pt x="132156" y="269468"/>
                  </a:lnTo>
                  <a:lnTo>
                    <a:pt x="136118" y="271056"/>
                  </a:lnTo>
                  <a:lnTo>
                    <a:pt x="136715" y="269278"/>
                  </a:lnTo>
                  <a:lnTo>
                    <a:pt x="137706" y="268287"/>
                  </a:lnTo>
                  <a:lnTo>
                    <a:pt x="137706" y="264312"/>
                  </a:lnTo>
                  <a:close/>
                </a:path>
                <a:path w="273050" h="300990">
                  <a:moveTo>
                    <a:pt x="140500" y="98628"/>
                  </a:moveTo>
                  <a:lnTo>
                    <a:pt x="140144" y="92189"/>
                  </a:lnTo>
                  <a:lnTo>
                    <a:pt x="139306" y="90487"/>
                  </a:lnTo>
                  <a:lnTo>
                    <a:pt x="140500" y="98628"/>
                  </a:lnTo>
                  <a:close/>
                </a:path>
                <a:path w="273050" h="300990">
                  <a:moveTo>
                    <a:pt x="144068" y="89496"/>
                  </a:moveTo>
                  <a:lnTo>
                    <a:pt x="140893" y="93662"/>
                  </a:lnTo>
                  <a:lnTo>
                    <a:pt x="140296" y="92481"/>
                  </a:lnTo>
                  <a:lnTo>
                    <a:pt x="141287" y="99212"/>
                  </a:lnTo>
                  <a:lnTo>
                    <a:pt x="144068" y="96443"/>
                  </a:lnTo>
                  <a:lnTo>
                    <a:pt x="144068" y="89496"/>
                  </a:lnTo>
                  <a:close/>
                </a:path>
                <a:path w="273050" h="300990">
                  <a:moveTo>
                    <a:pt x="144856" y="125996"/>
                  </a:moveTo>
                  <a:lnTo>
                    <a:pt x="144627" y="126238"/>
                  </a:lnTo>
                  <a:lnTo>
                    <a:pt x="143865" y="125996"/>
                  </a:lnTo>
                  <a:lnTo>
                    <a:pt x="142481" y="124612"/>
                  </a:lnTo>
                  <a:lnTo>
                    <a:pt x="143078" y="128981"/>
                  </a:lnTo>
                  <a:lnTo>
                    <a:pt x="144576" y="126301"/>
                  </a:lnTo>
                  <a:lnTo>
                    <a:pt x="144856" y="126301"/>
                  </a:lnTo>
                  <a:lnTo>
                    <a:pt x="144856" y="125996"/>
                  </a:lnTo>
                  <a:close/>
                </a:path>
                <a:path w="273050" h="300990">
                  <a:moveTo>
                    <a:pt x="150418" y="127990"/>
                  </a:moveTo>
                  <a:lnTo>
                    <a:pt x="144856" y="126301"/>
                  </a:lnTo>
                  <a:lnTo>
                    <a:pt x="144856" y="130162"/>
                  </a:lnTo>
                  <a:lnTo>
                    <a:pt x="148437" y="130162"/>
                  </a:lnTo>
                  <a:lnTo>
                    <a:pt x="150418" y="133743"/>
                  </a:lnTo>
                  <a:lnTo>
                    <a:pt x="150418" y="127990"/>
                  </a:lnTo>
                  <a:close/>
                </a:path>
                <a:path w="273050" h="300990">
                  <a:moveTo>
                    <a:pt x="153593" y="47231"/>
                  </a:moveTo>
                  <a:lnTo>
                    <a:pt x="151511" y="49999"/>
                  </a:lnTo>
                  <a:lnTo>
                    <a:pt x="152146" y="48768"/>
                  </a:lnTo>
                  <a:lnTo>
                    <a:pt x="152412" y="47180"/>
                  </a:lnTo>
                  <a:lnTo>
                    <a:pt x="149225" y="48818"/>
                  </a:lnTo>
                  <a:lnTo>
                    <a:pt x="148437" y="51993"/>
                  </a:lnTo>
                  <a:lnTo>
                    <a:pt x="151917" y="50558"/>
                  </a:lnTo>
                  <a:lnTo>
                    <a:pt x="153593" y="47231"/>
                  </a:lnTo>
                  <a:close/>
                </a:path>
                <a:path w="273050" h="300990">
                  <a:moveTo>
                    <a:pt x="156972" y="279196"/>
                  </a:moveTo>
                  <a:lnTo>
                    <a:pt x="156768" y="275031"/>
                  </a:lnTo>
                  <a:lnTo>
                    <a:pt x="152006" y="281381"/>
                  </a:lnTo>
                  <a:lnTo>
                    <a:pt x="155981" y="280581"/>
                  </a:lnTo>
                  <a:lnTo>
                    <a:pt x="156972" y="279196"/>
                  </a:lnTo>
                  <a:close/>
                </a:path>
                <a:path w="273050" h="300990">
                  <a:moveTo>
                    <a:pt x="160147" y="61506"/>
                  </a:moveTo>
                  <a:lnTo>
                    <a:pt x="157962" y="62699"/>
                  </a:lnTo>
                  <a:lnTo>
                    <a:pt x="154584" y="64477"/>
                  </a:lnTo>
                  <a:lnTo>
                    <a:pt x="152006" y="67068"/>
                  </a:lnTo>
                  <a:lnTo>
                    <a:pt x="152006" y="71031"/>
                  </a:lnTo>
                  <a:lnTo>
                    <a:pt x="152006" y="72415"/>
                  </a:lnTo>
                  <a:lnTo>
                    <a:pt x="153390" y="72821"/>
                  </a:lnTo>
                  <a:lnTo>
                    <a:pt x="153593" y="74206"/>
                  </a:lnTo>
                  <a:lnTo>
                    <a:pt x="155575" y="72618"/>
                  </a:lnTo>
                  <a:lnTo>
                    <a:pt x="158750" y="73012"/>
                  </a:lnTo>
                  <a:lnTo>
                    <a:pt x="158750" y="67652"/>
                  </a:lnTo>
                  <a:lnTo>
                    <a:pt x="160147" y="61506"/>
                  </a:lnTo>
                  <a:close/>
                </a:path>
                <a:path w="273050" h="300990">
                  <a:moveTo>
                    <a:pt x="160312" y="253199"/>
                  </a:moveTo>
                  <a:lnTo>
                    <a:pt x="159397" y="254990"/>
                  </a:lnTo>
                  <a:lnTo>
                    <a:pt x="157962" y="257962"/>
                  </a:lnTo>
                  <a:lnTo>
                    <a:pt x="158127" y="258483"/>
                  </a:lnTo>
                  <a:lnTo>
                    <a:pt x="158292" y="257962"/>
                  </a:lnTo>
                  <a:lnTo>
                    <a:pt x="160312" y="253199"/>
                  </a:lnTo>
                  <a:close/>
                </a:path>
                <a:path w="273050" h="300990">
                  <a:moveTo>
                    <a:pt x="161531" y="97624"/>
                  </a:moveTo>
                  <a:lnTo>
                    <a:pt x="158165" y="100609"/>
                  </a:lnTo>
                  <a:lnTo>
                    <a:pt x="157568" y="98818"/>
                  </a:lnTo>
                  <a:lnTo>
                    <a:pt x="157568" y="102196"/>
                  </a:lnTo>
                  <a:lnTo>
                    <a:pt x="156578" y="99415"/>
                  </a:lnTo>
                  <a:lnTo>
                    <a:pt x="155981" y="102781"/>
                  </a:lnTo>
                  <a:lnTo>
                    <a:pt x="159943" y="104368"/>
                  </a:lnTo>
                  <a:lnTo>
                    <a:pt x="160540" y="102590"/>
                  </a:lnTo>
                  <a:lnTo>
                    <a:pt x="161531" y="101600"/>
                  </a:lnTo>
                  <a:lnTo>
                    <a:pt x="161531" y="97624"/>
                  </a:lnTo>
                  <a:close/>
                </a:path>
                <a:path w="273050" h="300990">
                  <a:moveTo>
                    <a:pt x="165100" y="254990"/>
                  </a:moveTo>
                  <a:lnTo>
                    <a:pt x="162128" y="255574"/>
                  </a:lnTo>
                  <a:lnTo>
                    <a:pt x="161531" y="253199"/>
                  </a:lnTo>
                  <a:lnTo>
                    <a:pt x="158127" y="258483"/>
                  </a:lnTo>
                  <a:lnTo>
                    <a:pt x="160743" y="266293"/>
                  </a:lnTo>
                  <a:lnTo>
                    <a:pt x="162128" y="260540"/>
                  </a:lnTo>
                  <a:lnTo>
                    <a:pt x="165100" y="263321"/>
                  </a:lnTo>
                  <a:lnTo>
                    <a:pt x="165100" y="260540"/>
                  </a:lnTo>
                  <a:lnTo>
                    <a:pt x="165100" y="255574"/>
                  </a:lnTo>
                  <a:lnTo>
                    <a:pt x="165100" y="254990"/>
                  </a:lnTo>
                  <a:close/>
                </a:path>
                <a:path w="273050" h="300990">
                  <a:moveTo>
                    <a:pt x="165887" y="105956"/>
                  </a:moveTo>
                  <a:lnTo>
                    <a:pt x="162521" y="108940"/>
                  </a:lnTo>
                  <a:lnTo>
                    <a:pt x="161925" y="107149"/>
                  </a:lnTo>
                  <a:lnTo>
                    <a:pt x="161925" y="110528"/>
                  </a:lnTo>
                  <a:lnTo>
                    <a:pt x="160934" y="107746"/>
                  </a:lnTo>
                  <a:lnTo>
                    <a:pt x="160337" y="111112"/>
                  </a:lnTo>
                  <a:lnTo>
                    <a:pt x="164299" y="112699"/>
                  </a:lnTo>
                  <a:lnTo>
                    <a:pt x="164896" y="110921"/>
                  </a:lnTo>
                  <a:lnTo>
                    <a:pt x="165887" y="109931"/>
                  </a:lnTo>
                  <a:lnTo>
                    <a:pt x="165887" y="105956"/>
                  </a:lnTo>
                  <a:close/>
                </a:path>
                <a:path w="273050" h="300990">
                  <a:moveTo>
                    <a:pt x="169062" y="130556"/>
                  </a:moveTo>
                  <a:lnTo>
                    <a:pt x="158750" y="128181"/>
                  </a:lnTo>
                  <a:lnTo>
                    <a:pt x="165100" y="141274"/>
                  </a:lnTo>
                  <a:lnTo>
                    <a:pt x="168275" y="142862"/>
                  </a:lnTo>
                  <a:lnTo>
                    <a:pt x="169062" y="130556"/>
                  </a:lnTo>
                  <a:close/>
                </a:path>
                <a:path w="273050" h="300990">
                  <a:moveTo>
                    <a:pt x="179781" y="84531"/>
                  </a:moveTo>
                  <a:lnTo>
                    <a:pt x="175615" y="88696"/>
                  </a:lnTo>
                  <a:lnTo>
                    <a:pt x="171450" y="84531"/>
                  </a:lnTo>
                  <a:lnTo>
                    <a:pt x="171450" y="91871"/>
                  </a:lnTo>
                  <a:lnTo>
                    <a:pt x="172440" y="91668"/>
                  </a:lnTo>
                  <a:lnTo>
                    <a:pt x="175818" y="98425"/>
                  </a:lnTo>
                  <a:lnTo>
                    <a:pt x="178193" y="96037"/>
                  </a:lnTo>
                  <a:lnTo>
                    <a:pt x="179781" y="93853"/>
                  </a:lnTo>
                  <a:lnTo>
                    <a:pt x="179781" y="84531"/>
                  </a:lnTo>
                  <a:close/>
                </a:path>
                <a:path w="273050" h="300990">
                  <a:moveTo>
                    <a:pt x="180784" y="112509"/>
                  </a:moveTo>
                  <a:lnTo>
                    <a:pt x="180581" y="108343"/>
                  </a:lnTo>
                  <a:lnTo>
                    <a:pt x="175818" y="114693"/>
                  </a:lnTo>
                  <a:lnTo>
                    <a:pt x="179793" y="113893"/>
                  </a:lnTo>
                  <a:lnTo>
                    <a:pt x="180784" y="112509"/>
                  </a:lnTo>
                  <a:close/>
                </a:path>
                <a:path w="273050" h="300990">
                  <a:moveTo>
                    <a:pt x="183743" y="67665"/>
                  </a:moveTo>
                  <a:lnTo>
                    <a:pt x="181165" y="66078"/>
                  </a:lnTo>
                  <a:lnTo>
                    <a:pt x="179781" y="63500"/>
                  </a:lnTo>
                  <a:lnTo>
                    <a:pt x="179781" y="67462"/>
                  </a:lnTo>
                  <a:lnTo>
                    <a:pt x="178790" y="68656"/>
                  </a:lnTo>
                  <a:lnTo>
                    <a:pt x="178993" y="72631"/>
                  </a:lnTo>
                  <a:lnTo>
                    <a:pt x="183349" y="74612"/>
                  </a:lnTo>
                  <a:lnTo>
                    <a:pt x="183349" y="72224"/>
                  </a:lnTo>
                  <a:lnTo>
                    <a:pt x="183743" y="73228"/>
                  </a:lnTo>
                  <a:lnTo>
                    <a:pt x="183743" y="67665"/>
                  </a:lnTo>
                  <a:close/>
                </a:path>
                <a:path w="273050" h="300990">
                  <a:moveTo>
                    <a:pt x="184124" y="86512"/>
                  </a:moveTo>
                  <a:lnTo>
                    <a:pt x="183210" y="88303"/>
                  </a:lnTo>
                  <a:lnTo>
                    <a:pt x="181775" y="91274"/>
                  </a:lnTo>
                  <a:lnTo>
                    <a:pt x="181940" y="91795"/>
                  </a:lnTo>
                  <a:lnTo>
                    <a:pt x="182105" y="91274"/>
                  </a:lnTo>
                  <a:lnTo>
                    <a:pt x="184124" y="86512"/>
                  </a:lnTo>
                  <a:close/>
                </a:path>
                <a:path w="273050" h="300990">
                  <a:moveTo>
                    <a:pt x="188125" y="131965"/>
                  </a:moveTo>
                  <a:lnTo>
                    <a:pt x="187769" y="125526"/>
                  </a:lnTo>
                  <a:lnTo>
                    <a:pt x="186931" y="123825"/>
                  </a:lnTo>
                  <a:lnTo>
                    <a:pt x="188125" y="131965"/>
                  </a:lnTo>
                  <a:close/>
                </a:path>
                <a:path w="273050" h="300990">
                  <a:moveTo>
                    <a:pt x="188912" y="88303"/>
                  </a:moveTo>
                  <a:lnTo>
                    <a:pt x="185940" y="88887"/>
                  </a:lnTo>
                  <a:lnTo>
                    <a:pt x="185343" y="86512"/>
                  </a:lnTo>
                  <a:lnTo>
                    <a:pt x="181940" y="91795"/>
                  </a:lnTo>
                  <a:lnTo>
                    <a:pt x="184556" y="99606"/>
                  </a:lnTo>
                  <a:lnTo>
                    <a:pt x="185940" y="93853"/>
                  </a:lnTo>
                  <a:lnTo>
                    <a:pt x="188912" y="96634"/>
                  </a:lnTo>
                  <a:lnTo>
                    <a:pt x="188912" y="93853"/>
                  </a:lnTo>
                  <a:lnTo>
                    <a:pt x="188912" y="88887"/>
                  </a:lnTo>
                  <a:lnTo>
                    <a:pt x="188912" y="88303"/>
                  </a:lnTo>
                  <a:close/>
                </a:path>
                <a:path w="273050" h="300990">
                  <a:moveTo>
                    <a:pt x="191693" y="122834"/>
                  </a:moveTo>
                  <a:lnTo>
                    <a:pt x="188518" y="127000"/>
                  </a:lnTo>
                  <a:lnTo>
                    <a:pt x="187921" y="125818"/>
                  </a:lnTo>
                  <a:lnTo>
                    <a:pt x="188912" y="132549"/>
                  </a:lnTo>
                  <a:lnTo>
                    <a:pt x="191693" y="129781"/>
                  </a:lnTo>
                  <a:lnTo>
                    <a:pt x="191693" y="122834"/>
                  </a:lnTo>
                  <a:close/>
                </a:path>
                <a:path w="273050" h="300990">
                  <a:moveTo>
                    <a:pt x="200812" y="42456"/>
                  </a:moveTo>
                  <a:lnTo>
                    <a:pt x="197446" y="45440"/>
                  </a:lnTo>
                  <a:lnTo>
                    <a:pt x="196850" y="43649"/>
                  </a:lnTo>
                  <a:lnTo>
                    <a:pt x="196850" y="47028"/>
                  </a:lnTo>
                  <a:lnTo>
                    <a:pt x="195859" y="44246"/>
                  </a:lnTo>
                  <a:lnTo>
                    <a:pt x="195262" y="47612"/>
                  </a:lnTo>
                  <a:lnTo>
                    <a:pt x="199224" y="49199"/>
                  </a:lnTo>
                  <a:lnTo>
                    <a:pt x="199821" y="47421"/>
                  </a:lnTo>
                  <a:lnTo>
                    <a:pt x="200812" y="46431"/>
                  </a:lnTo>
                  <a:lnTo>
                    <a:pt x="200812" y="42456"/>
                  </a:lnTo>
                  <a:close/>
                </a:path>
                <a:path w="273050" h="300990">
                  <a:moveTo>
                    <a:pt x="201218" y="80568"/>
                  </a:moveTo>
                  <a:lnTo>
                    <a:pt x="199136" y="83337"/>
                  </a:lnTo>
                  <a:lnTo>
                    <a:pt x="199771" y="82105"/>
                  </a:lnTo>
                  <a:lnTo>
                    <a:pt x="200037" y="80518"/>
                  </a:lnTo>
                  <a:lnTo>
                    <a:pt x="196850" y="82156"/>
                  </a:lnTo>
                  <a:lnTo>
                    <a:pt x="196062" y="85331"/>
                  </a:lnTo>
                  <a:lnTo>
                    <a:pt x="199542" y="83896"/>
                  </a:lnTo>
                  <a:lnTo>
                    <a:pt x="201218" y="80568"/>
                  </a:lnTo>
                  <a:close/>
                </a:path>
                <a:path w="273050" h="300990">
                  <a:moveTo>
                    <a:pt x="202806" y="98412"/>
                  </a:moveTo>
                  <a:lnTo>
                    <a:pt x="199440" y="96240"/>
                  </a:lnTo>
                  <a:lnTo>
                    <a:pt x="198843" y="98412"/>
                  </a:lnTo>
                  <a:lnTo>
                    <a:pt x="195668" y="96037"/>
                  </a:lnTo>
                  <a:lnTo>
                    <a:pt x="197650" y="99999"/>
                  </a:lnTo>
                  <a:lnTo>
                    <a:pt x="196062" y="100406"/>
                  </a:lnTo>
                  <a:lnTo>
                    <a:pt x="199631" y="103174"/>
                  </a:lnTo>
                  <a:lnTo>
                    <a:pt x="202806" y="98412"/>
                  </a:lnTo>
                  <a:close/>
                </a:path>
                <a:path w="273050" h="300990">
                  <a:moveTo>
                    <a:pt x="203987" y="67068"/>
                  </a:moveTo>
                  <a:lnTo>
                    <a:pt x="193675" y="64693"/>
                  </a:lnTo>
                  <a:lnTo>
                    <a:pt x="200025" y="77787"/>
                  </a:lnTo>
                  <a:lnTo>
                    <a:pt x="203200" y="79375"/>
                  </a:lnTo>
                  <a:lnTo>
                    <a:pt x="203987" y="67068"/>
                  </a:lnTo>
                  <a:close/>
                </a:path>
                <a:path w="273050" h="300990">
                  <a:moveTo>
                    <a:pt x="210337" y="226606"/>
                  </a:moveTo>
                  <a:lnTo>
                    <a:pt x="206971" y="229590"/>
                  </a:lnTo>
                  <a:lnTo>
                    <a:pt x="206375" y="227799"/>
                  </a:lnTo>
                  <a:lnTo>
                    <a:pt x="206375" y="231178"/>
                  </a:lnTo>
                  <a:lnTo>
                    <a:pt x="205384" y="228396"/>
                  </a:lnTo>
                  <a:lnTo>
                    <a:pt x="204787" y="231762"/>
                  </a:lnTo>
                  <a:lnTo>
                    <a:pt x="208749" y="233349"/>
                  </a:lnTo>
                  <a:lnTo>
                    <a:pt x="209346" y="231571"/>
                  </a:lnTo>
                  <a:lnTo>
                    <a:pt x="210337" y="230581"/>
                  </a:lnTo>
                  <a:lnTo>
                    <a:pt x="210337" y="226606"/>
                  </a:lnTo>
                  <a:close/>
                </a:path>
                <a:path w="273050" h="300990">
                  <a:moveTo>
                    <a:pt x="212318" y="282562"/>
                  </a:moveTo>
                  <a:lnTo>
                    <a:pt x="208953" y="280390"/>
                  </a:lnTo>
                  <a:lnTo>
                    <a:pt x="208356" y="282562"/>
                  </a:lnTo>
                  <a:lnTo>
                    <a:pt x="205181" y="280187"/>
                  </a:lnTo>
                  <a:lnTo>
                    <a:pt x="207162" y="284149"/>
                  </a:lnTo>
                  <a:lnTo>
                    <a:pt x="205574" y="284556"/>
                  </a:lnTo>
                  <a:lnTo>
                    <a:pt x="209143" y="287324"/>
                  </a:lnTo>
                  <a:lnTo>
                    <a:pt x="212318" y="282562"/>
                  </a:lnTo>
                  <a:close/>
                </a:path>
                <a:path w="273050" h="300990">
                  <a:moveTo>
                    <a:pt x="213512" y="251218"/>
                  </a:moveTo>
                  <a:lnTo>
                    <a:pt x="203200" y="248843"/>
                  </a:lnTo>
                  <a:lnTo>
                    <a:pt x="209550" y="261937"/>
                  </a:lnTo>
                  <a:lnTo>
                    <a:pt x="212725" y="263525"/>
                  </a:lnTo>
                  <a:lnTo>
                    <a:pt x="213512" y="251218"/>
                  </a:lnTo>
                  <a:close/>
                </a:path>
                <a:path w="273050" h="300990">
                  <a:moveTo>
                    <a:pt x="214706" y="21031"/>
                  </a:moveTo>
                  <a:lnTo>
                    <a:pt x="210540" y="25196"/>
                  </a:lnTo>
                  <a:lnTo>
                    <a:pt x="206375" y="21031"/>
                  </a:lnTo>
                  <a:lnTo>
                    <a:pt x="206375" y="28371"/>
                  </a:lnTo>
                  <a:lnTo>
                    <a:pt x="207365" y="28168"/>
                  </a:lnTo>
                  <a:lnTo>
                    <a:pt x="210743" y="34925"/>
                  </a:lnTo>
                  <a:lnTo>
                    <a:pt x="213118" y="32537"/>
                  </a:lnTo>
                  <a:lnTo>
                    <a:pt x="214706" y="30353"/>
                  </a:lnTo>
                  <a:lnTo>
                    <a:pt x="214706" y="21031"/>
                  </a:lnTo>
                  <a:close/>
                </a:path>
                <a:path w="273050" h="300990">
                  <a:moveTo>
                    <a:pt x="218681" y="4165"/>
                  </a:moveTo>
                  <a:lnTo>
                    <a:pt x="216103" y="2578"/>
                  </a:lnTo>
                  <a:lnTo>
                    <a:pt x="214718" y="0"/>
                  </a:lnTo>
                  <a:lnTo>
                    <a:pt x="214718" y="3962"/>
                  </a:lnTo>
                  <a:lnTo>
                    <a:pt x="213728" y="5156"/>
                  </a:lnTo>
                  <a:lnTo>
                    <a:pt x="213931" y="9131"/>
                  </a:lnTo>
                  <a:lnTo>
                    <a:pt x="218287" y="11112"/>
                  </a:lnTo>
                  <a:lnTo>
                    <a:pt x="218287" y="8724"/>
                  </a:lnTo>
                  <a:lnTo>
                    <a:pt x="218681" y="9728"/>
                  </a:lnTo>
                  <a:lnTo>
                    <a:pt x="218681" y="4165"/>
                  </a:lnTo>
                  <a:close/>
                </a:path>
                <a:path w="273050" h="300990">
                  <a:moveTo>
                    <a:pt x="223050" y="68465"/>
                  </a:moveTo>
                  <a:lnTo>
                    <a:pt x="222694" y="62026"/>
                  </a:lnTo>
                  <a:lnTo>
                    <a:pt x="221856" y="60325"/>
                  </a:lnTo>
                  <a:lnTo>
                    <a:pt x="223050" y="68465"/>
                  </a:lnTo>
                  <a:close/>
                </a:path>
                <a:path w="273050" h="300990">
                  <a:moveTo>
                    <a:pt x="224231" y="205181"/>
                  </a:moveTo>
                  <a:lnTo>
                    <a:pt x="220065" y="209346"/>
                  </a:lnTo>
                  <a:lnTo>
                    <a:pt x="215900" y="205181"/>
                  </a:lnTo>
                  <a:lnTo>
                    <a:pt x="215900" y="212521"/>
                  </a:lnTo>
                  <a:lnTo>
                    <a:pt x="216890" y="212318"/>
                  </a:lnTo>
                  <a:lnTo>
                    <a:pt x="220268" y="219075"/>
                  </a:lnTo>
                  <a:lnTo>
                    <a:pt x="222643" y="216687"/>
                  </a:lnTo>
                  <a:lnTo>
                    <a:pt x="224231" y="214503"/>
                  </a:lnTo>
                  <a:lnTo>
                    <a:pt x="224231" y="205181"/>
                  </a:lnTo>
                  <a:close/>
                </a:path>
                <a:path w="273050" h="300990">
                  <a:moveTo>
                    <a:pt x="226618" y="59334"/>
                  </a:moveTo>
                  <a:lnTo>
                    <a:pt x="223443" y="63500"/>
                  </a:lnTo>
                  <a:lnTo>
                    <a:pt x="222846" y="62318"/>
                  </a:lnTo>
                  <a:lnTo>
                    <a:pt x="223837" y="69049"/>
                  </a:lnTo>
                  <a:lnTo>
                    <a:pt x="226618" y="66281"/>
                  </a:lnTo>
                  <a:lnTo>
                    <a:pt x="226618" y="59334"/>
                  </a:lnTo>
                  <a:close/>
                </a:path>
                <a:path w="273050" h="300990">
                  <a:moveTo>
                    <a:pt x="227406" y="95834"/>
                  </a:moveTo>
                  <a:lnTo>
                    <a:pt x="227177" y="96075"/>
                  </a:lnTo>
                  <a:lnTo>
                    <a:pt x="226415" y="95834"/>
                  </a:lnTo>
                  <a:lnTo>
                    <a:pt x="225031" y="94449"/>
                  </a:lnTo>
                  <a:lnTo>
                    <a:pt x="225628" y="98818"/>
                  </a:lnTo>
                  <a:lnTo>
                    <a:pt x="227126" y="96139"/>
                  </a:lnTo>
                  <a:lnTo>
                    <a:pt x="227406" y="96139"/>
                  </a:lnTo>
                  <a:lnTo>
                    <a:pt x="227406" y="95834"/>
                  </a:lnTo>
                  <a:close/>
                </a:path>
                <a:path w="273050" h="300990">
                  <a:moveTo>
                    <a:pt x="228193" y="188315"/>
                  </a:moveTo>
                  <a:lnTo>
                    <a:pt x="225615" y="186728"/>
                  </a:lnTo>
                  <a:lnTo>
                    <a:pt x="224231" y="184150"/>
                  </a:lnTo>
                  <a:lnTo>
                    <a:pt x="224231" y="188112"/>
                  </a:lnTo>
                  <a:lnTo>
                    <a:pt x="223240" y="189306"/>
                  </a:lnTo>
                  <a:lnTo>
                    <a:pt x="223443" y="193281"/>
                  </a:lnTo>
                  <a:lnTo>
                    <a:pt x="227799" y="195262"/>
                  </a:lnTo>
                  <a:lnTo>
                    <a:pt x="227799" y="192874"/>
                  </a:lnTo>
                  <a:lnTo>
                    <a:pt x="228193" y="193878"/>
                  </a:lnTo>
                  <a:lnTo>
                    <a:pt x="228193" y="188315"/>
                  </a:lnTo>
                  <a:close/>
                </a:path>
                <a:path w="273050" h="300990">
                  <a:moveTo>
                    <a:pt x="231749" y="119849"/>
                  </a:moveTo>
                  <a:lnTo>
                    <a:pt x="230835" y="121640"/>
                  </a:lnTo>
                  <a:lnTo>
                    <a:pt x="229400" y="124612"/>
                  </a:lnTo>
                  <a:lnTo>
                    <a:pt x="229565" y="125133"/>
                  </a:lnTo>
                  <a:lnTo>
                    <a:pt x="229730" y="124612"/>
                  </a:lnTo>
                  <a:lnTo>
                    <a:pt x="231749" y="119849"/>
                  </a:lnTo>
                  <a:close/>
                </a:path>
                <a:path w="273050" h="300990">
                  <a:moveTo>
                    <a:pt x="232575" y="252615"/>
                  </a:moveTo>
                  <a:lnTo>
                    <a:pt x="232219" y="246176"/>
                  </a:lnTo>
                  <a:lnTo>
                    <a:pt x="231381" y="244475"/>
                  </a:lnTo>
                  <a:lnTo>
                    <a:pt x="232575" y="252615"/>
                  </a:lnTo>
                  <a:close/>
                </a:path>
                <a:path w="273050" h="300990">
                  <a:moveTo>
                    <a:pt x="232968" y="97828"/>
                  </a:moveTo>
                  <a:lnTo>
                    <a:pt x="227406" y="96139"/>
                  </a:lnTo>
                  <a:lnTo>
                    <a:pt x="227406" y="99999"/>
                  </a:lnTo>
                  <a:lnTo>
                    <a:pt x="230987" y="99999"/>
                  </a:lnTo>
                  <a:lnTo>
                    <a:pt x="232968" y="103581"/>
                  </a:lnTo>
                  <a:lnTo>
                    <a:pt x="232968" y="97828"/>
                  </a:lnTo>
                  <a:close/>
                </a:path>
                <a:path w="273050" h="300990">
                  <a:moveTo>
                    <a:pt x="236143" y="243484"/>
                  </a:moveTo>
                  <a:lnTo>
                    <a:pt x="232968" y="247650"/>
                  </a:lnTo>
                  <a:lnTo>
                    <a:pt x="232371" y="246468"/>
                  </a:lnTo>
                  <a:lnTo>
                    <a:pt x="233362" y="253199"/>
                  </a:lnTo>
                  <a:lnTo>
                    <a:pt x="236143" y="250431"/>
                  </a:lnTo>
                  <a:lnTo>
                    <a:pt x="236143" y="243484"/>
                  </a:lnTo>
                  <a:close/>
                </a:path>
                <a:path w="273050" h="300990">
                  <a:moveTo>
                    <a:pt x="236143" y="17056"/>
                  </a:moveTo>
                  <a:lnTo>
                    <a:pt x="234061" y="19824"/>
                  </a:lnTo>
                  <a:lnTo>
                    <a:pt x="234696" y="18592"/>
                  </a:lnTo>
                  <a:lnTo>
                    <a:pt x="234962" y="17005"/>
                  </a:lnTo>
                  <a:lnTo>
                    <a:pt x="231775" y="18643"/>
                  </a:lnTo>
                  <a:lnTo>
                    <a:pt x="230987" y="21818"/>
                  </a:lnTo>
                  <a:lnTo>
                    <a:pt x="234467" y="20383"/>
                  </a:lnTo>
                  <a:lnTo>
                    <a:pt x="236143" y="17056"/>
                  </a:lnTo>
                  <a:close/>
                </a:path>
                <a:path w="273050" h="300990">
                  <a:moveTo>
                    <a:pt x="236537" y="121640"/>
                  </a:moveTo>
                  <a:lnTo>
                    <a:pt x="233565" y="122224"/>
                  </a:lnTo>
                  <a:lnTo>
                    <a:pt x="232968" y="119849"/>
                  </a:lnTo>
                  <a:lnTo>
                    <a:pt x="229565" y="125133"/>
                  </a:lnTo>
                  <a:lnTo>
                    <a:pt x="232181" y="132943"/>
                  </a:lnTo>
                  <a:lnTo>
                    <a:pt x="233565" y="127190"/>
                  </a:lnTo>
                  <a:lnTo>
                    <a:pt x="236537" y="129971"/>
                  </a:lnTo>
                  <a:lnTo>
                    <a:pt x="236537" y="127190"/>
                  </a:lnTo>
                  <a:lnTo>
                    <a:pt x="236537" y="122224"/>
                  </a:lnTo>
                  <a:lnTo>
                    <a:pt x="236537" y="121640"/>
                  </a:lnTo>
                  <a:close/>
                </a:path>
                <a:path w="273050" h="300990">
                  <a:moveTo>
                    <a:pt x="236931" y="279984"/>
                  </a:moveTo>
                  <a:lnTo>
                    <a:pt x="236702" y="280225"/>
                  </a:lnTo>
                  <a:lnTo>
                    <a:pt x="235940" y="279984"/>
                  </a:lnTo>
                  <a:lnTo>
                    <a:pt x="234556" y="278599"/>
                  </a:lnTo>
                  <a:lnTo>
                    <a:pt x="235153" y="282968"/>
                  </a:lnTo>
                  <a:lnTo>
                    <a:pt x="236651" y="280289"/>
                  </a:lnTo>
                  <a:lnTo>
                    <a:pt x="236931" y="280289"/>
                  </a:lnTo>
                  <a:lnTo>
                    <a:pt x="236931" y="279984"/>
                  </a:lnTo>
                  <a:close/>
                </a:path>
                <a:path w="273050" h="300990">
                  <a:moveTo>
                    <a:pt x="242493" y="281978"/>
                  </a:moveTo>
                  <a:lnTo>
                    <a:pt x="236931" y="280289"/>
                  </a:lnTo>
                  <a:lnTo>
                    <a:pt x="236931" y="284149"/>
                  </a:lnTo>
                  <a:lnTo>
                    <a:pt x="240512" y="284149"/>
                  </a:lnTo>
                  <a:lnTo>
                    <a:pt x="242493" y="287731"/>
                  </a:lnTo>
                  <a:lnTo>
                    <a:pt x="242493" y="281978"/>
                  </a:lnTo>
                  <a:close/>
                </a:path>
                <a:path w="273050" h="300990">
                  <a:moveTo>
                    <a:pt x="242697" y="31356"/>
                  </a:moveTo>
                  <a:lnTo>
                    <a:pt x="240512" y="32550"/>
                  </a:lnTo>
                  <a:lnTo>
                    <a:pt x="237134" y="34328"/>
                  </a:lnTo>
                  <a:lnTo>
                    <a:pt x="234556" y="36918"/>
                  </a:lnTo>
                  <a:lnTo>
                    <a:pt x="234556" y="40881"/>
                  </a:lnTo>
                  <a:lnTo>
                    <a:pt x="234556" y="42265"/>
                  </a:lnTo>
                  <a:lnTo>
                    <a:pt x="235940" y="42672"/>
                  </a:lnTo>
                  <a:lnTo>
                    <a:pt x="236143" y="44056"/>
                  </a:lnTo>
                  <a:lnTo>
                    <a:pt x="238125" y="42468"/>
                  </a:lnTo>
                  <a:lnTo>
                    <a:pt x="241300" y="42862"/>
                  </a:lnTo>
                  <a:lnTo>
                    <a:pt x="241300" y="37503"/>
                  </a:lnTo>
                  <a:lnTo>
                    <a:pt x="242697" y="31356"/>
                  </a:lnTo>
                  <a:close/>
                </a:path>
                <a:path w="273050" h="300990">
                  <a:moveTo>
                    <a:pt x="244081" y="67462"/>
                  </a:moveTo>
                  <a:lnTo>
                    <a:pt x="240715" y="70446"/>
                  </a:lnTo>
                  <a:lnTo>
                    <a:pt x="240118" y="68656"/>
                  </a:lnTo>
                  <a:lnTo>
                    <a:pt x="240118" y="72034"/>
                  </a:lnTo>
                  <a:lnTo>
                    <a:pt x="239128" y="69253"/>
                  </a:lnTo>
                  <a:lnTo>
                    <a:pt x="238531" y="72618"/>
                  </a:lnTo>
                  <a:lnTo>
                    <a:pt x="242493" y="74206"/>
                  </a:lnTo>
                  <a:lnTo>
                    <a:pt x="243090" y="72428"/>
                  </a:lnTo>
                  <a:lnTo>
                    <a:pt x="244081" y="71437"/>
                  </a:lnTo>
                  <a:lnTo>
                    <a:pt x="244081" y="67462"/>
                  </a:lnTo>
                  <a:close/>
                </a:path>
                <a:path w="273050" h="300990">
                  <a:moveTo>
                    <a:pt x="245668" y="201206"/>
                  </a:moveTo>
                  <a:lnTo>
                    <a:pt x="243586" y="203974"/>
                  </a:lnTo>
                  <a:lnTo>
                    <a:pt x="244221" y="202742"/>
                  </a:lnTo>
                  <a:lnTo>
                    <a:pt x="244487" y="201155"/>
                  </a:lnTo>
                  <a:lnTo>
                    <a:pt x="241300" y="202793"/>
                  </a:lnTo>
                  <a:lnTo>
                    <a:pt x="240512" y="205968"/>
                  </a:lnTo>
                  <a:lnTo>
                    <a:pt x="243992" y="204533"/>
                  </a:lnTo>
                  <a:lnTo>
                    <a:pt x="245668" y="201206"/>
                  </a:lnTo>
                  <a:close/>
                </a:path>
                <a:path w="273050" h="300990">
                  <a:moveTo>
                    <a:pt x="252222" y="215506"/>
                  </a:moveTo>
                  <a:lnTo>
                    <a:pt x="250037" y="216700"/>
                  </a:lnTo>
                  <a:lnTo>
                    <a:pt x="246659" y="218478"/>
                  </a:lnTo>
                  <a:lnTo>
                    <a:pt x="244081" y="221068"/>
                  </a:lnTo>
                  <a:lnTo>
                    <a:pt x="244081" y="225031"/>
                  </a:lnTo>
                  <a:lnTo>
                    <a:pt x="244081" y="226415"/>
                  </a:lnTo>
                  <a:lnTo>
                    <a:pt x="245465" y="226822"/>
                  </a:lnTo>
                  <a:lnTo>
                    <a:pt x="245668" y="228206"/>
                  </a:lnTo>
                  <a:lnTo>
                    <a:pt x="247650" y="226618"/>
                  </a:lnTo>
                  <a:lnTo>
                    <a:pt x="250825" y="227012"/>
                  </a:lnTo>
                  <a:lnTo>
                    <a:pt x="250825" y="221653"/>
                  </a:lnTo>
                  <a:lnTo>
                    <a:pt x="252222" y="215506"/>
                  </a:lnTo>
                  <a:close/>
                </a:path>
                <a:path w="273050" h="300990">
                  <a:moveTo>
                    <a:pt x="253606" y="251612"/>
                  </a:moveTo>
                  <a:lnTo>
                    <a:pt x="250240" y="254596"/>
                  </a:lnTo>
                  <a:lnTo>
                    <a:pt x="249643" y="252806"/>
                  </a:lnTo>
                  <a:lnTo>
                    <a:pt x="249643" y="256184"/>
                  </a:lnTo>
                  <a:lnTo>
                    <a:pt x="248653" y="253403"/>
                  </a:lnTo>
                  <a:lnTo>
                    <a:pt x="248056" y="256768"/>
                  </a:lnTo>
                  <a:lnTo>
                    <a:pt x="252018" y="258356"/>
                  </a:lnTo>
                  <a:lnTo>
                    <a:pt x="252615" y="256578"/>
                  </a:lnTo>
                  <a:lnTo>
                    <a:pt x="253606" y="255587"/>
                  </a:lnTo>
                  <a:lnTo>
                    <a:pt x="253606" y="251612"/>
                  </a:lnTo>
                  <a:close/>
                </a:path>
                <a:path w="273050" h="300990">
                  <a:moveTo>
                    <a:pt x="263334" y="82346"/>
                  </a:moveTo>
                  <a:lnTo>
                    <a:pt x="263131" y="78181"/>
                  </a:lnTo>
                  <a:lnTo>
                    <a:pt x="258368" y="84531"/>
                  </a:lnTo>
                  <a:lnTo>
                    <a:pt x="262343" y="83731"/>
                  </a:lnTo>
                  <a:lnTo>
                    <a:pt x="263334" y="82346"/>
                  </a:lnTo>
                  <a:close/>
                </a:path>
                <a:path w="273050" h="300990">
                  <a:moveTo>
                    <a:pt x="266674" y="56349"/>
                  </a:moveTo>
                  <a:lnTo>
                    <a:pt x="265760" y="58140"/>
                  </a:lnTo>
                  <a:lnTo>
                    <a:pt x="264325" y="61112"/>
                  </a:lnTo>
                  <a:lnTo>
                    <a:pt x="264490" y="61633"/>
                  </a:lnTo>
                  <a:lnTo>
                    <a:pt x="264655" y="61112"/>
                  </a:lnTo>
                  <a:lnTo>
                    <a:pt x="266674" y="56349"/>
                  </a:lnTo>
                  <a:close/>
                </a:path>
                <a:path w="273050" h="300990">
                  <a:moveTo>
                    <a:pt x="271462" y="58140"/>
                  </a:moveTo>
                  <a:lnTo>
                    <a:pt x="268490" y="58724"/>
                  </a:lnTo>
                  <a:lnTo>
                    <a:pt x="267893" y="56349"/>
                  </a:lnTo>
                  <a:lnTo>
                    <a:pt x="264490" y="61633"/>
                  </a:lnTo>
                  <a:lnTo>
                    <a:pt x="267106" y="69443"/>
                  </a:lnTo>
                  <a:lnTo>
                    <a:pt x="268490" y="63690"/>
                  </a:lnTo>
                  <a:lnTo>
                    <a:pt x="271462" y="66471"/>
                  </a:lnTo>
                  <a:lnTo>
                    <a:pt x="271462" y="63690"/>
                  </a:lnTo>
                  <a:lnTo>
                    <a:pt x="271462" y="58724"/>
                  </a:lnTo>
                  <a:lnTo>
                    <a:pt x="271462" y="58140"/>
                  </a:lnTo>
                  <a:close/>
                </a:path>
                <a:path w="273050" h="300990">
                  <a:moveTo>
                    <a:pt x="272859" y="266496"/>
                  </a:moveTo>
                  <a:lnTo>
                    <a:pt x="272656" y="262331"/>
                  </a:lnTo>
                  <a:lnTo>
                    <a:pt x="267893" y="268681"/>
                  </a:lnTo>
                  <a:lnTo>
                    <a:pt x="271868" y="267881"/>
                  </a:lnTo>
                  <a:lnTo>
                    <a:pt x="272859" y="266496"/>
                  </a:lnTo>
                  <a:close/>
                </a:path>
              </a:pathLst>
            </a:custGeom>
            <a:solidFill>
              <a:srgbClr val="231F20"/>
            </a:solidFill>
          </p:spPr>
          <p:txBody>
            <a:bodyPr wrap="square" lIns="0" tIns="0" rIns="0" bIns="0" rtlCol="0"/>
            <a:lstStyle/>
            <a:p>
              <a:endParaRPr/>
            </a:p>
          </p:txBody>
        </p:sp>
        <p:sp>
          <p:nvSpPr>
            <p:cNvPr id="95" name="object 95"/>
            <p:cNvSpPr/>
            <p:nvPr/>
          </p:nvSpPr>
          <p:spPr>
            <a:xfrm>
              <a:off x="4467212" y="6952982"/>
              <a:ext cx="223520" cy="473709"/>
            </a:xfrm>
            <a:custGeom>
              <a:avLst/>
              <a:gdLst/>
              <a:ahLst/>
              <a:cxnLst/>
              <a:rect l="l" t="t" r="r" b="b"/>
              <a:pathLst>
                <a:path w="223520" h="473709">
                  <a:moveTo>
                    <a:pt x="3390" y="354215"/>
                  </a:moveTo>
                  <a:lnTo>
                    <a:pt x="3035" y="347776"/>
                  </a:lnTo>
                  <a:lnTo>
                    <a:pt x="2197" y="346075"/>
                  </a:lnTo>
                  <a:lnTo>
                    <a:pt x="3390" y="354215"/>
                  </a:lnTo>
                  <a:close/>
                </a:path>
                <a:path w="223520" h="473709">
                  <a:moveTo>
                    <a:pt x="4559" y="21043"/>
                  </a:moveTo>
                  <a:lnTo>
                    <a:pt x="393" y="25209"/>
                  </a:lnTo>
                  <a:lnTo>
                    <a:pt x="0" y="24815"/>
                  </a:lnTo>
                  <a:lnTo>
                    <a:pt x="0" y="33743"/>
                  </a:lnTo>
                  <a:lnTo>
                    <a:pt x="596" y="34937"/>
                  </a:lnTo>
                  <a:lnTo>
                    <a:pt x="2971" y="32550"/>
                  </a:lnTo>
                  <a:lnTo>
                    <a:pt x="4559" y="30365"/>
                  </a:lnTo>
                  <a:lnTo>
                    <a:pt x="4559" y="21043"/>
                  </a:lnTo>
                  <a:close/>
                </a:path>
                <a:path w="223520" h="473709">
                  <a:moveTo>
                    <a:pt x="6959" y="345084"/>
                  </a:moveTo>
                  <a:lnTo>
                    <a:pt x="3784" y="349250"/>
                  </a:lnTo>
                  <a:lnTo>
                    <a:pt x="3187" y="348068"/>
                  </a:lnTo>
                  <a:lnTo>
                    <a:pt x="4178" y="354799"/>
                  </a:lnTo>
                  <a:lnTo>
                    <a:pt x="6959" y="352031"/>
                  </a:lnTo>
                  <a:lnTo>
                    <a:pt x="6959" y="345084"/>
                  </a:lnTo>
                  <a:close/>
                </a:path>
                <a:path w="223520" h="473709">
                  <a:moveTo>
                    <a:pt x="7747" y="381584"/>
                  </a:moveTo>
                  <a:lnTo>
                    <a:pt x="7518" y="381825"/>
                  </a:lnTo>
                  <a:lnTo>
                    <a:pt x="6756" y="381584"/>
                  </a:lnTo>
                  <a:lnTo>
                    <a:pt x="5372" y="380199"/>
                  </a:lnTo>
                  <a:lnTo>
                    <a:pt x="5969" y="384568"/>
                  </a:lnTo>
                  <a:lnTo>
                    <a:pt x="7467" y="381889"/>
                  </a:lnTo>
                  <a:lnTo>
                    <a:pt x="7747" y="381889"/>
                  </a:lnTo>
                  <a:lnTo>
                    <a:pt x="7747" y="381584"/>
                  </a:lnTo>
                  <a:close/>
                </a:path>
                <a:path w="223520" h="473709">
                  <a:moveTo>
                    <a:pt x="8547" y="4165"/>
                  </a:moveTo>
                  <a:lnTo>
                    <a:pt x="5969" y="2578"/>
                  </a:lnTo>
                  <a:lnTo>
                    <a:pt x="4584" y="0"/>
                  </a:lnTo>
                  <a:lnTo>
                    <a:pt x="4584" y="3962"/>
                  </a:lnTo>
                  <a:lnTo>
                    <a:pt x="3594" y="5156"/>
                  </a:lnTo>
                  <a:lnTo>
                    <a:pt x="3797" y="9131"/>
                  </a:lnTo>
                  <a:lnTo>
                    <a:pt x="8153" y="11112"/>
                  </a:lnTo>
                  <a:lnTo>
                    <a:pt x="8153" y="8724"/>
                  </a:lnTo>
                  <a:lnTo>
                    <a:pt x="8547" y="9728"/>
                  </a:lnTo>
                  <a:lnTo>
                    <a:pt x="8547" y="4165"/>
                  </a:lnTo>
                  <a:close/>
                </a:path>
                <a:path w="223520" h="473709">
                  <a:moveTo>
                    <a:pt x="12915" y="68465"/>
                  </a:moveTo>
                  <a:lnTo>
                    <a:pt x="12560" y="62026"/>
                  </a:lnTo>
                  <a:lnTo>
                    <a:pt x="11722" y="60325"/>
                  </a:lnTo>
                  <a:lnTo>
                    <a:pt x="12915" y="68465"/>
                  </a:lnTo>
                  <a:close/>
                </a:path>
                <a:path w="223520" h="473709">
                  <a:moveTo>
                    <a:pt x="13309" y="383578"/>
                  </a:moveTo>
                  <a:lnTo>
                    <a:pt x="7747" y="381889"/>
                  </a:lnTo>
                  <a:lnTo>
                    <a:pt x="7747" y="385749"/>
                  </a:lnTo>
                  <a:lnTo>
                    <a:pt x="11328" y="385749"/>
                  </a:lnTo>
                  <a:lnTo>
                    <a:pt x="13309" y="389331"/>
                  </a:lnTo>
                  <a:lnTo>
                    <a:pt x="13309" y="383578"/>
                  </a:lnTo>
                  <a:close/>
                </a:path>
                <a:path w="223520" h="473709">
                  <a:moveTo>
                    <a:pt x="14490" y="240893"/>
                  </a:moveTo>
                  <a:lnTo>
                    <a:pt x="11125" y="243878"/>
                  </a:lnTo>
                  <a:lnTo>
                    <a:pt x="10528" y="242087"/>
                  </a:lnTo>
                  <a:lnTo>
                    <a:pt x="10528" y="245465"/>
                  </a:lnTo>
                  <a:lnTo>
                    <a:pt x="9537" y="242684"/>
                  </a:lnTo>
                  <a:lnTo>
                    <a:pt x="8940" y="246049"/>
                  </a:lnTo>
                  <a:lnTo>
                    <a:pt x="12903" y="247637"/>
                  </a:lnTo>
                  <a:lnTo>
                    <a:pt x="13500" y="245859"/>
                  </a:lnTo>
                  <a:lnTo>
                    <a:pt x="14490" y="244868"/>
                  </a:lnTo>
                  <a:lnTo>
                    <a:pt x="14490" y="240893"/>
                  </a:lnTo>
                  <a:close/>
                </a:path>
                <a:path w="223520" h="473709">
                  <a:moveTo>
                    <a:pt x="16471" y="296849"/>
                  </a:moveTo>
                  <a:lnTo>
                    <a:pt x="13106" y="294678"/>
                  </a:lnTo>
                  <a:lnTo>
                    <a:pt x="12509" y="296849"/>
                  </a:lnTo>
                  <a:lnTo>
                    <a:pt x="9334" y="294474"/>
                  </a:lnTo>
                  <a:lnTo>
                    <a:pt x="11315" y="298437"/>
                  </a:lnTo>
                  <a:lnTo>
                    <a:pt x="9728" y="298843"/>
                  </a:lnTo>
                  <a:lnTo>
                    <a:pt x="13296" y="301612"/>
                  </a:lnTo>
                  <a:lnTo>
                    <a:pt x="16471" y="296849"/>
                  </a:lnTo>
                  <a:close/>
                </a:path>
                <a:path w="223520" h="473709">
                  <a:moveTo>
                    <a:pt x="16484" y="302818"/>
                  </a:moveTo>
                  <a:lnTo>
                    <a:pt x="14401" y="305587"/>
                  </a:lnTo>
                  <a:lnTo>
                    <a:pt x="15036" y="304355"/>
                  </a:lnTo>
                  <a:lnTo>
                    <a:pt x="15303" y="302768"/>
                  </a:lnTo>
                  <a:lnTo>
                    <a:pt x="12115" y="304406"/>
                  </a:lnTo>
                  <a:lnTo>
                    <a:pt x="11328" y="307581"/>
                  </a:lnTo>
                  <a:lnTo>
                    <a:pt x="14808" y="306146"/>
                  </a:lnTo>
                  <a:lnTo>
                    <a:pt x="16484" y="302818"/>
                  </a:lnTo>
                  <a:close/>
                </a:path>
                <a:path w="223520" h="473709">
                  <a:moveTo>
                    <a:pt x="16484" y="59334"/>
                  </a:moveTo>
                  <a:lnTo>
                    <a:pt x="13309" y="63500"/>
                  </a:lnTo>
                  <a:lnTo>
                    <a:pt x="12712" y="62318"/>
                  </a:lnTo>
                  <a:lnTo>
                    <a:pt x="13703" y="69049"/>
                  </a:lnTo>
                  <a:lnTo>
                    <a:pt x="16484" y="66281"/>
                  </a:lnTo>
                  <a:lnTo>
                    <a:pt x="16484" y="59334"/>
                  </a:lnTo>
                  <a:close/>
                </a:path>
                <a:path w="223520" h="473709">
                  <a:moveTo>
                    <a:pt x="17665" y="265506"/>
                  </a:moveTo>
                  <a:lnTo>
                    <a:pt x="7353" y="263131"/>
                  </a:lnTo>
                  <a:lnTo>
                    <a:pt x="13703" y="276225"/>
                  </a:lnTo>
                  <a:lnTo>
                    <a:pt x="16878" y="277812"/>
                  </a:lnTo>
                  <a:lnTo>
                    <a:pt x="17665" y="265506"/>
                  </a:lnTo>
                  <a:close/>
                </a:path>
                <a:path w="223520" h="473709">
                  <a:moveTo>
                    <a:pt x="23037" y="317106"/>
                  </a:moveTo>
                  <a:lnTo>
                    <a:pt x="20853" y="318300"/>
                  </a:lnTo>
                  <a:lnTo>
                    <a:pt x="17475" y="320078"/>
                  </a:lnTo>
                  <a:lnTo>
                    <a:pt x="14897" y="322668"/>
                  </a:lnTo>
                  <a:lnTo>
                    <a:pt x="14897" y="326631"/>
                  </a:lnTo>
                  <a:lnTo>
                    <a:pt x="14897" y="328015"/>
                  </a:lnTo>
                  <a:lnTo>
                    <a:pt x="16281" y="328422"/>
                  </a:lnTo>
                  <a:lnTo>
                    <a:pt x="16484" y="329806"/>
                  </a:lnTo>
                  <a:lnTo>
                    <a:pt x="18465" y="328218"/>
                  </a:lnTo>
                  <a:lnTo>
                    <a:pt x="21640" y="328612"/>
                  </a:lnTo>
                  <a:lnTo>
                    <a:pt x="21640" y="323253"/>
                  </a:lnTo>
                  <a:lnTo>
                    <a:pt x="23037" y="317106"/>
                  </a:lnTo>
                  <a:close/>
                </a:path>
                <a:path w="223520" h="473709">
                  <a:moveTo>
                    <a:pt x="24409" y="353212"/>
                  </a:moveTo>
                  <a:lnTo>
                    <a:pt x="21043" y="356196"/>
                  </a:lnTo>
                  <a:lnTo>
                    <a:pt x="20447" y="354406"/>
                  </a:lnTo>
                  <a:lnTo>
                    <a:pt x="20447" y="357784"/>
                  </a:lnTo>
                  <a:lnTo>
                    <a:pt x="19456" y="355003"/>
                  </a:lnTo>
                  <a:lnTo>
                    <a:pt x="18859" y="358368"/>
                  </a:lnTo>
                  <a:lnTo>
                    <a:pt x="22821" y="359956"/>
                  </a:lnTo>
                  <a:lnTo>
                    <a:pt x="23418" y="358178"/>
                  </a:lnTo>
                  <a:lnTo>
                    <a:pt x="24409" y="357187"/>
                  </a:lnTo>
                  <a:lnTo>
                    <a:pt x="24409" y="353212"/>
                  </a:lnTo>
                  <a:close/>
                </a:path>
                <a:path w="223520" h="473709">
                  <a:moveTo>
                    <a:pt x="26009" y="17068"/>
                  </a:moveTo>
                  <a:lnTo>
                    <a:pt x="23926" y="19837"/>
                  </a:lnTo>
                  <a:lnTo>
                    <a:pt x="24561" y="18605"/>
                  </a:lnTo>
                  <a:lnTo>
                    <a:pt x="24828" y="17018"/>
                  </a:lnTo>
                  <a:lnTo>
                    <a:pt x="21640" y="18656"/>
                  </a:lnTo>
                  <a:lnTo>
                    <a:pt x="20853" y="21831"/>
                  </a:lnTo>
                  <a:lnTo>
                    <a:pt x="24333" y="20396"/>
                  </a:lnTo>
                  <a:lnTo>
                    <a:pt x="26009" y="17068"/>
                  </a:lnTo>
                  <a:close/>
                </a:path>
                <a:path w="223520" h="473709">
                  <a:moveTo>
                    <a:pt x="28384" y="219468"/>
                  </a:moveTo>
                  <a:lnTo>
                    <a:pt x="24218" y="223634"/>
                  </a:lnTo>
                  <a:lnTo>
                    <a:pt x="20053" y="219468"/>
                  </a:lnTo>
                  <a:lnTo>
                    <a:pt x="20053" y="226809"/>
                  </a:lnTo>
                  <a:lnTo>
                    <a:pt x="21043" y="226606"/>
                  </a:lnTo>
                  <a:lnTo>
                    <a:pt x="24422" y="233362"/>
                  </a:lnTo>
                  <a:lnTo>
                    <a:pt x="26797" y="230974"/>
                  </a:lnTo>
                  <a:lnTo>
                    <a:pt x="28384" y="228790"/>
                  </a:lnTo>
                  <a:lnTo>
                    <a:pt x="28384" y="219468"/>
                  </a:lnTo>
                  <a:close/>
                </a:path>
                <a:path w="223520" h="473709">
                  <a:moveTo>
                    <a:pt x="32346" y="202603"/>
                  </a:moveTo>
                  <a:lnTo>
                    <a:pt x="29768" y="201015"/>
                  </a:lnTo>
                  <a:lnTo>
                    <a:pt x="28384" y="198437"/>
                  </a:lnTo>
                  <a:lnTo>
                    <a:pt x="28384" y="202399"/>
                  </a:lnTo>
                  <a:lnTo>
                    <a:pt x="27393" y="203593"/>
                  </a:lnTo>
                  <a:lnTo>
                    <a:pt x="27597" y="207568"/>
                  </a:lnTo>
                  <a:lnTo>
                    <a:pt x="31953" y="209550"/>
                  </a:lnTo>
                  <a:lnTo>
                    <a:pt x="31953" y="207162"/>
                  </a:lnTo>
                  <a:lnTo>
                    <a:pt x="32346" y="208165"/>
                  </a:lnTo>
                  <a:lnTo>
                    <a:pt x="32346" y="202603"/>
                  </a:lnTo>
                  <a:close/>
                </a:path>
                <a:path w="223520" h="473709">
                  <a:moveTo>
                    <a:pt x="36728" y="266903"/>
                  </a:moveTo>
                  <a:lnTo>
                    <a:pt x="36372" y="260464"/>
                  </a:lnTo>
                  <a:lnTo>
                    <a:pt x="35534" y="258762"/>
                  </a:lnTo>
                  <a:lnTo>
                    <a:pt x="36728" y="266903"/>
                  </a:lnTo>
                  <a:close/>
                </a:path>
                <a:path w="223520" h="473709">
                  <a:moveTo>
                    <a:pt x="40297" y="257771"/>
                  </a:moveTo>
                  <a:lnTo>
                    <a:pt x="37122" y="261937"/>
                  </a:lnTo>
                  <a:lnTo>
                    <a:pt x="36525" y="260756"/>
                  </a:lnTo>
                  <a:lnTo>
                    <a:pt x="37515" y="267487"/>
                  </a:lnTo>
                  <a:lnTo>
                    <a:pt x="40297" y="264718"/>
                  </a:lnTo>
                  <a:lnTo>
                    <a:pt x="40297" y="257771"/>
                  </a:lnTo>
                  <a:close/>
                </a:path>
                <a:path w="223520" h="473709">
                  <a:moveTo>
                    <a:pt x="41084" y="294271"/>
                  </a:moveTo>
                  <a:lnTo>
                    <a:pt x="40855" y="294513"/>
                  </a:lnTo>
                  <a:lnTo>
                    <a:pt x="40093" y="294271"/>
                  </a:lnTo>
                  <a:lnTo>
                    <a:pt x="38709" y="292887"/>
                  </a:lnTo>
                  <a:lnTo>
                    <a:pt x="39306" y="297256"/>
                  </a:lnTo>
                  <a:lnTo>
                    <a:pt x="40805" y="294576"/>
                  </a:lnTo>
                  <a:lnTo>
                    <a:pt x="41084" y="294576"/>
                  </a:lnTo>
                  <a:lnTo>
                    <a:pt x="41084" y="294271"/>
                  </a:lnTo>
                  <a:close/>
                </a:path>
                <a:path w="223520" h="473709">
                  <a:moveTo>
                    <a:pt x="43675" y="368096"/>
                  </a:moveTo>
                  <a:lnTo>
                    <a:pt x="43472" y="363931"/>
                  </a:lnTo>
                  <a:lnTo>
                    <a:pt x="38709" y="370281"/>
                  </a:lnTo>
                  <a:lnTo>
                    <a:pt x="42684" y="369481"/>
                  </a:lnTo>
                  <a:lnTo>
                    <a:pt x="43675" y="368096"/>
                  </a:lnTo>
                  <a:close/>
                </a:path>
                <a:path w="223520" h="473709">
                  <a:moveTo>
                    <a:pt x="46647" y="296265"/>
                  </a:moveTo>
                  <a:lnTo>
                    <a:pt x="41084" y="294576"/>
                  </a:lnTo>
                  <a:lnTo>
                    <a:pt x="41084" y="298437"/>
                  </a:lnTo>
                  <a:lnTo>
                    <a:pt x="44665" y="298437"/>
                  </a:lnTo>
                  <a:lnTo>
                    <a:pt x="46647" y="302018"/>
                  </a:lnTo>
                  <a:lnTo>
                    <a:pt x="46647" y="296265"/>
                  </a:lnTo>
                  <a:close/>
                </a:path>
                <a:path w="223520" h="473709">
                  <a:moveTo>
                    <a:pt x="47015" y="342099"/>
                  </a:moveTo>
                  <a:lnTo>
                    <a:pt x="46101" y="343890"/>
                  </a:lnTo>
                  <a:lnTo>
                    <a:pt x="44665" y="346862"/>
                  </a:lnTo>
                  <a:lnTo>
                    <a:pt x="44831" y="347383"/>
                  </a:lnTo>
                  <a:lnTo>
                    <a:pt x="44996" y="346862"/>
                  </a:lnTo>
                  <a:lnTo>
                    <a:pt x="47015" y="342099"/>
                  </a:lnTo>
                  <a:close/>
                </a:path>
                <a:path w="223520" h="473709">
                  <a:moveTo>
                    <a:pt x="49809" y="468299"/>
                  </a:moveTo>
                  <a:lnTo>
                    <a:pt x="46443" y="466128"/>
                  </a:lnTo>
                  <a:lnTo>
                    <a:pt x="45847" y="468299"/>
                  </a:lnTo>
                  <a:lnTo>
                    <a:pt x="42672" y="465924"/>
                  </a:lnTo>
                  <a:lnTo>
                    <a:pt x="44653" y="469887"/>
                  </a:lnTo>
                  <a:lnTo>
                    <a:pt x="43065" y="470293"/>
                  </a:lnTo>
                  <a:lnTo>
                    <a:pt x="46634" y="473062"/>
                  </a:lnTo>
                  <a:lnTo>
                    <a:pt x="49809" y="468299"/>
                  </a:lnTo>
                  <a:close/>
                </a:path>
                <a:path w="223520" h="473709">
                  <a:moveTo>
                    <a:pt x="49822" y="215506"/>
                  </a:moveTo>
                  <a:lnTo>
                    <a:pt x="47739" y="218274"/>
                  </a:lnTo>
                  <a:lnTo>
                    <a:pt x="48374" y="217043"/>
                  </a:lnTo>
                  <a:lnTo>
                    <a:pt x="48641" y="215455"/>
                  </a:lnTo>
                  <a:lnTo>
                    <a:pt x="45453" y="217093"/>
                  </a:lnTo>
                  <a:lnTo>
                    <a:pt x="44665" y="220268"/>
                  </a:lnTo>
                  <a:lnTo>
                    <a:pt x="48145" y="218833"/>
                  </a:lnTo>
                  <a:lnTo>
                    <a:pt x="49822" y="215506"/>
                  </a:lnTo>
                  <a:close/>
                </a:path>
                <a:path w="223520" h="473709">
                  <a:moveTo>
                    <a:pt x="51003" y="436956"/>
                  </a:moveTo>
                  <a:lnTo>
                    <a:pt x="40690" y="434581"/>
                  </a:lnTo>
                  <a:lnTo>
                    <a:pt x="47040" y="447675"/>
                  </a:lnTo>
                  <a:lnTo>
                    <a:pt x="50215" y="449262"/>
                  </a:lnTo>
                  <a:lnTo>
                    <a:pt x="51003" y="436956"/>
                  </a:lnTo>
                  <a:close/>
                </a:path>
                <a:path w="223520" h="473709">
                  <a:moveTo>
                    <a:pt x="51803" y="343890"/>
                  </a:moveTo>
                  <a:lnTo>
                    <a:pt x="48831" y="344474"/>
                  </a:lnTo>
                  <a:lnTo>
                    <a:pt x="48234" y="342099"/>
                  </a:lnTo>
                  <a:lnTo>
                    <a:pt x="44831" y="347383"/>
                  </a:lnTo>
                  <a:lnTo>
                    <a:pt x="47447" y="355193"/>
                  </a:lnTo>
                  <a:lnTo>
                    <a:pt x="48831" y="349440"/>
                  </a:lnTo>
                  <a:lnTo>
                    <a:pt x="51803" y="352221"/>
                  </a:lnTo>
                  <a:lnTo>
                    <a:pt x="51803" y="349440"/>
                  </a:lnTo>
                  <a:lnTo>
                    <a:pt x="51803" y="344474"/>
                  </a:lnTo>
                  <a:lnTo>
                    <a:pt x="51803" y="343890"/>
                  </a:lnTo>
                  <a:close/>
                </a:path>
                <a:path w="223520" h="473709">
                  <a:moveTo>
                    <a:pt x="56375" y="229793"/>
                  </a:moveTo>
                  <a:lnTo>
                    <a:pt x="54190" y="230987"/>
                  </a:lnTo>
                  <a:lnTo>
                    <a:pt x="50812" y="232765"/>
                  </a:lnTo>
                  <a:lnTo>
                    <a:pt x="48234" y="235356"/>
                  </a:lnTo>
                  <a:lnTo>
                    <a:pt x="48234" y="239318"/>
                  </a:lnTo>
                  <a:lnTo>
                    <a:pt x="48234" y="240703"/>
                  </a:lnTo>
                  <a:lnTo>
                    <a:pt x="49618" y="241109"/>
                  </a:lnTo>
                  <a:lnTo>
                    <a:pt x="49822" y="242493"/>
                  </a:lnTo>
                  <a:lnTo>
                    <a:pt x="51803" y="240906"/>
                  </a:lnTo>
                  <a:lnTo>
                    <a:pt x="54978" y="241300"/>
                  </a:lnTo>
                  <a:lnTo>
                    <a:pt x="54978" y="235940"/>
                  </a:lnTo>
                  <a:lnTo>
                    <a:pt x="56375" y="229793"/>
                  </a:lnTo>
                  <a:close/>
                </a:path>
                <a:path w="223520" h="473709">
                  <a:moveTo>
                    <a:pt x="56540" y="56349"/>
                  </a:moveTo>
                  <a:lnTo>
                    <a:pt x="55626" y="58140"/>
                  </a:lnTo>
                  <a:lnTo>
                    <a:pt x="54190" y="61112"/>
                  </a:lnTo>
                  <a:lnTo>
                    <a:pt x="54356" y="61633"/>
                  </a:lnTo>
                  <a:lnTo>
                    <a:pt x="54521" y="61112"/>
                  </a:lnTo>
                  <a:lnTo>
                    <a:pt x="56540" y="56349"/>
                  </a:lnTo>
                  <a:close/>
                </a:path>
                <a:path w="223520" h="473709">
                  <a:moveTo>
                    <a:pt x="57746" y="265899"/>
                  </a:moveTo>
                  <a:lnTo>
                    <a:pt x="54381" y="268884"/>
                  </a:lnTo>
                  <a:lnTo>
                    <a:pt x="53784" y="267093"/>
                  </a:lnTo>
                  <a:lnTo>
                    <a:pt x="53784" y="270471"/>
                  </a:lnTo>
                  <a:lnTo>
                    <a:pt x="52793" y="267690"/>
                  </a:lnTo>
                  <a:lnTo>
                    <a:pt x="52197" y="271056"/>
                  </a:lnTo>
                  <a:lnTo>
                    <a:pt x="56159" y="272643"/>
                  </a:lnTo>
                  <a:lnTo>
                    <a:pt x="56756" y="270865"/>
                  </a:lnTo>
                  <a:lnTo>
                    <a:pt x="57746" y="269875"/>
                  </a:lnTo>
                  <a:lnTo>
                    <a:pt x="57746" y="265899"/>
                  </a:lnTo>
                  <a:close/>
                </a:path>
                <a:path w="223520" h="473709">
                  <a:moveTo>
                    <a:pt x="61328" y="58140"/>
                  </a:moveTo>
                  <a:lnTo>
                    <a:pt x="58356" y="58724"/>
                  </a:lnTo>
                  <a:lnTo>
                    <a:pt x="57759" y="56349"/>
                  </a:lnTo>
                  <a:lnTo>
                    <a:pt x="54356" y="61633"/>
                  </a:lnTo>
                  <a:lnTo>
                    <a:pt x="56972" y="69443"/>
                  </a:lnTo>
                  <a:lnTo>
                    <a:pt x="58356" y="63690"/>
                  </a:lnTo>
                  <a:lnTo>
                    <a:pt x="61328" y="66471"/>
                  </a:lnTo>
                  <a:lnTo>
                    <a:pt x="61328" y="63690"/>
                  </a:lnTo>
                  <a:lnTo>
                    <a:pt x="61328" y="58724"/>
                  </a:lnTo>
                  <a:lnTo>
                    <a:pt x="61328" y="58140"/>
                  </a:lnTo>
                  <a:close/>
                </a:path>
                <a:path w="223520" h="473709">
                  <a:moveTo>
                    <a:pt x="61722" y="390918"/>
                  </a:moveTo>
                  <a:lnTo>
                    <a:pt x="57556" y="395084"/>
                  </a:lnTo>
                  <a:lnTo>
                    <a:pt x="53390" y="390918"/>
                  </a:lnTo>
                  <a:lnTo>
                    <a:pt x="53390" y="398259"/>
                  </a:lnTo>
                  <a:lnTo>
                    <a:pt x="54381" y="398056"/>
                  </a:lnTo>
                  <a:lnTo>
                    <a:pt x="57759" y="404812"/>
                  </a:lnTo>
                  <a:lnTo>
                    <a:pt x="60134" y="402424"/>
                  </a:lnTo>
                  <a:lnTo>
                    <a:pt x="61722" y="400240"/>
                  </a:lnTo>
                  <a:lnTo>
                    <a:pt x="61722" y="390918"/>
                  </a:lnTo>
                  <a:close/>
                </a:path>
                <a:path w="223520" h="473709">
                  <a:moveTo>
                    <a:pt x="65697" y="374053"/>
                  </a:moveTo>
                  <a:lnTo>
                    <a:pt x="63119" y="372465"/>
                  </a:lnTo>
                  <a:lnTo>
                    <a:pt x="61734" y="369887"/>
                  </a:lnTo>
                  <a:lnTo>
                    <a:pt x="61734" y="373849"/>
                  </a:lnTo>
                  <a:lnTo>
                    <a:pt x="60744" y="375043"/>
                  </a:lnTo>
                  <a:lnTo>
                    <a:pt x="60947" y="379018"/>
                  </a:lnTo>
                  <a:lnTo>
                    <a:pt x="65303" y="381000"/>
                  </a:lnTo>
                  <a:lnTo>
                    <a:pt x="65303" y="378612"/>
                  </a:lnTo>
                  <a:lnTo>
                    <a:pt x="65697" y="379615"/>
                  </a:lnTo>
                  <a:lnTo>
                    <a:pt x="65697" y="374053"/>
                  </a:lnTo>
                  <a:close/>
                </a:path>
                <a:path w="223520" h="473709">
                  <a:moveTo>
                    <a:pt x="68465" y="267881"/>
                  </a:moveTo>
                  <a:lnTo>
                    <a:pt x="65100" y="270865"/>
                  </a:lnTo>
                  <a:lnTo>
                    <a:pt x="64503" y="269074"/>
                  </a:lnTo>
                  <a:lnTo>
                    <a:pt x="64503" y="272453"/>
                  </a:lnTo>
                  <a:lnTo>
                    <a:pt x="63512" y="269671"/>
                  </a:lnTo>
                  <a:lnTo>
                    <a:pt x="62915" y="273037"/>
                  </a:lnTo>
                  <a:lnTo>
                    <a:pt x="66878" y="274624"/>
                  </a:lnTo>
                  <a:lnTo>
                    <a:pt x="67475" y="272846"/>
                  </a:lnTo>
                  <a:lnTo>
                    <a:pt x="68465" y="271856"/>
                  </a:lnTo>
                  <a:lnTo>
                    <a:pt x="68465" y="267881"/>
                  </a:lnTo>
                  <a:close/>
                </a:path>
                <a:path w="223520" h="473709">
                  <a:moveTo>
                    <a:pt x="70065" y="438353"/>
                  </a:moveTo>
                  <a:lnTo>
                    <a:pt x="69710" y="431914"/>
                  </a:lnTo>
                  <a:lnTo>
                    <a:pt x="68872" y="430212"/>
                  </a:lnTo>
                  <a:lnTo>
                    <a:pt x="70065" y="438353"/>
                  </a:lnTo>
                  <a:close/>
                </a:path>
                <a:path w="223520" h="473709">
                  <a:moveTo>
                    <a:pt x="70446" y="323837"/>
                  </a:moveTo>
                  <a:lnTo>
                    <a:pt x="67081" y="321665"/>
                  </a:lnTo>
                  <a:lnTo>
                    <a:pt x="66484" y="323837"/>
                  </a:lnTo>
                  <a:lnTo>
                    <a:pt x="63309" y="321462"/>
                  </a:lnTo>
                  <a:lnTo>
                    <a:pt x="65290" y="325424"/>
                  </a:lnTo>
                  <a:lnTo>
                    <a:pt x="63703" y="325831"/>
                  </a:lnTo>
                  <a:lnTo>
                    <a:pt x="67271" y="328599"/>
                  </a:lnTo>
                  <a:lnTo>
                    <a:pt x="70446" y="323837"/>
                  </a:lnTo>
                  <a:close/>
                </a:path>
                <a:path w="223520" h="473709">
                  <a:moveTo>
                    <a:pt x="71640" y="292493"/>
                  </a:moveTo>
                  <a:lnTo>
                    <a:pt x="61328" y="290118"/>
                  </a:lnTo>
                  <a:lnTo>
                    <a:pt x="67678" y="303212"/>
                  </a:lnTo>
                  <a:lnTo>
                    <a:pt x="70853" y="304800"/>
                  </a:lnTo>
                  <a:lnTo>
                    <a:pt x="71640" y="292493"/>
                  </a:lnTo>
                  <a:close/>
                </a:path>
                <a:path w="223520" h="473709">
                  <a:moveTo>
                    <a:pt x="73634" y="429221"/>
                  </a:moveTo>
                  <a:lnTo>
                    <a:pt x="70459" y="433387"/>
                  </a:lnTo>
                  <a:lnTo>
                    <a:pt x="69862" y="432206"/>
                  </a:lnTo>
                  <a:lnTo>
                    <a:pt x="70853" y="438937"/>
                  </a:lnTo>
                  <a:lnTo>
                    <a:pt x="73634" y="436168"/>
                  </a:lnTo>
                  <a:lnTo>
                    <a:pt x="73634" y="429221"/>
                  </a:lnTo>
                  <a:close/>
                </a:path>
                <a:path w="223520" h="473709">
                  <a:moveTo>
                    <a:pt x="74422" y="465721"/>
                  </a:moveTo>
                  <a:lnTo>
                    <a:pt x="74193" y="465963"/>
                  </a:lnTo>
                  <a:lnTo>
                    <a:pt x="73431" y="465721"/>
                  </a:lnTo>
                  <a:lnTo>
                    <a:pt x="72047" y="464337"/>
                  </a:lnTo>
                  <a:lnTo>
                    <a:pt x="72644" y="468706"/>
                  </a:lnTo>
                  <a:lnTo>
                    <a:pt x="74142" y="466026"/>
                  </a:lnTo>
                  <a:lnTo>
                    <a:pt x="74422" y="466026"/>
                  </a:lnTo>
                  <a:lnTo>
                    <a:pt x="74422" y="465721"/>
                  </a:lnTo>
                  <a:close/>
                </a:path>
                <a:path w="223520" h="473709">
                  <a:moveTo>
                    <a:pt x="77012" y="280784"/>
                  </a:moveTo>
                  <a:lnTo>
                    <a:pt x="76809" y="276618"/>
                  </a:lnTo>
                  <a:lnTo>
                    <a:pt x="72047" y="282968"/>
                  </a:lnTo>
                  <a:lnTo>
                    <a:pt x="76022" y="282168"/>
                  </a:lnTo>
                  <a:lnTo>
                    <a:pt x="77012" y="280784"/>
                  </a:lnTo>
                  <a:close/>
                </a:path>
                <a:path w="223520" h="473709">
                  <a:moveTo>
                    <a:pt x="79984" y="467715"/>
                  </a:moveTo>
                  <a:lnTo>
                    <a:pt x="74422" y="466026"/>
                  </a:lnTo>
                  <a:lnTo>
                    <a:pt x="74422" y="469887"/>
                  </a:lnTo>
                  <a:lnTo>
                    <a:pt x="78003" y="469887"/>
                  </a:lnTo>
                  <a:lnTo>
                    <a:pt x="79984" y="473468"/>
                  </a:lnTo>
                  <a:lnTo>
                    <a:pt x="79984" y="467715"/>
                  </a:lnTo>
                  <a:close/>
                </a:path>
                <a:path w="223520" h="473709">
                  <a:moveTo>
                    <a:pt x="83159" y="386943"/>
                  </a:moveTo>
                  <a:lnTo>
                    <a:pt x="81076" y="389712"/>
                  </a:lnTo>
                  <a:lnTo>
                    <a:pt x="81711" y="388480"/>
                  </a:lnTo>
                  <a:lnTo>
                    <a:pt x="81978" y="386892"/>
                  </a:lnTo>
                  <a:lnTo>
                    <a:pt x="78790" y="388531"/>
                  </a:lnTo>
                  <a:lnTo>
                    <a:pt x="78003" y="391706"/>
                  </a:lnTo>
                  <a:lnTo>
                    <a:pt x="81483" y="390271"/>
                  </a:lnTo>
                  <a:lnTo>
                    <a:pt x="83159" y="386943"/>
                  </a:lnTo>
                  <a:close/>
                </a:path>
                <a:path w="223520" h="473709">
                  <a:moveTo>
                    <a:pt x="85140" y="256578"/>
                  </a:moveTo>
                  <a:lnTo>
                    <a:pt x="82169" y="257162"/>
                  </a:lnTo>
                  <a:lnTo>
                    <a:pt x="81953" y="256336"/>
                  </a:lnTo>
                  <a:lnTo>
                    <a:pt x="82359" y="255778"/>
                  </a:lnTo>
                  <a:lnTo>
                    <a:pt x="82359" y="246456"/>
                  </a:lnTo>
                  <a:lnTo>
                    <a:pt x="78193" y="250621"/>
                  </a:lnTo>
                  <a:lnTo>
                    <a:pt x="74028" y="246456"/>
                  </a:lnTo>
                  <a:lnTo>
                    <a:pt x="74028" y="253796"/>
                  </a:lnTo>
                  <a:lnTo>
                    <a:pt x="75018" y="253593"/>
                  </a:lnTo>
                  <a:lnTo>
                    <a:pt x="78003" y="259588"/>
                  </a:lnTo>
                  <a:lnTo>
                    <a:pt x="78168" y="260070"/>
                  </a:lnTo>
                  <a:lnTo>
                    <a:pt x="80784" y="267881"/>
                  </a:lnTo>
                  <a:lnTo>
                    <a:pt x="82169" y="262128"/>
                  </a:lnTo>
                  <a:lnTo>
                    <a:pt x="85140" y="264909"/>
                  </a:lnTo>
                  <a:lnTo>
                    <a:pt x="85140" y="262128"/>
                  </a:lnTo>
                  <a:lnTo>
                    <a:pt x="85140" y="257162"/>
                  </a:lnTo>
                  <a:lnTo>
                    <a:pt x="85140" y="256578"/>
                  </a:lnTo>
                  <a:close/>
                </a:path>
                <a:path w="223520" h="473709">
                  <a:moveTo>
                    <a:pt x="86321" y="229590"/>
                  </a:moveTo>
                  <a:lnTo>
                    <a:pt x="83743" y="228003"/>
                  </a:lnTo>
                  <a:lnTo>
                    <a:pt x="82359" y="225425"/>
                  </a:lnTo>
                  <a:lnTo>
                    <a:pt x="82359" y="229387"/>
                  </a:lnTo>
                  <a:lnTo>
                    <a:pt x="81368" y="230581"/>
                  </a:lnTo>
                  <a:lnTo>
                    <a:pt x="81572" y="234556"/>
                  </a:lnTo>
                  <a:lnTo>
                    <a:pt x="85928" y="236537"/>
                  </a:lnTo>
                  <a:lnTo>
                    <a:pt x="85928" y="234149"/>
                  </a:lnTo>
                  <a:lnTo>
                    <a:pt x="86321" y="235153"/>
                  </a:lnTo>
                  <a:lnTo>
                    <a:pt x="86321" y="229590"/>
                  </a:lnTo>
                  <a:close/>
                </a:path>
                <a:path w="223520" h="473709">
                  <a:moveTo>
                    <a:pt x="89712" y="401243"/>
                  </a:moveTo>
                  <a:lnTo>
                    <a:pt x="87528" y="402437"/>
                  </a:lnTo>
                  <a:lnTo>
                    <a:pt x="84150" y="404215"/>
                  </a:lnTo>
                  <a:lnTo>
                    <a:pt x="81572" y="406806"/>
                  </a:lnTo>
                  <a:lnTo>
                    <a:pt x="81572" y="410768"/>
                  </a:lnTo>
                  <a:lnTo>
                    <a:pt x="81572" y="412153"/>
                  </a:lnTo>
                  <a:lnTo>
                    <a:pt x="82956" y="412559"/>
                  </a:lnTo>
                  <a:lnTo>
                    <a:pt x="83159" y="413943"/>
                  </a:lnTo>
                  <a:lnTo>
                    <a:pt x="85140" y="412356"/>
                  </a:lnTo>
                  <a:lnTo>
                    <a:pt x="88315" y="412750"/>
                  </a:lnTo>
                  <a:lnTo>
                    <a:pt x="88315" y="407390"/>
                  </a:lnTo>
                  <a:lnTo>
                    <a:pt x="89712" y="401243"/>
                  </a:lnTo>
                  <a:close/>
                </a:path>
                <a:path w="223520" h="473709">
                  <a:moveTo>
                    <a:pt x="90703" y="293890"/>
                  </a:moveTo>
                  <a:lnTo>
                    <a:pt x="90347" y="287451"/>
                  </a:lnTo>
                  <a:lnTo>
                    <a:pt x="89509" y="285750"/>
                  </a:lnTo>
                  <a:lnTo>
                    <a:pt x="90703" y="293890"/>
                  </a:lnTo>
                  <a:close/>
                </a:path>
                <a:path w="223520" h="473709">
                  <a:moveTo>
                    <a:pt x="91097" y="437349"/>
                  </a:moveTo>
                  <a:lnTo>
                    <a:pt x="87731" y="440334"/>
                  </a:lnTo>
                  <a:lnTo>
                    <a:pt x="87134" y="438543"/>
                  </a:lnTo>
                  <a:lnTo>
                    <a:pt x="87134" y="441921"/>
                  </a:lnTo>
                  <a:lnTo>
                    <a:pt x="86144" y="439140"/>
                  </a:lnTo>
                  <a:lnTo>
                    <a:pt x="85547" y="442506"/>
                  </a:lnTo>
                  <a:lnTo>
                    <a:pt x="89509" y="444093"/>
                  </a:lnTo>
                  <a:lnTo>
                    <a:pt x="90106" y="442315"/>
                  </a:lnTo>
                  <a:lnTo>
                    <a:pt x="91097" y="441325"/>
                  </a:lnTo>
                  <a:lnTo>
                    <a:pt x="91097" y="437349"/>
                  </a:lnTo>
                  <a:close/>
                </a:path>
                <a:path w="223520" h="473709">
                  <a:moveTo>
                    <a:pt x="94272" y="284759"/>
                  </a:moveTo>
                  <a:lnTo>
                    <a:pt x="91097" y="288925"/>
                  </a:lnTo>
                  <a:lnTo>
                    <a:pt x="90500" y="287743"/>
                  </a:lnTo>
                  <a:lnTo>
                    <a:pt x="91490" y="294474"/>
                  </a:lnTo>
                  <a:lnTo>
                    <a:pt x="94272" y="291706"/>
                  </a:lnTo>
                  <a:lnTo>
                    <a:pt x="94272" y="284759"/>
                  </a:lnTo>
                  <a:close/>
                </a:path>
                <a:path w="223520" h="473709">
                  <a:moveTo>
                    <a:pt x="95059" y="321259"/>
                  </a:moveTo>
                  <a:lnTo>
                    <a:pt x="94830" y="321500"/>
                  </a:lnTo>
                  <a:lnTo>
                    <a:pt x="94068" y="321259"/>
                  </a:lnTo>
                  <a:lnTo>
                    <a:pt x="92684" y="319874"/>
                  </a:lnTo>
                  <a:lnTo>
                    <a:pt x="93281" y="324243"/>
                  </a:lnTo>
                  <a:lnTo>
                    <a:pt x="94780" y="321564"/>
                  </a:lnTo>
                  <a:lnTo>
                    <a:pt x="95059" y="321564"/>
                  </a:lnTo>
                  <a:lnTo>
                    <a:pt x="95059" y="321259"/>
                  </a:lnTo>
                  <a:close/>
                </a:path>
                <a:path w="223520" h="473709">
                  <a:moveTo>
                    <a:pt x="100622" y="323253"/>
                  </a:moveTo>
                  <a:lnTo>
                    <a:pt x="95059" y="321564"/>
                  </a:lnTo>
                  <a:lnTo>
                    <a:pt x="95059" y="325424"/>
                  </a:lnTo>
                  <a:lnTo>
                    <a:pt x="98640" y="325424"/>
                  </a:lnTo>
                  <a:lnTo>
                    <a:pt x="100622" y="329006"/>
                  </a:lnTo>
                  <a:lnTo>
                    <a:pt x="100622" y="323253"/>
                  </a:lnTo>
                  <a:close/>
                </a:path>
                <a:path w="223520" h="473709">
                  <a:moveTo>
                    <a:pt x="103797" y="242481"/>
                  </a:moveTo>
                  <a:lnTo>
                    <a:pt x="101714" y="245249"/>
                  </a:lnTo>
                  <a:lnTo>
                    <a:pt x="102349" y="244017"/>
                  </a:lnTo>
                  <a:lnTo>
                    <a:pt x="102616" y="242430"/>
                  </a:lnTo>
                  <a:lnTo>
                    <a:pt x="99428" y="244068"/>
                  </a:lnTo>
                  <a:lnTo>
                    <a:pt x="98640" y="247243"/>
                  </a:lnTo>
                  <a:lnTo>
                    <a:pt x="102120" y="245808"/>
                  </a:lnTo>
                  <a:lnTo>
                    <a:pt x="103797" y="242481"/>
                  </a:lnTo>
                  <a:close/>
                </a:path>
                <a:path w="223520" h="473709">
                  <a:moveTo>
                    <a:pt x="110350" y="452234"/>
                  </a:moveTo>
                  <a:lnTo>
                    <a:pt x="110147" y="448068"/>
                  </a:lnTo>
                  <a:lnTo>
                    <a:pt x="105384" y="454418"/>
                  </a:lnTo>
                  <a:lnTo>
                    <a:pt x="109359" y="453618"/>
                  </a:lnTo>
                  <a:lnTo>
                    <a:pt x="110350" y="452234"/>
                  </a:lnTo>
                  <a:close/>
                </a:path>
                <a:path w="223520" h="473709">
                  <a:moveTo>
                    <a:pt x="110350" y="256781"/>
                  </a:moveTo>
                  <a:lnTo>
                    <a:pt x="108165" y="257975"/>
                  </a:lnTo>
                  <a:lnTo>
                    <a:pt x="104787" y="259753"/>
                  </a:lnTo>
                  <a:lnTo>
                    <a:pt x="102209" y="262343"/>
                  </a:lnTo>
                  <a:lnTo>
                    <a:pt x="102209" y="266306"/>
                  </a:lnTo>
                  <a:lnTo>
                    <a:pt x="102209" y="267690"/>
                  </a:lnTo>
                  <a:lnTo>
                    <a:pt x="103593" y="268097"/>
                  </a:lnTo>
                  <a:lnTo>
                    <a:pt x="103797" y="269481"/>
                  </a:lnTo>
                  <a:lnTo>
                    <a:pt x="105778" y="267893"/>
                  </a:lnTo>
                  <a:lnTo>
                    <a:pt x="108953" y="268287"/>
                  </a:lnTo>
                  <a:lnTo>
                    <a:pt x="108953" y="262928"/>
                  </a:lnTo>
                  <a:lnTo>
                    <a:pt x="110350" y="256781"/>
                  </a:lnTo>
                  <a:close/>
                </a:path>
                <a:path w="223520" h="473709">
                  <a:moveTo>
                    <a:pt x="111721" y="292887"/>
                  </a:moveTo>
                  <a:lnTo>
                    <a:pt x="108356" y="295871"/>
                  </a:lnTo>
                  <a:lnTo>
                    <a:pt x="107759" y="294081"/>
                  </a:lnTo>
                  <a:lnTo>
                    <a:pt x="107759" y="297459"/>
                  </a:lnTo>
                  <a:lnTo>
                    <a:pt x="106768" y="294678"/>
                  </a:lnTo>
                  <a:lnTo>
                    <a:pt x="106172" y="298043"/>
                  </a:lnTo>
                  <a:lnTo>
                    <a:pt x="110134" y="299631"/>
                  </a:lnTo>
                  <a:lnTo>
                    <a:pt x="110731" y="297853"/>
                  </a:lnTo>
                  <a:lnTo>
                    <a:pt x="111721" y="296862"/>
                  </a:lnTo>
                  <a:lnTo>
                    <a:pt x="111721" y="292887"/>
                  </a:lnTo>
                  <a:close/>
                </a:path>
                <a:path w="223520" h="473709">
                  <a:moveTo>
                    <a:pt x="113690" y="426237"/>
                  </a:moveTo>
                  <a:lnTo>
                    <a:pt x="112776" y="428028"/>
                  </a:lnTo>
                  <a:lnTo>
                    <a:pt x="111340" y="430999"/>
                  </a:lnTo>
                  <a:lnTo>
                    <a:pt x="111506" y="431520"/>
                  </a:lnTo>
                  <a:lnTo>
                    <a:pt x="111671" y="430999"/>
                  </a:lnTo>
                  <a:lnTo>
                    <a:pt x="113690" y="426237"/>
                  </a:lnTo>
                  <a:close/>
                </a:path>
                <a:path w="223520" h="473709">
                  <a:moveTo>
                    <a:pt x="118478" y="428028"/>
                  </a:moveTo>
                  <a:lnTo>
                    <a:pt x="115506" y="428612"/>
                  </a:lnTo>
                  <a:lnTo>
                    <a:pt x="114909" y="426237"/>
                  </a:lnTo>
                  <a:lnTo>
                    <a:pt x="111506" y="431520"/>
                  </a:lnTo>
                  <a:lnTo>
                    <a:pt x="114122" y="439331"/>
                  </a:lnTo>
                  <a:lnTo>
                    <a:pt x="115506" y="433578"/>
                  </a:lnTo>
                  <a:lnTo>
                    <a:pt x="118478" y="436359"/>
                  </a:lnTo>
                  <a:lnTo>
                    <a:pt x="118478" y="433578"/>
                  </a:lnTo>
                  <a:lnTo>
                    <a:pt x="118478" y="428612"/>
                  </a:lnTo>
                  <a:lnTo>
                    <a:pt x="118478" y="428028"/>
                  </a:lnTo>
                  <a:close/>
                </a:path>
                <a:path w="223520" h="473709">
                  <a:moveTo>
                    <a:pt x="130987" y="307771"/>
                  </a:moveTo>
                  <a:lnTo>
                    <a:pt x="130784" y="303606"/>
                  </a:lnTo>
                  <a:lnTo>
                    <a:pt x="126022" y="309956"/>
                  </a:lnTo>
                  <a:lnTo>
                    <a:pt x="129997" y="309156"/>
                  </a:lnTo>
                  <a:lnTo>
                    <a:pt x="130987" y="307771"/>
                  </a:lnTo>
                  <a:close/>
                </a:path>
                <a:path w="223520" h="473709">
                  <a:moveTo>
                    <a:pt x="134327" y="281774"/>
                  </a:moveTo>
                  <a:lnTo>
                    <a:pt x="133413" y="283565"/>
                  </a:lnTo>
                  <a:lnTo>
                    <a:pt x="131978" y="286537"/>
                  </a:lnTo>
                  <a:lnTo>
                    <a:pt x="132143" y="287058"/>
                  </a:lnTo>
                  <a:lnTo>
                    <a:pt x="132308" y="286537"/>
                  </a:lnTo>
                  <a:lnTo>
                    <a:pt x="134327" y="281774"/>
                  </a:lnTo>
                  <a:close/>
                </a:path>
                <a:path w="223520" h="473709">
                  <a:moveTo>
                    <a:pt x="139115" y="283565"/>
                  </a:moveTo>
                  <a:lnTo>
                    <a:pt x="136144" y="284149"/>
                  </a:lnTo>
                  <a:lnTo>
                    <a:pt x="135547" y="281774"/>
                  </a:lnTo>
                  <a:lnTo>
                    <a:pt x="132143" y="287058"/>
                  </a:lnTo>
                  <a:lnTo>
                    <a:pt x="134759" y="294868"/>
                  </a:lnTo>
                  <a:lnTo>
                    <a:pt x="136144" y="289115"/>
                  </a:lnTo>
                  <a:lnTo>
                    <a:pt x="139115" y="291896"/>
                  </a:lnTo>
                  <a:lnTo>
                    <a:pt x="139115" y="289115"/>
                  </a:lnTo>
                  <a:lnTo>
                    <a:pt x="139115" y="284149"/>
                  </a:lnTo>
                  <a:lnTo>
                    <a:pt x="139115" y="283565"/>
                  </a:lnTo>
                  <a:close/>
                </a:path>
                <a:path w="223520" h="473709">
                  <a:moveTo>
                    <a:pt x="147840" y="253593"/>
                  </a:moveTo>
                  <a:lnTo>
                    <a:pt x="144475" y="256578"/>
                  </a:lnTo>
                  <a:lnTo>
                    <a:pt x="143878" y="254787"/>
                  </a:lnTo>
                  <a:lnTo>
                    <a:pt x="143878" y="258165"/>
                  </a:lnTo>
                  <a:lnTo>
                    <a:pt x="142887" y="255384"/>
                  </a:lnTo>
                  <a:lnTo>
                    <a:pt x="142290" y="258749"/>
                  </a:lnTo>
                  <a:lnTo>
                    <a:pt x="146253" y="260337"/>
                  </a:lnTo>
                  <a:lnTo>
                    <a:pt x="146850" y="258559"/>
                  </a:lnTo>
                  <a:lnTo>
                    <a:pt x="147840" y="257568"/>
                  </a:lnTo>
                  <a:lnTo>
                    <a:pt x="147840" y="253593"/>
                  </a:lnTo>
                  <a:close/>
                </a:path>
                <a:path w="223520" h="473709">
                  <a:moveTo>
                    <a:pt x="149821" y="309549"/>
                  </a:moveTo>
                  <a:lnTo>
                    <a:pt x="146456" y="307378"/>
                  </a:lnTo>
                  <a:lnTo>
                    <a:pt x="145859" y="309549"/>
                  </a:lnTo>
                  <a:lnTo>
                    <a:pt x="142684" y="307174"/>
                  </a:lnTo>
                  <a:lnTo>
                    <a:pt x="144665" y="311137"/>
                  </a:lnTo>
                  <a:lnTo>
                    <a:pt x="143078" y="311543"/>
                  </a:lnTo>
                  <a:lnTo>
                    <a:pt x="146646" y="314312"/>
                  </a:lnTo>
                  <a:lnTo>
                    <a:pt x="149821" y="309549"/>
                  </a:lnTo>
                  <a:close/>
                </a:path>
                <a:path w="223520" h="473709">
                  <a:moveTo>
                    <a:pt x="151015" y="278206"/>
                  </a:moveTo>
                  <a:lnTo>
                    <a:pt x="140703" y="275831"/>
                  </a:lnTo>
                  <a:lnTo>
                    <a:pt x="147053" y="288925"/>
                  </a:lnTo>
                  <a:lnTo>
                    <a:pt x="150228" y="290512"/>
                  </a:lnTo>
                  <a:lnTo>
                    <a:pt x="151015" y="278206"/>
                  </a:lnTo>
                  <a:close/>
                </a:path>
                <a:path w="223520" h="473709">
                  <a:moveTo>
                    <a:pt x="152603" y="101193"/>
                  </a:moveTo>
                  <a:lnTo>
                    <a:pt x="149237" y="104178"/>
                  </a:lnTo>
                  <a:lnTo>
                    <a:pt x="148640" y="102387"/>
                  </a:lnTo>
                  <a:lnTo>
                    <a:pt x="148640" y="105765"/>
                  </a:lnTo>
                  <a:lnTo>
                    <a:pt x="147650" y="102984"/>
                  </a:lnTo>
                  <a:lnTo>
                    <a:pt x="147053" y="106349"/>
                  </a:lnTo>
                  <a:lnTo>
                    <a:pt x="151015" y="107937"/>
                  </a:lnTo>
                  <a:lnTo>
                    <a:pt x="151612" y="106159"/>
                  </a:lnTo>
                  <a:lnTo>
                    <a:pt x="152603" y="105168"/>
                  </a:lnTo>
                  <a:lnTo>
                    <a:pt x="152603" y="101193"/>
                  </a:lnTo>
                  <a:close/>
                </a:path>
                <a:path w="223520" h="473709">
                  <a:moveTo>
                    <a:pt x="154584" y="157149"/>
                  </a:moveTo>
                  <a:lnTo>
                    <a:pt x="151218" y="154978"/>
                  </a:lnTo>
                  <a:lnTo>
                    <a:pt x="150622" y="157149"/>
                  </a:lnTo>
                  <a:lnTo>
                    <a:pt x="147447" y="154774"/>
                  </a:lnTo>
                  <a:lnTo>
                    <a:pt x="149428" y="158737"/>
                  </a:lnTo>
                  <a:lnTo>
                    <a:pt x="147840" y="159143"/>
                  </a:lnTo>
                  <a:lnTo>
                    <a:pt x="151409" y="161912"/>
                  </a:lnTo>
                  <a:lnTo>
                    <a:pt x="154584" y="157149"/>
                  </a:lnTo>
                  <a:close/>
                </a:path>
                <a:path w="223520" h="473709">
                  <a:moveTo>
                    <a:pt x="155778" y="125793"/>
                  </a:moveTo>
                  <a:lnTo>
                    <a:pt x="145465" y="123418"/>
                  </a:lnTo>
                  <a:lnTo>
                    <a:pt x="151815" y="136512"/>
                  </a:lnTo>
                  <a:lnTo>
                    <a:pt x="154990" y="138099"/>
                  </a:lnTo>
                  <a:lnTo>
                    <a:pt x="155778" y="125793"/>
                  </a:lnTo>
                  <a:close/>
                </a:path>
                <a:path w="223520" h="473709">
                  <a:moveTo>
                    <a:pt x="161734" y="232168"/>
                  </a:moveTo>
                  <a:lnTo>
                    <a:pt x="157568" y="236334"/>
                  </a:lnTo>
                  <a:lnTo>
                    <a:pt x="153403" y="232168"/>
                  </a:lnTo>
                  <a:lnTo>
                    <a:pt x="153403" y="239509"/>
                  </a:lnTo>
                  <a:lnTo>
                    <a:pt x="154393" y="239306"/>
                  </a:lnTo>
                  <a:lnTo>
                    <a:pt x="157772" y="246062"/>
                  </a:lnTo>
                  <a:lnTo>
                    <a:pt x="160147" y="243674"/>
                  </a:lnTo>
                  <a:lnTo>
                    <a:pt x="161734" y="241490"/>
                  </a:lnTo>
                  <a:lnTo>
                    <a:pt x="161734" y="232168"/>
                  </a:lnTo>
                  <a:close/>
                </a:path>
                <a:path w="223520" h="473709">
                  <a:moveTo>
                    <a:pt x="165696" y="215303"/>
                  </a:moveTo>
                  <a:lnTo>
                    <a:pt x="163118" y="213715"/>
                  </a:lnTo>
                  <a:lnTo>
                    <a:pt x="161734" y="211137"/>
                  </a:lnTo>
                  <a:lnTo>
                    <a:pt x="161734" y="215099"/>
                  </a:lnTo>
                  <a:lnTo>
                    <a:pt x="160743" y="216293"/>
                  </a:lnTo>
                  <a:lnTo>
                    <a:pt x="160947" y="220268"/>
                  </a:lnTo>
                  <a:lnTo>
                    <a:pt x="165303" y="222250"/>
                  </a:lnTo>
                  <a:lnTo>
                    <a:pt x="165303" y="219862"/>
                  </a:lnTo>
                  <a:lnTo>
                    <a:pt x="165696" y="220865"/>
                  </a:lnTo>
                  <a:lnTo>
                    <a:pt x="165696" y="215303"/>
                  </a:lnTo>
                  <a:close/>
                </a:path>
                <a:path w="223520" h="473709">
                  <a:moveTo>
                    <a:pt x="166497" y="79768"/>
                  </a:moveTo>
                  <a:lnTo>
                    <a:pt x="162331" y="83934"/>
                  </a:lnTo>
                  <a:lnTo>
                    <a:pt x="158165" y="79768"/>
                  </a:lnTo>
                  <a:lnTo>
                    <a:pt x="158165" y="87109"/>
                  </a:lnTo>
                  <a:lnTo>
                    <a:pt x="159156" y="86906"/>
                  </a:lnTo>
                  <a:lnTo>
                    <a:pt x="162534" y="93662"/>
                  </a:lnTo>
                  <a:lnTo>
                    <a:pt x="164909" y="91274"/>
                  </a:lnTo>
                  <a:lnTo>
                    <a:pt x="166497" y="89090"/>
                  </a:lnTo>
                  <a:lnTo>
                    <a:pt x="166497" y="79768"/>
                  </a:lnTo>
                  <a:close/>
                </a:path>
                <a:path w="223520" h="473709">
                  <a:moveTo>
                    <a:pt x="170078" y="279603"/>
                  </a:moveTo>
                  <a:lnTo>
                    <a:pt x="169722" y="273164"/>
                  </a:lnTo>
                  <a:lnTo>
                    <a:pt x="168884" y="271462"/>
                  </a:lnTo>
                  <a:lnTo>
                    <a:pt x="170078" y="279603"/>
                  </a:lnTo>
                  <a:close/>
                </a:path>
                <a:path w="223520" h="473709">
                  <a:moveTo>
                    <a:pt x="170472" y="62903"/>
                  </a:moveTo>
                  <a:lnTo>
                    <a:pt x="167894" y="61315"/>
                  </a:lnTo>
                  <a:lnTo>
                    <a:pt x="166509" y="58737"/>
                  </a:lnTo>
                  <a:lnTo>
                    <a:pt x="166509" y="62699"/>
                  </a:lnTo>
                  <a:lnTo>
                    <a:pt x="165519" y="63893"/>
                  </a:lnTo>
                  <a:lnTo>
                    <a:pt x="165722" y="67868"/>
                  </a:lnTo>
                  <a:lnTo>
                    <a:pt x="170078" y="69850"/>
                  </a:lnTo>
                  <a:lnTo>
                    <a:pt x="170078" y="67462"/>
                  </a:lnTo>
                  <a:lnTo>
                    <a:pt x="170472" y="68465"/>
                  </a:lnTo>
                  <a:lnTo>
                    <a:pt x="170472" y="62903"/>
                  </a:lnTo>
                  <a:close/>
                </a:path>
                <a:path w="223520" h="473709">
                  <a:moveTo>
                    <a:pt x="173647" y="270471"/>
                  </a:moveTo>
                  <a:lnTo>
                    <a:pt x="170472" y="274637"/>
                  </a:lnTo>
                  <a:lnTo>
                    <a:pt x="169875" y="273456"/>
                  </a:lnTo>
                  <a:lnTo>
                    <a:pt x="170865" y="280187"/>
                  </a:lnTo>
                  <a:lnTo>
                    <a:pt x="173647" y="277418"/>
                  </a:lnTo>
                  <a:lnTo>
                    <a:pt x="173647" y="270471"/>
                  </a:lnTo>
                  <a:close/>
                </a:path>
                <a:path w="223520" h="473709">
                  <a:moveTo>
                    <a:pt x="174434" y="306971"/>
                  </a:moveTo>
                  <a:lnTo>
                    <a:pt x="174205" y="307213"/>
                  </a:lnTo>
                  <a:lnTo>
                    <a:pt x="173443" y="306971"/>
                  </a:lnTo>
                  <a:lnTo>
                    <a:pt x="172059" y="305587"/>
                  </a:lnTo>
                  <a:lnTo>
                    <a:pt x="172656" y="309956"/>
                  </a:lnTo>
                  <a:lnTo>
                    <a:pt x="174155" y="307276"/>
                  </a:lnTo>
                  <a:lnTo>
                    <a:pt x="174434" y="307276"/>
                  </a:lnTo>
                  <a:lnTo>
                    <a:pt x="174434" y="306971"/>
                  </a:lnTo>
                  <a:close/>
                </a:path>
                <a:path w="223520" h="473709">
                  <a:moveTo>
                    <a:pt x="174840" y="127203"/>
                  </a:moveTo>
                  <a:lnTo>
                    <a:pt x="174485" y="120764"/>
                  </a:lnTo>
                  <a:lnTo>
                    <a:pt x="173647" y="119062"/>
                  </a:lnTo>
                  <a:lnTo>
                    <a:pt x="174840" y="127203"/>
                  </a:lnTo>
                  <a:close/>
                </a:path>
                <a:path w="223520" h="473709">
                  <a:moveTo>
                    <a:pt x="178409" y="118071"/>
                  </a:moveTo>
                  <a:lnTo>
                    <a:pt x="175234" y="122237"/>
                  </a:lnTo>
                  <a:lnTo>
                    <a:pt x="174637" y="121056"/>
                  </a:lnTo>
                  <a:lnTo>
                    <a:pt x="175628" y="127787"/>
                  </a:lnTo>
                  <a:lnTo>
                    <a:pt x="178409" y="125018"/>
                  </a:lnTo>
                  <a:lnTo>
                    <a:pt x="178409" y="118071"/>
                  </a:lnTo>
                  <a:close/>
                </a:path>
                <a:path w="223520" h="473709">
                  <a:moveTo>
                    <a:pt x="179197" y="154571"/>
                  </a:moveTo>
                  <a:lnTo>
                    <a:pt x="178968" y="154813"/>
                  </a:lnTo>
                  <a:lnTo>
                    <a:pt x="178206" y="154571"/>
                  </a:lnTo>
                  <a:lnTo>
                    <a:pt x="176822" y="153187"/>
                  </a:lnTo>
                  <a:lnTo>
                    <a:pt x="177419" y="157556"/>
                  </a:lnTo>
                  <a:lnTo>
                    <a:pt x="178917" y="154876"/>
                  </a:lnTo>
                  <a:lnTo>
                    <a:pt x="179197" y="154876"/>
                  </a:lnTo>
                  <a:lnTo>
                    <a:pt x="179197" y="154571"/>
                  </a:lnTo>
                  <a:close/>
                </a:path>
                <a:path w="223520" h="473709">
                  <a:moveTo>
                    <a:pt x="179997" y="308965"/>
                  </a:moveTo>
                  <a:lnTo>
                    <a:pt x="174434" y="307276"/>
                  </a:lnTo>
                  <a:lnTo>
                    <a:pt x="174434" y="311137"/>
                  </a:lnTo>
                  <a:lnTo>
                    <a:pt x="178015" y="311137"/>
                  </a:lnTo>
                  <a:lnTo>
                    <a:pt x="179997" y="314718"/>
                  </a:lnTo>
                  <a:lnTo>
                    <a:pt x="179997" y="308965"/>
                  </a:lnTo>
                  <a:close/>
                </a:path>
                <a:path w="223520" h="473709">
                  <a:moveTo>
                    <a:pt x="183172" y="228193"/>
                  </a:moveTo>
                  <a:lnTo>
                    <a:pt x="181089" y="230962"/>
                  </a:lnTo>
                  <a:lnTo>
                    <a:pt x="181724" y="229730"/>
                  </a:lnTo>
                  <a:lnTo>
                    <a:pt x="181991" y="228142"/>
                  </a:lnTo>
                  <a:lnTo>
                    <a:pt x="178803" y="229781"/>
                  </a:lnTo>
                  <a:lnTo>
                    <a:pt x="178015" y="232956"/>
                  </a:lnTo>
                  <a:lnTo>
                    <a:pt x="181495" y="231521"/>
                  </a:lnTo>
                  <a:lnTo>
                    <a:pt x="183172" y="228193"/>
                  </a:lnTo>
                  <a:close/>
                </a:path>
                <a:path w="223520" h="473709">
                  <a:moveTo>
                    <a:pt x="184759" y="156565"/>
                  </a:moveTo>
                  <a:lnTo>
                    <a:pt x="179197" y="154876"/>
                  </a:lnTo>
                  <a:lnTo>
                    <a:pt x="179197" y="158737"/>
                  </a:lnTo>
                  <a:lnTo>
                    <a:pt x="182778" y="158737"/>
                  </a:lnTo>
                  <a:lnTo>
                    <a:pt x="184759" y="162318"/>
                  </a:lnTo>
                  <a:lnTo>
                    <a:pt x="184759" y="156565"/>
                  </a:lnTo>
                  <a:close/>
                </a:path>
                <a:path w="223520" h="473709">
                  <a:moveTo>
                    <a:pt x="187934" y="75806"/>
                  </a:moveTo>
                  <a:lnTo>
                    <a:pt x="185851" y="78574"/>
                  </a:lnTo>
                  <a:lnTo>
                    <a:pt x="186486" y="77343"/>
                  </a:lnTo>
                  <a:lnTo>
                    <a:pt x="186753" y="75755"/>
                  </a:lnTo>
                  <a:lnTo>
                    <a:pt x="183565" y="77393"/>
                  </a:lnTo>
                  <a:lnTo>
                    <a:pt x="182778" y="80568"/>
                  </a:lnTo>
                  <a:lnTo>
                    <a:pt x="186258" y="79133"/>
                  </a:lnTo>
                  <a:lnTo>
                    <a:pt x="187934" y="75806"/>
                  </a:lnTo>
                  <a:close/>
                </a:path>
                <a:path w="223520" h="473709">
                  <a:moveTo>
                    <a:pt x="189725" y="242493"/>
                  </a:moveTo>
                  <a:lnTo>
                    <a:pt x="187540" y="243687"/>
                  </a:lnTo>
                  <a:lnTo>
                    <a:pt x="184162" y="245465"/>
                  </a:lnTo>
                  <a:lnTo>
                    <a:pt x="181584" y="248056"/>
                  </a:lnTo>
                  <a:lnTo>
                    <a:pt x="181584" y="252018"/>
                  </a:lnTo>
                  <a:lnTo>
                    <a:pt x="181584" y="253403"/>
                  </a:lnTo>
                  <a:lnTo>
                    <a:pt x="182968" y="253809"/>
                  </a:lnTo>
                  <a:lnTo>
                    <a:pt x="183172" y="255193"/>
                  </a:lnTo>
                  <a:lnTo>
                    <a:pt x="185153" y="253606"/>
                  </a:lnTo>
                  <a:lnTo>
                    <a:pt x="188328" y="254000"/>
                  </a:lnTo>
                  <a:lnTo>
                    <a:pt x="188328" y="248640"/>
                  </a:lnTo>
                  <a:lnTo>
                    <a:pt x="189725" y="242493"/>
                  </a:lnTo>
                  <a:close/>
                </a:path>
                <a:path w="223520" h="473709">
                  <a:moveTo>
                    <a:pt x="191096" y="278599"/>
                  </a:moveTo>
                  <a:lnTo>
                    <a:pt x="187731" y="281584"/>
                  </a:lnTo>
                  <a:lnTo>
                    <a:pt x="187134" y="279793"/>
                  </a:lnTo>
                  <a:lnTo>
                    <a:pt x="187134" y="283171"/>
                  </a:lnTo>
                  <a:lnTo>
                    <a:pt x="186143" y="280390"/>
                  </a:lnTo>
                  <a:lnTo>
                    <a:pt x="185547" y="283756"/>
                  </a:lnTo>
                  <a:lnTo>
                    <a:pt x="189509" y="285343"/>
                  </a:lnTo>
                  <a:lnTo>
                    <a:pt x="190106" y="283565"/>
                  </a:lnTo>
                  <a:lnTo>
                    <a:pt x="191096" y="282575"/>
                  </a:lnTo>
                  <a:lnTo>
                    <a:pt x="191096" y="278599"/>
                  </a:lnTo>
                  <a:close/>
                </a:path>
                <a:path w="223520" h="473709">
                  <a:moveTo>
                    <a:pt x="194487" y="90093"/>
                  </a:moveTo>
                  <a:lnTo>
                    <a:pt x="192303" y="91287"/>
                  </a:lnTo>
                  <a:lnTo>
                    <a:pt x="188925" y="93065"/>
                  </a:lnTo>
                  <a:lnTo>
                    <a:pt x="186347" y="95656"/>
                  </a:lnTo>
                  <a:lnTo>
                    <a:pt x="186347" y="99618"/>
                  </a:lnTo>
                  <a:lnTo>
                    <a:pt x="186347" y="101003"/>
                  </a:lnTo>
                  <a:lnTo>
                    <a:pt x="187731" y="101409"/>
                  </a:lnTo>
                  <a:lnTo>
                    <a:pt x="187934" y="102793"/>
                  </a:lnTo>
                  <a:lnTo>
                    <a:pt x="189915" y="101206"/>
                  </a:lnTo>
                  <a:lnTo>
                    <a:pt x="193090" y="101600"/>
                  </a:lnTo>
                  <a:lnTo>
                    <a:pt x="193090" y="96240"/>
                  </a:lnTo>
                  <a:lnTo>
                    <a:pt x="194487" y="90093"/>
                  </a:lnTo>
                  <a:close/>
                </a:path>
                <a:path w="223520" h="473709">
                  <a:moveTo>
                    <a:pt x="195872" y="126199"/>
                  </a:moveTo>
                  <a:lnTo>
                    <a:pt x="192506" y="129184"/>
                  </a:lnTo>
                  <a:lnTo>
                    <a:pt x="191909" y="127393"/>
                  </a:lnTo>
                  <a:lnTo>
                    <a:pt x="191909" y="130771"/>
                  </a:lnTo>
                  <a:lnTo>
                    <a:pt x="190919" y="127990"/>
                  </a:lnTo>
                  <a:lnTo>
                    <a:pt x="190322" y="131356"/>
                  </a:lnTo>
                  <a:lnTo>
                    <a:pt x="194284" y="132943"/>
                  </a:lnTo>
                  <a:lnTo>
                    <a:pt x="194881" y="131165"/>
                  </a:lnTo>
                  <a:lnTo>
                    <a:pt x="195872" y="130175"/>
                  </a:lnTo>
                  <a:lnTo>
                    <a:pt x="195872" y="126199"/>
                  </a:lnTo>
                  <a:close/>
                </a:path>
                <a:path w="223520" h="473709">
                  <a:moveTo>
                    <a:pt x="210362" y="293484"/>
                  </a:moveTo>
                  <a:lnTo>
                    <a:pt x="210159" y="289318"/>
                  </a:lnTo>
                  <a:lnTo>
                    <a:pt x="205397" y="295668"/>
                  </a:lnTo>
                  <a:lnTo>
                    <a:pt x="209372" y="294868"/>
                  </a:lnTo>
                  <a:lnTo>
                    <a:pt x="210362" y="293484"/>
                  </a:lnTo>
                  <a:close/>
                </a:path>
                <a:path w="223520" h="473709">
                  <a:moveTo>
                    <a:pt x="213702" y="267487"/>
                  </a:moveTo>
                  <a:lnTo>
                    <a:pt x="212788" y="269278"/>
                  </a:lnTo>
                  <a:lnTo>
                    <a:pt x="211353" y="272249"/>
                  </a:lnTo>
                  <a:lnTo>
                    <a:pt x="211518" y="272770"/>
                  </a:lnTo>
                  <a:lnTo>
                    <a:pt x="211683" y="272249"/>
                  </a:lnTo>
                  <a:lnTo>
                    <a:pt x="213702" y="267487"/>
                  </a:lnTo>
                  <a:close/>
                </a:path>
                <a:path w="223520" h="473709">
                  <a:moveTo>
                    <a:pt x="215125" y="141084"/>
                  </a:moveTo>
                  <a:lnTo>
                    <a:pt x="214922" y="136918"/>
                  </a:lnTo>
                  <a:lnTo>
                    <a:pt x="210159" y="143268"/>
                  </a:lnTo>
                  <a:lnTo>
                    <a:pt x="214134" y="142468"/>
                  </a:lnTo>
                  <a:lnTo>
                    <a:pt x="215125" y="141084"/>
                  </a:lnTo>
                  <a:close/>
                </a:path>
                <a:path w="223520" h="473709">
                  <a:moveTo>
                    <a:pt x="218465" y="115087"/>
                  </a:moveTo>
                  <a:lnTo>
                    <a:pt x="217551" y="116878"/>
                  </a:lnTo>
                  <a:lnTo>
                    <a:pt x="216115" y="119849"/>
                  </a:lnTo>
                  <a:lnTo>
                    <a:pt x="216281" y="120370"/>
                  </a:lnTo>
                  <a:lnTo>
                    <a:pt x="216446" y="119849"/>
                  </a:lnTo>
                  <a:lnTo>
                    <a:pt x="218465" y="115087"/>
                  </a:lnTo>
                  <a:close/>
                </a:path>
                <a:path w="223520" h="473709">
                  <a:moveTo>
                    <a:pt x="218490" y="269278"/>
                  </a:moveTo>
                  <a:lnTo>
                    <a:pt x="215519" y="269862"/>
                  </a:lnTo>
                  <a:lnTo>
                    <a:pt x="214922" y="267487"/>
                  </a:lnTo>
                  <a:lnTo>
                    <a:pt x="211518" y="272770"/>
                  </a:lnTo>
                  <a:lnTo>
                    <a:pt x="214134" y="280581"/>
                  </a:lnTo>
                  <a:lnTo>
                    <a:pt x="215519" y="274828"/>
                  </a:lnTo>
                  <a:lnTo>
                    <a:pt x="218490" y="277609"/>
                  </a:lnTo>
                  <a:lnTo>
                    <a:pt x="218490" y="274828"/>
                  </a:lnTo>
                  <a:lnTo>
                    <a:pt x="218490" y="269862"/>
                  </a:lnTo>
                  <a:lnTo>
                    <a:pt x="218490" y="269278"/>
                  </a:lnTo>
                  <a:close/>
                </a:path>
                <a:path w="223520" h="473709">
                  <a:moveTo>
                    <a:pt x="223253" y="116878"/>
                  </a:moveTo>
                  <a:lnTo>
                    <a:pt x="220281" y="117462"/>
                  </a:lnTo>
                  <a:lnTo>
                    <a:pt x="219684" y="115087"/>
                  </a:lnTo>
                  <a:lnTo>
                    <a:pt x="216281" y="120370"/>
                  </a:lnTo>
                  <a:lnTo>
                    <a:pt x="218897" y="128181"/>
                  </a:lnTo>
                  <a:lnTo>
                    <a:pt x="220281" y="122428"/>
                  </a:lnTo>
                  <a:lnTo>
                    <a:pt x="223253" y="125209"/>
                  </a:lnTo>
                  <a:lnTo>
                    <a:pt x="223253" y="122428"/>
                  </a:lnTo>
                  <a:lnTo>
                    <a:pt x="223253" y="117462"/>
                  </a:lnTo>
                  <a:lnTo>
                    <a:pt x="223253" y="116878"/>
                  </a:lnTo>
                  <a:close/>
                </a:path>
              </a:pathLst>
            </a:custGeom>
            <a:solidFill>
              <a:srgbClr val="231F20"/>
            </a:solidFill>
          </p:spPr>
          <p:txBody>
            <a:bodyPr wrap="square" lIns="0" tIns="0" rIns="0" bIns="0" rtlCol="0"/>
            <a:lstStyle/>
            <a:p>
              <a:endParaRPr/>
            </a:p>
          </p:txBody>
        </p:sp>
        <p:sp>
          <p:nvSpPr>
            <p:cNvPr id="96" name="object 96"/>
            <p:cNvSpPr/>
            <p:nvPr/>
          </p:nvSpPr>
          <p:spPr>
            <a:xfrm>
              <a:off x="4509491" y="6800176"/>
              <a:ext cx="229870" cy="674370"/>
            </a:xfrm>
            <a:custGeom>
              <a:avLst/>
              <a:gdLst/>
              <a:ahLst/>
              <a:cxnLst/>
              <a:rect l="l" t="t" r="r" b="b"/>
              <a:pathLst>
                <a:path w="229870" h="674370">
                  <a:moveTo>
                    <a:pt x="5549" y="565150"/>
                  </a:moveTo>
                  <a:lnTo>
                    <a:pt x="2184" y="568134"/>
                  </a:lnTo>
                  <a:lnTo>
                    <a:pt x="1587" y="566343"/>
                  </a:lnTo>
                  <a:lnTo>
                    <a:pt x="1587" y="569722"/>
                  </a:lnTo>
                  <a:lnTo>
                    <a:pt x="596" y="566940"/>
                  </a:lnTo>
                  <a:lnTo>
                    <a:pt x="0" y="570306"/>
                  </a:lnTo>
                  <a:lnTo>
                    <a:pt x="3962" y="571893"/>
                  </a:lnTo>
                  <a:lnTo>
                    <a:pt x="4559" y="570115"/>
                  </a:lnTo>
                  <a:lnTo>
                    <a:pt x="5549" y="569125"/>
                  </a:lnTo>
                  <a:lnTo>
                    <a:pt x="5549" y="565150"/>
                  </a:lnTo>
                  <a:close/>
                </a:path>
                <a:path w="229870" h="674370">
                  <a:moveTo>
                    <a:pt x="29362" y="509587"/>
                  </a:moveTo>
                  <a:lnTo>
                    <a:pt x="25996" y="512572"/>
                  </a:lnTo>
                  <a:lnTo>
                    <a:pt x="25400" y="510781"/>
                  </a:lnTo>
                  <a:lnTo>
                    <a:pt x="25400" y="514159"/>
                  </a:lnTo>
                  <a:lnTo>
                    <a:pt x="24409" y="511378"/>
                  </a:lnTo>
                  <a:lnTo>
                    <a:pt x="23812" y="514743"/>
                  </a:lnTo>
                  <a:lnTo>
                    <a:pt x="27774" y="516331"/>
                  </a:lnTo>
                  <a:lnTo>
                    <a:pt x="28371" y="514553"/>
                  </a:lnTo>
                  <a:lnTo>
                    <a:pt x="29362" y="513562"/>
                  </a:lnTo>
                  <a:lnTo>
                    <a:pt x="29362" y="509587"/>
                  </a:lnTo>
                  <a:close/>
                </a:path>
                <a:path w="229870" h="674370">
                  <a:moveTo>
                    <a:pt x="31343" y="565543"/>
                  </a:moveTo>
                  <a:lnTo>
                    <a:pt x="27978" y="563372"/>
                  </a:lnTo>
                  <a:lnTo>
                    <a:pt x="27381" y="565543"/>
                  </a:lnTo>
                  <a:lnTo>
                    <a:pt x="24206" y="563168"/>
                  </a:lnTo>
                  <a:lnTo>
                    <a:pt x="26187" y="567131"/>
                  </a:lnTo>
                  <a:lnTo>
                    <a:pt x="24599" y="567537"/>
                  </a:lnTo>
                  <a:lnTo>
                    <a:pt x="28168" y="570306"/>
                  </a:lnTo>
                  <a:lnTo>
                    <a:pt x="31343" y="565543"/>
                  </a:lnTo>
                  <a:close/>
                </a:path>
                <a:path w="229870" h="674370">
                  <a:moveTo>
                    <a:pt x="32537" y="534200"/>
                  </a:moveTo>
                  <a:lnTo>
                    <a:pt x="22225" y="531825"/>
                  </a:lnTo>
                  <a:lnTo>
                    <a:pt x="28575" y="544918"/>
                  </a:lnTo>
                  <a:lnTo>
                    <a:pt x="31750" y="546506"/>
                  </a:lnTo>
                  <a:lnTo>
                    <a:pt x="32537" y="534200"/>
                  </a:lnTo>
                  <a:close/>
                </a:path>
                <a:path w="229870" h="674370">
                  <a:moveTo>
                    <a:pt x="40881" y="539750"/>
                  </a:moveTo>
                  <a:lnTo>
                    <a:pt x="38798" y="542518"/>
                  </a:lnTo>
                  <a:lnTo>
                    <a:pt x="39433" y="541286"/>
                  </a:lnTo>
                  <a:lnTo>
                    <a:pt x="39700" y="539699"/>
                  </a:lnTo>
                  <a:lnTo>
                    <a:pt x="36512" y="541337"/>
                  </a:lnTo>
                  <a:lnTo>
                    <a:pt x="35725" y="544512"/>
                  </a:lnTo>
                  <a:lnTo>
                    <a:pt x="39204" y="543077"/>
                  </a:lnTo>
                  <a:lnTo>
                    <a:pt x="40881" y="539750"/>
                  </a:lnTo>
                  <a:close/>
                </a:path>
                <a:path w="229870" h="674370">
                  <a:moveTo>
                    <a:pt x="43256" y="488162"/>
                  </a:moveTo>
                  <a:lnTo>
                    <a:pt x="39090" y="492328"/>
                  </a:lnTo>
                  <a:lnTo>
                    <a:pt x="34925" y="488162"/>
                  </a:lnTo>
                  <a:lnTo>
                    <a:pt x="34925" y="495503"/>
                  </a:lnTo>
                  <a:lnTo>
                    <a:pt x="35915" y="495300"/>
                  </a:lnTo>
                  <a:lnTo>
                    <a:pt x="39293" y="502056"/>
                  </a:lnTo>
                  <a:lnTo>
                    <a:pt x="41668" y="499668"/>
                  </a:lnTo>
                  <a:lnTo>
                    <a:pt x="43256" y="497484"/>
                  </a:lnTo>
                  <a:lnTo>
                    <a:pt x="43256" y="488162"/>
                  </a:lnTo>
                  <a:close/>
                </a:path>
                <a:path w="229870" h="674370">
                  <a:moveTo>
                    <a:pt x="47218" y="471297"/>
                  </a:moveTo>
                  <a:lnTo>
                    <a:pt x="44640" y="469709"/>
                  </a:lnTo>
                  <a:lnTo>
                    <a:pt x="43256" y="467131"/>
                  </a:lnTo>
                  <a:lnTo>
                    <a:pt x="43256" y="471093"/>
                  </a:lnTo>
                  <a:lnTo>
                    <a:pt x="42265" y="472287"/>
                  </a:lnTo>
                  <a:lnTo>
                    <a:pt x="42468" y="476262"/>
                  </a:lnTo>
                  <a:lnTo>
                    <a:pt x="46824" y="478243"/>
                  </a:lnTo>
                  <a:lnTo>
                    <a:pt x="46824" y="475856"/>
                  </a:lnTo>
                  <a:lnTo>
                    <a:pt x="47218" y="476859"/>
                  </a:lnTo>
                  <a:lnTo>
                    <a:pt x="47218" y="471297"/>
                  </a:lnTo>
                  <a:close/>
                </a:path>
                <a:path w="229870" h="674370">
                  <a:moveTo>
                    <a:pt x="51600" y="535597"/>
                  </a:moveTo>
                  <a:lnTo>
                    <a:pt x="51244" y="529158"/>
                  </a:lnTo>
                  <a:lnTo>
                    <a:pt x="50406" y="527456"/>
                  </a:lnTo>
                  <a:lnTo>
                    <a:pt x="51600" y="535597"/>
                  </a:lnTo>
                  <a:close/>
                </a:path>
                <a:path w="229870" h="674370">
                  <a:moveTo>
                    <a:pt x="55168" y="526465"/>
                  </a:moveTo>
                  <a:lnTo>
                    <a:pt x="51993" y="530631"/>
                  </a:lnTo>
                  <a:lnTo>
                    <a:pt x="51396" y="529450"/>
                  </a:lnTo>
                  <a:lnTo>
                    <a:pt x="52387" y="536181"/>
                  </a:lnTo>
                  <a:lnTo>
                    <a:pt x="55168" y="533412"/>
                  </a:lnTo>
                  <a:lnTo>
                    <a:pt x="55168" y="526465"/>
                  </a:lnTo>
                  <a:close/>
                </a:path>
                <a:path w="229870" h="674370">
                  <a:moveTo>
                    <a:pt x="55956" y="562965"/>
                  </a:moveTo>
                  <a:lnTo>
                    <a:pt x="55727" y="563206"/>
                  </a:lnTo>
                  <a:lnTo>
                    <a:pt x="54965" y="562965"/>
                  </a:lnTo>
                  <a:lnTo>
                    <a:pt x="53581" y="561581"/>
                  </a:lnTo>
                  <a:lnTo>
                    <a:pt x="54178" y="565950"/>
                  </a:lnTo>
                  <a:lnTo>
                    <a:pt x="55676" y="563270"/>
                  </a:lnTo>
                  <a:lnTo>
                    <a:pt x="55956" y="563270"/>
                  </a:lnTo>
                  <a:lnTo>
                    <a:pt x="55956" y="562965"/>
                  </a:lnTo>
                  <a:close/>
                </a:path>
                <a:path w="229870" h="674370">
                  <a:moveTo>
                    <a:pt x="61518" y="564959"/>
                  </a:moveTo>
                  <a:lnTo>
                    <a:pt x="55956" y="563270"/>
                  </a:lnTo>
                  <a:lnTo>
                    <a:pt x="55956" y="567131"/>
                  </a:lnTo>
                  <a:lnTo>
                    <a:pt x="59537" y="567131"/>
                  </a:lnTo>
                  <a:lnTo>
                    <a:pt x="61518" y="570712"/>
                  </a:lnTo>
                  <a:lnTo>
                    <a:pt x="61518" y="564959"/>
                  </a:lnTo>
                  <a:close/>
                </a:path>
                <a:path w="229870" h="674370">
                  <a:moveTo>
                    <a:pt x="64693" y="484200"/>
                  </a:moveTo>
                  <a:lnTo>
                    <a:pt x="62611" y="486968"/>
                  </a:lnTo>
                  <a:lnTo>
                    <a:pt x="63246" y="485736"/>
                  </a:lnTo>
                  <a:lnTo>
                    <a:pt x="63512" y="484149"/>
                  </a:lnTo>
                  <a:lnTo>
                    <a:pt x="60325" y="485787"/>
                  </a:lnTo>
                  <a:lnTo>
                    <a:pt x="59537" y="488962"/>
                  </a:lnTo>
                  <a:lnTo>
                    <a:pt x="63017" y="487527"/>
                  </a:lnTo>
                  <a:lnTo>
                    <a:pt x="64693" y="484200"/>
                  </a:lnTo>
                  <a:close/>
                </a:path>
                <a:path w="229870" h="674370">
                  <a:moveTo>
                    <a:pt x="71247" y="498487"/>
                  </a:moveTo>
                  <a:lnTo>
                    <a:pt x="69062" y="499681"/>
                  </a:lnTo>
                  <a:lnTo>
                    <a:pt x="65684" y="501459"/>
                  </a:lnTo>
                  <a:lnTo>
                    <a:pt x="63106" y="504050"/>
                  </a:lnTo>
                  <a:lnTo>
                    <a:pt x="63106" y="508012"/>
                  </a:lnTo>
                  <a:lnTo>
                    <a:pt x="63106" y="509397"/>
                  </a:lnTo>
                  <a:lnTo>
                    <a:pt x="64490" y="509803"/>
                  </a:lnTo>
                  <a:lnTo>
                    <a:pt x="64693" y="511187"/>
                  </a:lnTo>
                  <a:lnTo>
                    <a:pt x="66675" y="509600"/>
                  </a:lnTo>
                  <a:lnTo>
                    <a:pt x="69850" y="509993"/>
                  </a:lnTo>
                  <a:lnTo>
                    <a:pt x="69850" y="504634"/>
                  </a:lnTo>
                  <a:lnTo>
                    <a:pt x="71247" y="498487"/>
                  </a:lnTo>
                  <a:close/>
                </a:path>
                <a:path w="229870" h="674370">
                  <a:moveTo>
                    <a:pt x="72618" y="534593"/>
                  </a:moveTo>
                  <a:lnTo>
                    <a:pt x="69253" y="537578"/>
                  </a:lnTo>
                  <a:lnTo>
                    <a:pt x="68656" y="535787"/>
                  </a:lnTo>
                  <a:lnTo>
                    <a:pt x="68656" y="539165"/>
                  </a:lnTo>
                  <a:lnTo>
                    <a:pt x="67665" y="536384"/>
                  </a:lnTo>
                  <a:lnTo>
                    <a:pt x="67068" y="539750"/>
                  </a:lnTo>
                  <a:lnTo>
                    <a:pt x="71031" y="541337"/>
                  </a:lnTo>
                  <a:lnTo>
                    <a:pt x="71628" y="539559"/>
                  </a:lnTo>
                  <a:lnTo>
                    <a:pt x="72618" y="538568"/>
                  </a:lnTo>
                  <a:lnTo>
                    <a:pt x="72618" y="534593"/>
                  </a:lnTo>
                  <a:close/>
                </a:path>
                <a:path w="229870" h="674370">
                  <a:moveTo>
                    <a:pt x="91884" y="549478"/>
                  </a:moveTo>
                  <a:lnTo>
                    <a:pt x="91681" y="545312"/>
                  </a:lnTo>
                  <a:lnTo>
                    <a:pt x="86918" y="551662"/>
                  </a:lnTo>
                  <a:lnTo>
                    <a:pt x="90893" y="550862"/>
                  </a:lnTo>
                  <a:lnTo>
                    <a:pt x="91884" y="549478"/>
                  </a:lnTo>
                  <a:close/>
                </a:path>
                <a:path w="229870" h="674370">
                  <a:moveTo>
                    <a:pt x="99212" y="500062"/>
                  </a:moveTo>
                  <a:lnTo>
                    <a:pt x="95846" y="503047"/>
                  </a:lnTo>
                  <a:lnTo>
                    <a:pt x="95250" y="501256"/>
                  </a:lnTo>
                  <a:lnTo>
                    <a:pt x="95250" y="504634"/>
                  </a:lnTo>
                  <a:lnTo>
                    <a:pt x="94259" y="501853"/>
                  </a:lnTo>
                  <a:lnTo>
                    <a:pt x="93662" y="505218"/>
                  </a:lnTo>
                  <a:lnTo>
                    <a:pt x="97624" y="506806"/>
                  </a:lnTo>
                  <a:lnTo>
                    <a:pt x="98221" y="505028"/>
                  </a:lnTo>
                  <a:lnTo>
                    <a:pt x="99212" y="504037"/>
                  </a:lnTo>
                  <a:lnTo>
                    <a:pt x="99212" y="500062"/>
                  </a:lnTo>
                  <a:close/>
                </a:path>
                <a:path w="229870" h="674370">
                  <a:moveTo>
                    <a:pt x="101193" y="556018"/>
                  </a:moveTo>
                  <a:lnTo>
                    <a:pt x="97828" y="553847"/>
                  </a:lnTo>
                  <a:lnTo>
                    <a:pt x="97231" y="556018"/>
                  </a:lnTo>
                  <a:lnTo>
                    <a:pt x="94056" y="553643"/>
                  </a:lnTo>
                  <a:lnTo>
                    <a:pt x="96037" y="557606"/>
                  </a:lnTo>
                  <a:lnTo>
                    <a:pt x="94449" y="558012"/>
                  </a:lnTo>
                  <a:lnTo>
                    <a:pt x="98018" y="560781"/>
                  </a:lnTo>
                  <a:lnTo>
                    <a:pt x="101193" y="556018"/>
                  </a:lnTo>
                  <a:close/>
                </a:path>
                <a:path w="229870" h="674370">
                  <a:moveTo>
                    <a:pt x="102387" y="524675"/>
                  </a:moveTo>
                  <a:lnTo>
                    <a:pt x="92075" y="522300"/>
                  </a:lnTo>
                  <a:lnTo>
                    <a:pt x="93903" y="526097"/>
                  </a:lnTo>
                  <a:lnTo>
                    <a:pt x="92875" y="528243"/>
                  </a:lnTo>
                  <a:lnTo>
                    <a:pt x="93040" y="528764"/>
                  </a:lnTo>
                  <a:lnTo>
                    <a:pt x="93205" y="528243"/>
                  </a:lnTo>
                  <a:lnTo>
                    <a:pt x="94018" y="526326"/>
                  </a:lnTo>
                  <a:lnTo>
                    <a:pt x="94272" y="526846"/>
                  </a:lnTo>
                  <a:lnTo>
                    <a:pt x="93040" y="528764"/>
                  </a:lnTo>
                  <a:lnTo>
                    <a:pt x="95656" y="536575"/>
                  </a:lnTo>
                  <a:lnTo>
                    <a:pt x="96761" y="531977"/>
                  </a:lnTo>
                  <a:lnTo>
                    <a:pt x="98425" y="535393"/>
                  </a:lnTo>
                  <a:lnTo>
                    <a:pt x="101600" y="536981"/>
                  </a:lnTo>
                  <a:lnTo>
                    <a:pt x="102387" y="524675"/>
                  </a:lnTo>
                  <a:close/>
                </a:path>
                <a:path w="229870" h="674370">
                  <a:moveTo>
                    <a:pt x="110324" y="612775"/>
                  </a:moveTo>
                  <a:lnTo>
                    <a:pt x="106959" y="615759"/>
                  </a:lnTo>
                  <a:lnTo>
                    <a:pt x="106362" y="613968"/>
                  </a:lnTo>
                  <a:lnTo>
                    <a:pt x="106362" y="617347"/>
                  </a:lnTo>
                  <a:lnTo>
                    <a:pt x="105371" y="614565"/>
                  </a:lnTo>
                  <a:lnTo>
                    <a:pt x="104775" y="617931"/>
                  </a:lnTo>
                  <a:lnTo>
                    <a:pt x="108737" y="619518"/>
                  </a:lnTo>
                  <a:lnTo>
                    <a:pt x="109334" y="617740"/>
                  </a:lnTo>
                  <a:lnTo>
                    <a:pt x="110324" y="616750"/>
                  </a:lnTo>
                  <a:lnTo>
                    <a:pt x="110324" y="612775"/>
                  </a:lnTo>
                  <a:close/>
                </a:path>
                <a:path w="229870" h="674370">
                  <a:moveTo>
                    <a:pt x="112306" y="668731"/>
                  </a:moveTo>
                  <a:lnTo>
                    <a:pt x="108940" y="666559"/>
                  </a:lnTo>
                  <a:lnTo>
                    <a:pt x="108343" y="668731"/>
                  </a:lnTo>
                  <a:lnTo>
                    <a:pt x="105168" y="666356"/>
                  </a:lnTo>
                  <a:lnTo>
                    <a:pt x="107149" y="670318"/>
                  </a:lnTo>
                  <a:lnTo>
                    <a:pt x="105562" y="670725"/>
                  </a:lnTo>
                  <a:lnTo>
                    <a:pt x="109131" y="673493"/>
                  </a:lnTo>
                  <a:lnTo>
                    <a:pt x="112306" y="668731"/>
                  </a:lnTo>
                  <a:close/>
                </a:path>
                <a:path w="229870" h="674370">
                  <a:moveTo>
                    <a:pt x="113106" y="478637"/>
                  </a:moveTo>
                  <a:lnTo>
                    <a:pt x="108940" y="482803"/>
                  </a:lnTo>
                  <a:lnTo>
                    <a:pt x="104775" y="478637"/>
                  </a:lnTo>
                  <a:lnTo>
                    <a:pt x="104775" y="485978"/>
                  </a:lnTo>
                  <a:lnTo>
                    <a:pt x="105765" y="485775"/>
                  </a:lnTo>
                  <a:lnTo>
                    <a:pt x="109143" y="492531"/>
                  </a:lnTo>
                  <a:lnTo>
                    <a:pt x="111518" y="490143"/>
                  </a:lnTo>
                  <a:lnTo>
                    <a:pt x="113106" y="487959"/>
                  </a:lnTo>
                  <a:lnTo>
                    <a:pt x="113106" y="478637"/>
                  </a:lnTo>
                  <a:close/>
                </a:path>
                <a:path w="229870" h="674370">
                  <a:moveTo>
                    <a:pt x="113499" y="637387"/>
                  </a:moveTo>
                  <a:lnTo>
                    <a:pt x="103187" y="635012"/>
                  </a:lnTo>
                  <a:lnTo>
                    <a:pt x="109537" y="648106"/>
                  </a:lnTo>
                  <a:lnTo>
                    <a:pt x="112712" y="649693"/>
                  </a:lnTo>
                  <a:lnTo>
                    <a:pt x="113499" y="637387"/>
                  </a:lnTo>
                  <a:close/>
                </a:path>
                <a:path w="229870" h="674370">
                  <a:moveTo>
                    <a:pt x="117068" y="461772"/>
                  </a:moveTo>
                  <a:lnTo>
                    <a:pt x="114490" y="460184"/>
                  </a:lnTo>
                  <a:lnTo>
                    <a:pt x="113106" y="457606"/>
                  </a:lnTo>
                  <a:lnTo>
                    <a:pt x="113106" y="461568"/>
                  </a:lnTo>
                  <a:lnTo>
                    <a:pt x="112115" y="462762"/>
                  </a:lnTo>
                  <a:lnTo>
                    <a:pt x="112318" y="466737"/>
                  </a:lnTo>
                  <a:lnTo>
                    <a:pt x="116674" y="468718"/>
                  </a:lnTo>
                  <a:lnTo>
                    <a:pt x="116674" y="466331"/>
                  </a:lnTo>
                  <a:lnTo>
                    <a:pt x="117068" y="467334"/>
                  </a:lnTo>
                  <a:lnTo>
                    <a:pt x="117068" y="461772"/>
                  </a:lnTo>
                  <a:close/>
                </a:path>
                <a:path w="229870" h="674370">
                  <a:moveTo>
                    <a:pt x="121450" y="526072"/>
                  </a:moveTo>
                  <a:lnTo>
                    <a:pt x="121094" y="519633"/>
                  </a:lnTo>
                  <a:lnTo>
                    <a:pt x="120256" y="517931"/>
                  </a:lnTo>
                  <a:lnTo>
                    <a:pt x="121450" y="526072"/>
                  </a:lnTo>
                  <a:close/>
                </a:path>
                <a:path w="229870" h="674370">
                  <a:moveTo>
                    <a:pt x="124218" y="591350"/>
                  </a:moveTo>
                  <a:lnTo>
                    <a:pt x="120053" y="595515"/>
                  </a:lnTo>
                  <a:lnTo>
                    <a:pt x="115887" y="591350"/>
                  </a:lnTo>
                  <a:lnTo>
                    <a:pt x="115887" y="598690"/>
                  </a:lnTo>
                  <a:lnTo>
                    <a:pt x="116878" y="598487"/>
                  </a:lnTo>
                  <a:lnTo>
                    <a:pt x="120256" y="605243"/>
                  </a:lnTo>
                  <a:lnTo>
                    <a:pt x="122631" y="602856"/>
                  </a:lnTo>
                  <a:lnTo>
                    <a:pt x="124218" y="600671"/>
                  </a:lnTo>
                  <a:lnTo>
                    <a:pt x="124218" y="591350"/>
                  </a:lnTo>
                  <a:close/>
                </a:path>
                <a:path w="229870" h="674370">
                  <a:moveTo>
                    <a:pt x="125018" y="516940"/>
                  </a:moveTo>
                  <a:lnTo>
                    <a:pt x="121843" y="521106"/>
                  </a:lnTo>
                  <a:lnTo>
                    <a:pt x="121246" y="519925"/>
                  </a:lnTo>
                  <a:lnTo>
                    <a:pt x="122237" y="526656"/>
                  </a:lnTo>
                  <a:lnTo>
                    <a:pt x="125018" y="523887"/>
                  </a:lnTo>
                  <a:lnTo>
                    <a:pt x="125018" y="516940"/>
                  </a:lnTo>
                  <a:close/>
                </a:path>
                <a:path w="229870" h="674370">
                  <a:moveTo>
                    <a:pt x="125806" y="553440"/>
                  </a:moveTo>
                  <a:lnTo>
                    <a:pt x="125577" y="553681"/>
                  </a:lnTo>
                  <a:lnTo>
                    <a:pt x="124815" y="553440"/>
                  </a:lnTo>
                  <a:lnTo>
                    <a:pt x="123431" y="552056"/>
                  </a:lnTo>
                  <a:lnTo>
                    <a:pt x="124028" y="556425"/>
                  </a:lnTo>
                  <a:lnTo>
                    <a:pt x="125526" y="553745"/>
                  </a:lnTo>
                  <a:lnTo>
                    <a:pt x="125806" y="553745"/>
                  </a:lnTo>
                  <a:lnTo>
                    <a:pt x="125806" y="553440"/>
                  </a:lnTo>
                  <a:close/>
                </a:path>
                <a:path w="229870" h="674370">
                  <a:moveTo>
                    <a:pt x="128193" y="574484"/>
                  </a:moveTo>
                  <a:lnTo>
                    <a:pt x="125615" y="572897"/>
                  </a:lnTo>
                  <a:lnTo>
                    <a:pt x="124231" y="570318"/>
                  </a:lnTo>
                  <a:lnTo>
                    <a:pt x="124231" y="574281"/>
                  </a:lnTo>
                  <a:lnTo>
                    <a:pt x="123240" y="575475"/>
                  </a:lnTo>
                  <a:lnTo>
                    <a:pt x="123444" y="579450"/>
                  </a:lnTo>
                  <a:lnTo>
                    <a:pt x="127800" y="581431"/>
                  </a:lnTo>
                  <a:lnTo>
                    <a:pt x="127800" y="579043"/>
                  </a:lnTo>
                  <a:lnTo>
                    <a:pt x="128193" y="580047"/>
                  </a:lnTo>
                  <a:lnTo>
                    <a:pt x="128193" y="574484"/>
                  </a:lnTo>
                  <a:close/>
                </a:path>
                <a:path w="229870" h="674370">
                  <a:moveTo>
                    <a:pt x="131368" y="555434"/>
                  </a:moveTo>
                  <a:lnTo>
                    <a:pt x="125806" y="553745"/>
                  </a:lnTo>
                  <a:lnTo>
                    <a:pt x="125806" y="557606"/>
                  </a:lnTo>
                  <a:lnTo>
                    <a:pt x="129387" y="557606"/>
                  </a:lnTo>
                  <a:lnTo>
                    <a:pt x="131368" y="561187"/>
                  </a:lnTo>
                  <a:lnTo>
                    <a:pt x="131368" y="555434"/>
                  </a:lnTo>
                  <a:close/>
                </a:path>
                <a:path w="229870" h="674370">
                  <a:moveTo>
                    <a:pt x="132562" y="638784"/>
                  </a:moveTo>
                  <a:lnTo>
                    <a:pt x="132207" y="632345"/>
                  </a:lnTo>
                  <a:lnTo>
                    <a:pt x="131368" y="630643"/>
                  </a:lnTo>
                  <a:lnTo>
                    <a:pt x="132562" y="638784"/>
                  </a:lnTo>
                  <a:close/>
                </a:path>
                <a:path w="229870" h="674370">
                  <a:moveTo>
                    <a:pt x="134543" y="474675"/>
                  </a:moveTo>
                  <a:lnTo>
                    <a:pt x="132461" y="477443"/>
                  </a:lnTo>
                  <a:lnTo>
                    <a:pt x="133096" y="476211"/>
                  </a:lnTo>
                  <a:lnTo>
                    <a:pt x="133362" y="474624"/>
                  </a:lnTo>
                  <a:lnTo>
                    <a:pt x="130175" y="476262"/>
                  </a:lnTo>
                  <a:lnTo>
                    <a:pt x="129387" y="479437"/>
                  </a:lnTo>
                  <a:lnTo>
                    <a:pt x="132867" y="478002"/>
                  </a:lnTo>
                  <a:lnTo>
                    <a:pt x="134543" y="474675"/>
                  </a:lnTo>
                  <a:close/>
                </a:path>
                <a:path w="229870" h="674370">
                  <a:moveTo>
                    <a:pt x="136131" y="629653"/>
                  </a:moveTo>
                  <a:lnTo>
                    <a:pt x="132956" y="633818"/>
                  </a:lnTo>
                  <a:lnTo>
                    <a:pt x="132359" y="632637"/>
                  </a:lnTo>
                  <a:lnTo>
                    <a:pt x="133350" y="639368"/>
                  </a:lnTo>
                  <a:lnTo>
                    <a:pt x="136131" y="636600"/>
                  </a:lnTo>
                  <a:lnTo>
                    <a:pt x="136131" y="629653"/>
                  </a:lnTo>
                  <a:close/>
                </a:path>
                <a:path w="229870" h="674370">
                  <a:moveTo>
                    <a:pt x="136918" y="666153"/>
                  </a:moveTo>
                  <a:lnTo>
                    <a:pt x="136690" y="666394"/>
                  </a:lnTo>
                  <a:lnTo>
                    <a:pt x="135928" y="666153"/>
                  </a:lnTo>
                  <a:lnTo>
                    <a:pt x="134543" y="664768"/>
                  </a:lnTo>
                  <a:lnTo>
                    <a:pt x="135140" y="669137"/>
                  </a:lnTo>
                  <a:lnTo>
                    <a:pt x="136639" y="666457"/>
                  </a:lnTo>
                  <a:lnTo>
                    <a:pt x="136918" y="666457"/>
                  </a:lnTo>
                  <a:lnTo>
                    <a:pt x="136918" y="666153"/>
                  </a:lnTo>
                  <a:close/>
                </a:path>
                <a:path w="229870" h="674370">
                  <a:moveTo>
                    <a:pt x="141097" y="488962"/>
                  </a:moveTo>
                  <a:lnTo>
                    <a:pt x="138912" y="490156"/>
                  </a:lnTo>
                  <a:lnTo>
                    <a:pt x="135534" y="491934"/>
                  </a:lnTo>
                  <a:lnTo>
                    <a:pt x="132956" y="494525"/>
                  </a:lnTo>
                  <a:lnTo>
                    <a:pt x="132956" y="498487"/>
                  </a:lnTo>
                  <a:lnTo>
                    <a:pt x="132956" y="499872"/>
                  </a:lnTo>
                  <a:lnTo>
                    <a:pt x="134340" y="500278"/>
                  </a:lnTo>
                  <a:lnTo>
                    <a:pt x="134543" y="501662"/>
                  </a:lnTo>
                  <a:lnTo>
                    <a:pt x="136525" y="500075"/>
                  </a:lnTo>
                  <a:lnTo>
                    <a:pt x="139700" y="500468"/>
                  </a:lnTo>
                  <a:lnTo>
                    <a:pt x="139700" y="495109"/>
                  </a:lnTo>
                  <a:lnTo>
                    <a:pt x="141097" y="488962"/>
                  </a:lnTo>
                  <a:close/>
                </a:path>
                <a:path w="229870" h="674370">
                  <a:moveTo>
                    <a:pt x="142468" y="525068"/>
                  </a:moveTo>
                  <a:lnTo>
                    <a:pt x="139103" y="528053"/>
                  </a:lnTo>
                  <a:lnTo>
                    <a:pt x="138506" y="526262"/>
                  </a:lnTo>
                  <a:lnTo>
                    <a:pt x="138506" y="529640"/>
                  </a:lnTo>
                  <a:lnTo>
                    <a:pt x="137515" y="526859"/>
                  </a:lnTo>
                  <a:lnTo>
                    <a:pt x="136918" y="530225"/>
                  </a:lnTo>
                  <a:lnTo>
                    <a:pt x="140881" y="531812"/>
                  </a:lnTo>
                  <a:lnTo>
                    <a:pt x="141478" y="530034"/>
                  </a:lnTo>
                  <a:lnTo>
                    <a:pt x="142468" y="529043"/>
                  </a:lnTo>
                  <a:lnTo>
                    <a:pt x="142468" y="525068"/>
                  </a:lnTo>
                  <a:close/>
                </a:path>
                <a:path w="229870" h="674370">
                  <a:moveTo>
                    <a:pt x="142481" y="668147"/>
                  </a:moveTo>
                  <a:lnTo>
                    <a:pt x="136918" y="666457"/>
                  </a:lnTo>
                  <a:lnTo>
                    <a:pt x="136918" y="670318"/>
                  </a:lnTo>
                  <a:lnTo>
                    <a:pt x="140500" y="670318"/>
                  </a:lnTo>
                  <a:lnTo>
                    <a:pt x="142481" y="673900"/>
                  </a:lnTo>
                  <a:lnTo>
                    <a:pt x="142481" y="668147"/>
                  </a:lnTo>
                  <a:close/>
                </a:path>
                <a:path w="229870" h="674370">
                  <a:moveTo>
                    <a:pt x="145656" y="587387"/>
                  </a:moveTo>
                  <a:lnTo>
                    <a:pt x="143573" y="590156"/>
                  </a:lnTo>
                  <a:lnTo>
                    <a:pt x="144208" y="588924"/>
                  </a:lnTo>
                  <a:lnTo>
                    <a:pt x="144475" y="587336"/>
                  </a:lnTo>
                  <a:lnTo>
                    <a:pt x="141287" y="588975"/>
                  </a:lnTo>
                  <a:lnTo>
                    <a:pt x="140500" y="592150"/>
                  </a:lnTo>
                  <a:lnTo>
                    <a:pt x="143979" y="590715"/>
                  </a:lnTo>
                  <a:lnTo>
                    <a:pt x="145656" y="587387"/>
                  </a:lnTo>
                  <a:close/>
                </a:path>
                <a:path w="229870" h="674370">
                  <a:moveTo>
                    <a:pt x="152209" y="601675"/>
                  </a:moveTo>
                  <a:lnTo>
                    <a:pt x="150025" y="602869"/>
                  </a:lnTo>
                  <a:lnTo>
                    <a:pt x="146646" y="604647"/>
                  </a:lnTo>
                  <a:lnTo>
                    <a:pt x="144068" y="607237"/>
                  </a:lnTo>
                  <a:lnTo>
                    <a:pt x="144068" y="611200"/>
                  </a:lnTo>
                  <a:lnTo>
                    <a:pt x="144068" y="612584"/>
                  </a:lnTo>
                  <a:lnTo>
                    <a:pt x="145453" y="612990"/>
                  </a:lnTo>
                  <a:lnTo>
                    <a:pt x="145656" y="614375"/>
                  </a:lnTo>
                  <a:lnTo>
                    <a:pt x="147637" y="612787"/>
                  </a:lnTo>
                  <a:lnTo>
                    <a:pt x="150812" y="613181"/>
                  </a:lnTo>
                  <a:lnTo>
                    <a:pt x="150812" y="607822"/>
                  </a:lnTo>
                  <a:lnTo>
                    <a:pt x="152209" y="601675"/>
                  </a:lnTo>
                  <a:close/>
                </a:path>
                <a:path w="229870" h="674370">
                  <a:moveTo>
                    <a:pt x="153593" y="637781"/>
                  </a:moveTo>
                  <a:lnTo>
                    <a:pt x="150228" y="640765"/>
                  </a:lnTo>
                  <a:lnTo>
                    <a:pt x="149631" y="638975"/>
                  </a:lnTo>
                  <a:lnTo>
                    <a:pt x="149631" y="642353"/>
                  </a:lnTo>
                  <a:lnTo>
                    <a:pt x="148640" y="639572"/>
                  </a:lnTo>
                  <a:lnTo>
                    <a:pt x="148043" y="642937"/>
                  </a:lnTo>
                  <a:lnTo>
                    <a:pt x="152006" y="644525"/>
                  </a:lnTo>
                  <a:lnTo>
                    <a:pt x="152603" y="642747"/>
                  </a:lnTo>
                  <a:lnTo>
                    <a:pt x="153593" y="641756"/>
                  </a:lnTo>
                  <a:lnTo>
                    <a:pt x="153593" y="637781"/>
                  </a:lnTo>
                  <a:close/>
                </a:path>
                <a:path w="229870" h="674370">
                  <a:moveTo>
                    <a:pt x="161734" y="539953"/>
                  </a:moveTo>
                  <a:lnTo>
                    <a:pt x="161531" y="535787"/>
                  </a:lnTo>
                  <a:lnTo>
                    <a:pt x="156768" y="542137"/>
                  </a:lnTo>
                  <a:lnTo>
                    <a:pt x="160743" y="541337"/>
                  </a:lnTo>
                  <a:lnTo>
                    <a:pt x="161734" y="539953"/>
                  </a:lnTo>
                  <a:close/>
                </a:path>
                <a:path w="229870" h="674370">
                  <a:moveTo>
                    <a:pt x="165074" y="513956"/>
                  </a:moveTo>
                  <a:lnTo>
                    <a:pt x="164160" y="515747"/>
                  </a:lnTo>
                  <a:lnTo>
                    <a:pt x="162725" y="518718"/>
                  </a:lnTo>
                  <a:lnTo>
                    <a:pt x="162890" y="519239"/>
                  </a:lnTo>
                  <a:lnTo>
                    <a:pt x="163055" y="518718"/>
                  </a:lnTo>
                  <a:lnTo>
                    <a:pt x="165074" y="513956"/>
                  </a:lnTo>
                  <a:close/>
                </a:path>
                <a:path w="229870" h="674370">
                  <a:moveTo>
                    <a:pt x="169862" y="515747"/>
                  </a:moveTo>
                  <a:lnTo>
                    <a:pt x="166890" y="516331"/>
                  </a:lnTo>
                  <a:lnTo>
                    <a:pt x="166293" y="513956"/>
                  </a:lnTo>
                  <a:lnTo>
                    <a:pt x="162890" y="519239"/>
                  </a:lnTo>
                  <a:lnTo>
                    <a:pt x="165506" y="527050"/>
                  </a:lnTo>
                  <a:lnTo>
                    <a:pt x="166890" y="521296"/>
                  </a:lnTo>
                  <a:lnTo>
                    <a:pt x="169862" y="524078"/>
                  </a:lnTo>
                  <a:lnTo>
                    <a:pt x="169862" y="521296"/>
                  </a:lnTo>
                  <a:lnTo>
                    <a:pt x="169862" y="516331"/>
                  </a:lnTo>
                  <a:lnTo>
                    <a:pt x="169862" y="515747"/>
                  </a:lnTo>
                  <a:close/>
                </a:path>
                <a:path w="229870" h="674370">
                  <a:moveTo>
                    <a:pt x="172847" y="652665"/>
                  </a:moveTo>
                  <a:lnTo>
                    <a:pt x="172643" y="648500"/>
                  </a:lnTo>
                  <a:lnTo>
                    <a:pt x="167881" y="654850"/>
                  </a:lnTo>
                  <a:lnTo>
                    <a:pt x="171856" y="654050"/>
                  </a:lnTo>
                  <a:lnTo>
                    <a:pt x="172847" y="652665"/>
                  </a:lnTo>
                  <a:close/>
                </a:path>
                <a:path w="229870" h="674370">
                  <a:moveTo>
                    <a:pt x="176187" y="626668"/>
                  </a:moveTo>
                  <a:lnTo>
                    <a:pt x="175272" y="628459"/>
                  </a:lnTo>
                  <a:lnTo>
                    <a:pt x="173837" y="631431"/>
                  </a:lnTo>
                  <a:lnTo>
                    <a:pt x="174002" y="631952"/>
                  </a:lnTo>
                  <a:lnTo>
                    <a:pt x="174167" y="631431"/>
                  </a:lnTo>
                  <a:lnTo>
                    <a:pt x="176187" y="626668"/>
                  </a:lnTo>
                  <a:close/>
                </a:path>
                <a:path w="229870" h="674370">
                  <a:moveTo>
                    <a:pt x="176999" y="549275"/>
                  </a:moveTo>
                  <a:lnTo>
                    <a:pt x="173634" y="552259"/>
                  </a:lnTo>
                  <a:lnTo>
                    <a:pt x="173037" y="550468"/>
                  </a:lnTo>
                  <a:lnTo>
                    <a:pt x="173037" y="553847"/>
                  </a:lnTo>
                  <a:lnTo>
                    <a:pt x="172046" y="551065"/>
                  </a:lnTo>
                  <a:lnTo>
                    <a:pt x="171450" y="554431"/>
                  </a:lnTo>
                  <a:lnTo>
                    <a:pt x="175412" y="556018"/>
                  </a:lnTo>
                  <a:lnTo>
                    <a:pt x="176009" y="554240"/>
                  </a:lnTo>
                  <a:lnTo>
                    <a:pt x="176999" y="553250"/>
                  </a:lnTo>
                  <a:lnTo>
                    <a:pt x="176999" y="549275"/>
                  </a:lnTo>
                  <a:close/>
                </a:path>
                <a:path w="229870" h="674370">
                  <a:moveTo>
                    <a:pt x="178993" y="605231"/>
                  </a:moveTo>
                  <a:lnTo>
                    <a:pt x="175628" y="603059"/>
                  </a:lnTo>
                  <a:lnTo>
                    <a:pt x="175031" y="605231"/>
                  </a:lnTo>
                  <a:lnTo>
                    <a:pt x="171856" y="602856"/>
                  </a:lnTo>
                  <a:lnTo>
                    <a:pt x="173837" y="606818"/>
                  </a:lnTo>
                  <a:lnTo>
                    <a:pt x="172250" y="607225"/>
                  </a:lnTo>
                  <a:lnTo>
                    <a:pt x="175818" y="609993"/>
                  </a:lnTo>
                  <a:lnTo>
                    <a:pt x="178993" y="605231"/>
                  </a:lnTo>
                  <a:close/>
                </a:path>
                <a:path w="229870" h="674370">
                  <a:moveTo>
                    <a:pt x="180174" y="573887"/>
                  </a:moveTo>
                  <a:lnTo>
                    <a:pt x="169862" y="571512"/>
                  </a:lnTo>
                  <a:lnTo>
                    <a:pt x="176212" y="584606"/>
                  </a:lnTo>
                  <a:lnTo>
                    <a:pt x="179387" y="586193"/>
                  </a:lnTo>
                  <a:lnTo>
                    <a:pt x="180174" y="573887"/>
                  </a:lnTo>
                  <a:close/>
                </a:path>
                <a:path w="229870" h="674370">
                  <a:moveTo>
                    <a:pt x="180975" y="628459"/>
                  </a:moveTo>
                  <a:lnTo>
                    <a:pt x="178003" y="629043"/>
                  </a:lnTo>
                  <a:lnTo>
                    <a:pt x="177406" y="626668"/>
                  </a:lnTo>
                  <a:lnTo>
                    <a:pt x="174002" y="631952"/>
                  </a:lnTo>
                  <a:lnTo>
                    <a:pt x="176618" y="639762"/>
                  </a:lnTo>
                  <a:lnTo>
                    <a:pt x="178003" y="634009"/>
                  </a:lnTo>
                  <a:lnTo>
                    <a:pt x="180975" y="636790"/>
                  </a:lnTo>
                  <a:lnTo>
                    <a:pt x="180975" y="634009"/>
                  </a:lnTo>
                  <a:lnTo>
                    <a:pt x="180975" y="629043"/>
                  </a:lnTo>
                  <a:lnTo>
                    <a:pt x="180975" y="628459"/>
                  </a:lnTo>
                  <a:close/>
                </a:path>
                <a:path w="229870" h="674370">
                  <a:moveTo>
                    <a:pt x="181762" y="354012"/>
                  </a:moveTo>
                  <a:lnTo>
                    <a:pt x="178396" y="356997"/>
                  </a:lnTo>
                  <a:lnTo>
                    <a:pt x="177800" y="355206"/>
                  </a:lnTo>
                  <a:lnTo>
                    <a:pt x="177800" y="358584"/>
                  </a:lnTo>
                  <a:lnTo>
                    <a:pt x="176809" y="355803"/>
                  </a:lnTo>
                  <a:lnTo>
                    <a:pt x="176212" y="359168"/>
                  </a:lnTo>
                  <a:lnTo>
                    <a:pt x="180174" y="360756"/>
                  </a:lnTo>
                  <a:lnTo>
                    <a:pt x="180771" y="358978"/>
                  </a:lnTo>
                  <a:lnTo>
                    <a:pt x="181762" y="357987"/>
                  </a:lnTo>
                  <a:lnTo>
                    <a:pt x="181762" y="354012"/>
                  </a:lnTo>
                  <a:close/>
                </a:path>
                <a:path w="229870" h="674370">
                  <a:moveTo>
                    <a:pt x="183349" y="444500"/>
                  </a:moveTo>
                  <a:lnTo>
                    <a:pt x="179984" y="447484"/>
                  </a:lnTo>
                  <a:lnTo>
                    <a:pt x="179387" y="445693"/>
                  </a:lnTo>
                  <a:lnTo>
                    <a:pt x="179387" y="449072"/>
                  </a:lnTo>
                  <a:lnTo>
                    <a:pt x="178396" y="446290"/>
                  </a:lnTo>
                  <a:lnTo>
                    <a:pt x="177800" y="449656"/>
                  </a:lnTo>
                  <a:lnTo>
                    <a:pt x="181762" y="451243"/>
                  </a:lnTo>
                  <a:lnTo>
                    <a:pt x="182359" y="449465"/>
                  </a:lnTo>
                  <a:lnTo>
                    <a:pt x="183349" y="448475"/>
                  </a:lnTo>
                  <a:lnTo>
                    <a:pt x="183349" y="444500"/>
                  </a:lnTo>
                  <a:close/>
                </a:path>
                <a:path w="229870" h="674370">
                  <a:moveTo>
                    <a:pt x="183743" y="409968"/>
                  </a:moveTo>
                  <a:lnTo>
                    <a:pt x="180378" y="407797"/>
                  </a:lnTo>
                  <a:lnTo>
                    <a:pt x="179781" y="409968"/>
                  </a:lnTo>
                  <a:lnTo>
                    <a:pt x="176606" y="407593"/>
                  </a:lnTo>
                  <a:lnTo>
                    <a:pt x="178587" y="411556"/>
                  </a:lnTo>
                  <a:lnTo>
                    <a:pt x="176999" y="411962"/>
                  </a:lnTo>
                  <a:lnTo>
                    <a:pt x="180568" y="414731"/>
                  </a:lnTo>
                  <a:lnTo>
                    <a:pt x="183743" y="409968"/>
                  </a:lnTo>
                  <a:close/>
                </a:path>
                <a:path w="229870" h="674370">
                  <a:moveTo>
                    <a:pt x="184937" y="378625"/>
                  </a:moveTo>
                  <a:lnTo>
                    <a:pt x="174625" y="376250"/>
                  </a:lnTo>
                  <a:lnTo>
                    <a:pt x="180975" y="389343"/>
                  </a:lnTo>
                  <a:lnTo>
                    <a:pt x="184150" y="390931"/>
                  </a:lnTo>
                  <a:lnTo>
                    <a:pt x="184937" y="378625"/>
                  </a:lnTo>
                  <a:close/>
                </a:path>
                <a:path w="229870" h="674370">
                  <a:moveTo>
                    <a:pt x="185343" y="500456"/>
                  </a:moveTo>
                  <a:lnTo>
                    <a:pt x="181978" y="498284"/>
                  </a:lnTo>
                  <a:lnTo>
                    <a:pt x="181381" y="500456"/>
                  </a:lnTo>
                  <a:lnTo>
                    <a:pt x="178206" y="498081"/>
                  </a:lnTo>
                  <a:lnTo>
                    <a:pt x="180187" y="502043"/>
                  </a:lnTo>
                  <a:lnTo>
                    <a:pt x="178600" y="502450"/>
                  </a:lnTo>
                  <a:lnTo>
                    <a:pt x="182168" y="505218"/>
                  </a:lnTo>
                  <a:lnTo>
                    <a:pt x="185343" y="500456"/>
                  </a:lnTo>
                  <a:close/>
                </a:path>
                <a:path w="229870" h="674370">
                  <a:moveTo>
                    <a:pt x="186524" y="469112"/>
                  </a:moveTo>
                  <a:lnTo>
                    <a:pt x="176212" y="466737"/>
                  </a:lnTo>
                  <a:lnTo>
                    <a:pt x="182562" y="479831"/>
                  </a:lnTo>
                  <a:lnTo>
                    <a:pt x="185737" y="481418"/>
                  </a:lnTo>
                  <a:lnTo>
                    <a:pt x="186524" y="469112"/>
                  </a:lnTo>
                  <a:close/>
                </a:path>
                <a:path w="229870" h="674370">
                  <a:moveTo>
                    <a:pt x="188506" y="67068"/>
                  </a:moveTo>
                  <a:lnTo>
                    <a:pt x="185140" y="64897"/>
                  </a:lnTo>
                  <a:lnTo>
                    <a:pt x="184543" y="67068"/>
                  </a:lnTo>
                  <a:lnTo>
                    <a:pt x="181368" y="64693"/>
                  </a:lnTo>
                  <a:lnTo>
                    <a:pt x="183349" y="68656"/>
                  </a:lnTo>
                  <a:lnTo>
                    <a:pt x="181762" y="69062"/>
                  </a:lnTo>
                  <a:lnTo>
                    <a:pt x="185331" y="71831"/>
                  </a:lnTo>
                  <a:lnTo>
                    <a:pt x="188506" y="67068"/>
                  </a:lnTo>
                  <a:close/>
                </a:path>
                <a:path w="229870" h="674370">
                  <a:moveTo>
                    <a:pt x="190893" y="527850"/>
                  </a:moveTo>
                  <a:lnTo>
                    <a:pt x="186728" y="532015"/>
                  </a:lnTo>
                  <a:lnTo>
                    <a:pt x="182562" y="527850"/>
                  </a:lnTo>
                  <a:lnTo>
                    <a:pt x="182562" y="535190"/>
                  </a:lnTo>
                  <a:lnTo>
                    <a:pt x="183553" y="534987"/>
                  </a:lnTo>
                  <a:lnTo>
                    <a:pt x="186931" y="541743"/>
                  </a:lnTo>
                  <a:lnTo>
                    <a:pt x="189306" y="539356"/>
                  </a:lnTo>
                  <a:lnTo>
                    <a:pt x="190893" y="537171"/>
                  </a:lnTo>
                  <a:lnTo>
                    <a:pt x="190893" y="527850"/>
                  </a:lnTo>
                  <a:close/>
                </a:path>
                <a:path w="229870" h="674370">
                  <a:moveTo>
                    <a:pt x="194868" y="510984"/>
                  </a:moveTo>
                  <a:lnTo>
                    <a:pt x="192290" y="509397"/>
                  </a:lnTo>
                  <a:lnTo>
                    <a:pt x="190906" y="506818"/>
                  </a:lnTo>
                  <a:lnTo>
                    <a:pt x="190906" y="510781"/>
                  </a:lnTo>
                  <a:lnTo>
                    <a:pt x="189915" y="511975"/>
                  </a:lnTo>
                  <a:lnTo>
                    <a:pt x="190119" y="515950"/>
                  </a:lnTo>
                  <a:lnTo>
                    <a:pt x="194475" y="517931"/>
                  </a:lnTo>
                  <a:lnTo>
                    <a:pt x="194475" y="515543"/>
                  </a:lnTo>
                  <a:lnTo>
                    <a:pt x="194868" y="516547"/>
                  </a:lnTo>
                  <a:lnTo>
                    <a:pt x="194868" y="510984"/>
                  </a:lnTo>
                  <a:close/>
                </a:path>
                <a:path w="229870" h="674370">
                  <a:moveTo>
                    <a:pt x="195656" y="332587"/>
                  </a:moveTo>
                  <a:lnTo>
                    <a:pt x="191490" y="336753"/>
                  </a:lnTo>
                  <a:lnTo>
                    <a:pt x="187325" y="332587"/>
                  </a:lnTo>
                  <a:lnTo>
                    <a:pt x="187325" y="339928"/>
                  </a:lnTo>
                  <a:lnTo>
                    <a:pt x="188315" y="339725"/>
                  </a:lnTo>
                  <a:lnTo>
                    <a:pt x="191693" y="346481"/>
                  </a:lnTo>
                  <a:lnTo>
                    <a:pt x="194068" y="344093"/>
                  </a:lnTo>
                  <a:lnTo>
                    <a:pt x="195656" y="341909"/>
                  </a:lnTo>
                  <a:lnTo>
                    <a:pt x="195656" y="332587"/>
                  </a:lnTo>
                  <a:close/>
                </a:path>
                <a:path w="229870" h="674370">
                  <a:moveTo>
                    <a:pt x="197243" y="423075"/>
                  </a:moveTo>
                  <a:lnTo>
                    <a:pt x="193078" y="427240"/>
                  </a:lnTo>
                  <a:lnTo>
                    <a:pt x="188912" y="423075"/>
                  </a:lnTo>
                  <a:lnTo>
                    <a:pt x="188912" y="430415"/>
                  </a:lnTo>
                  <a:lnTo>
                    <a:pt x="189903" y="430212"/>
                  </a:lnTo>
                  <a:lnTo>
                    <a:pt x="193281" y="436968"/>
                  </a:lnTo>
                  <a:lnTo>
                    <a:pt x="195656" y="434581"/>
                  </a:lnTo>
                  <a:lnTo>
                    <a:pt x="197243" y="432396"/>
                  </a:lnTo>
                  <a:lnTo>
                    <a:pt x="197243" y="423075"/>
                  </a:lnTo>
                  <a:close/>
                </a:path>
                <a:path w="229870" h="674370">
                  <a:moveTo>
                    <a:pt x="199237" y="575284"/>
                  </a:moveTo>
                  <a:lnTo>
                    <a:pt x="198882" y="568845"/>
                  </a:lnTo>
                  <a:lnTo>
                    <a:pt x="198043" y="567143"/>
                  </a:lnTo>
                  <a:lnTo>
                    <a:pt x="199237" y="575284"/>
                  </a:lnTo>
                  <a:close/>
                </a:path>
                <a:path w="229870" h="674370">
                  <a:moveTo>
                    <a:pt x="199618" y="315722"/>
                  </a:moveTo>
                  <a:lnTo>
                    <a:pt x="197040" y="314134"/>
                  </a:lnTo>
                  <a:lnTo>
                    <a:pt x="195656" y="311556"/>
                  </a:lnTo>
                  <a:lnTo>
                    <a:pt x="195656" y="315518"/>
                  </a:lnTo>
                  <a:lnTo>
                    <a:pt x="194665" y="316712"/>
                  </a:lnTo>
                  <a:lnTo>
                    <a:pt x="194868" y="320687"/>
                  </a:lnTo>
                  <a:lnTo>
                    <a:pt x="199224" y="322668"/>
                  </a:lnTo>
                  <a:lnTo>
                    <a:pt x="199224" y="320281"/>
                  </a:lnTo>
                  <a:lnTo>
                    <a:pt x="199618" y="321284"/>
                  </a:lnTo>
                  <a:lnTo>
                    <a:pt x="199618" y="315722"/>
                  </a:lnTo>
                  <a:close/>
                </a:path>
                <a:path w="229870" h="674370">
                  <a:moveTo>
                    <a:pt x="201218" y="406209"/>
                  </a:moveTo>
                  <a:lnTo>
                    <a:pt x="198640" y="404622"/>
                  </a:lnTo>
                  <a:lnTo>
                    <a:pt x="197256" y="402043"/>
                  </a:lnTo>
                  <a:lnTo>
                    <a:pt x="197256" y="406006"/>
                  </a:lnTo>
                  <a:lnTo>
                    <a:pt x="196265" y="407200"/>
                  </a:lnTo>
                  <a:lnTo>
                    <a:pt x="196469" y="411175"/>
                  </a:lnTo>
                  <a:lnTo>
                    <a:pt x="200825" y="413156"/>
                  </a:lnTo>
                  <a:lnTo>
                    <a:pt x="200825" y="410768"/>
                  </a:lnTo>
                  <a:lnTo>
                    <a:pt x="201218" y="411772"/>
                  </a:lnTo>
                  <a:lnTo>
                    <a:pt x="201218" y="406209"/>
                  </a:lnTo>
                  <a:close/>
                </a:path>
                <a:path w="229870" h="674370">
                  <a:moveTo>
                    <a:pt x="202806" y="566153"/>
                  </a:moveTo>
                  <a:lnTo>
                    <a:pt x="199631" y="570318"/>
                  </a:lnTo>
                  <a:lnTo>
                    <a:pt x="199034" y="569137"/>
                  </a:lnTo>
                  <a:lnTo>
                    <a:pt x="200025" y="575868"/>
                  </a:lnTo>
                  <a:lnTo>
                    <a:pt x="202806" y="573100"/>
                  </a:lnTo>
                  <a:lnTo>
                    <a:pt x="202806" y="566153"/>
                  </a:lnTo>
                  <a:close/>
                </a:path>
                <a:path w="229870" h="674370">
                  <a:moveTo>
                    <a:pt x="203593" y="602653"/>
                  </a:moveTo>
                  <a:lnTo>
                    <a:pt x="203365" y="602894"/>
                  </a:lnTo>
                  <a:lnTo>
                    <a:pt x="202603" y="602653"/>
                  </a:lnTo>
                  <a:lnTo>
                    <a:pt x="201218" y="601268"/>
                  </a:lnTo>
                  <a:lnTo>
                    <a:pt x="201815" y="605637"/>
                  </a:lnTo>
                  <a:lnTo>
                    <a:pt x="203314" y="602957"/>
                  </a:lnTo>
                  <a:lnTo>
                    <a:pt x="203593" y="602957"/>
                  </a:lnTo>
                  <a:lnTo>
                    <a:pt x="203593" y="602653"/>
                  </a:lnTo>
                  <a:close/>
                </a:path>
                <a:path w="229870" h="674370">
                  <a:moveTo>
                    <a:pt x="204000" y="380022"/>
                  </a:moveTo>
                  <a:lnTo>
                    <a:pt x="203644" y="373583"/>
                  </a:lnTo>
                  <a:lnTo>
                    <a:pt x="202806" y="371881"/>
                  </a:lnTo>
                  <a:lnTo>
                    <a:pt x="204000" y="380022"/>
                  </a:lnTo>
                  <a:close/>
                </a:path>
                <a:path w="229870" h="674370">
                  <a:moveTo>
                    <a:pt x="205587" y="470509"/>
                  </a:moveTo>
                  <a:lnTo>
                    <a:pt x="205232" y="464070"/>
                  </a:lnTo>
                  <a:lnTo>
                    <a:pt x="204393" y="462368"/>
                  </a:lnTo>
                  <a:lnTo>
                    <a:pt x="205587" y="470509"/>
                  </a:lnTo>
                  <a:close/>
                </a:path>
                <a:path w="229870" h="674370">
                  <a:moveTo>
                    <a:pt x="207568" y="370890"/>
                  </a:moveTo>
                  <a:lnTo>
                    <a:pt x="204393" y="375056"/>
                  </a:lnTo>
                  <a:lnTo>
                    <a:pt x="203796" y="373875"/>
                  </a:lnTo>
                  <a:lnTo>
                    <a:pt x="204787" y="380606"/>
                  </a:lnTo>
                  <a:lnTo>
                    <a:pt x="207568" y="377837"/>
                  </a:lnTo>
                  <a:lnTo>
                    <a:pt x="207568" y="370890"/>
                  </a:lnTo>
                  <a:close/>
                </a:path>
                <a:path w="229870" h="674370">
                  <a:moveTo>
                    <a:pt x="208356" y="407390"/>
                  </a:moveTo>
                  <a:lnTo>
                    <a:pt x="208127" y="407631"/>
                  </a:lnTo>
                  <a:lnTo>
                    <a:pt x="207365" y="407390"/>
                  </a:lnTo>
                  <a:lnTo>
                    <a:pt x="205981" y="406006"/>
                  </a:lnTo>
                  <a:lnTo>
                    <a:pt x="206578" y="410375"/>
                  </a:lnTo>
                  <a:lnTo>
                    <a:pt x="208076" y="407695"/>
                  </a:lnTo>
                  <a:lnTo>
                    <a:pt x="208356" y="407695"/>
                  </a:lnTo>
                  <a:lnTo>
                    <a:pt x="208356" y="407390"/>
                  </a:lnTo>
                  <a:close/>
                </a:path>
                <a:path w="229870" h="674370">
                  <a:moveTo>
                    <a:pt x="209156" y="604647"/>
                  </a:moveTo>
                  <a:lnTo>
                    <a:pt x="203593" y="602957"/>
                  </a:lnTo>
                  <a:lnTo>
                    <a:pt x="203593" y="606818"/>
                  </a:lnTo>
                  <a:lnTo>
                    <a:pt x="207175" y="606818"/>
                  </a:lnTo>
                  <a:lnTo>
                    <a:pt x="209156" y="610400"/>
                  </a:lnTo>
                  <a:lnTo>
                    <a:pt x="209156" y="604647"/>
                  </a:lnTo>
                  <a:close/>
                </a:path>
                <a:path w="229870" h="674370">
                  <a:moveTo>
                    <a:pt x="209156" y="461378"/>
                  </a:moveTo>
                  <a:lnTo>
                    <a:pt x="205981" y="465543"/>
                  </a:lnTo>
                  <a:lnTo>
                    <a:pt x="205384" y="464362"/>
                  </a:lnTo>
                  <a:lnTo>
                    <a:pt x="206375" y="471093"/>
                  </a:lnTo>
                  <a:lnTo>
                    <a:pt x="209156" y="468325"/>
                  </a:lnTo>
                  <a:lnTo>
                    <a:pt x="209156" y="461378"/>
                  </a:lnTo>
                  <a:close/>
                </a:path>
                <a:path w="229870" h="674370">
                  <a:moveTo>
                    <a:pt x="209943" y="497878"/>
                  </a:moveTo>
                  <a:lnTo>
                    <a:pt x="209715" y="498119"/>
                  </a:lnTo>
                  <a:lnTo>
                    <a:pt x="208953" y="497878"/>
                  </a:lnTo>
                  <a:lnTo>
                    <a:pt x="207568" y="496493"/>
                  </a:lnTo>
                  <a:lnTo>
                    <a:pt x="208165" y="500862"/>
                  </a:lnTo>
                  <a:lnTo>
                    <a:pt x="209664" y="498182"/>
                  </a:lnTo>
                  <a:lnTo>
                    <a:pt x="209943" y="498182"/>
                  </a:lnTo>
                  <a:lnTo>
                    <a:pt x="209943" y="497878"/>
                  </a:lnTo>
                  <a:close/>
                </a:path>
                <a:path w="229870" h="674370">
                  <a:moveTo>
                    <a:pt x="212331" y="523887"/>
                  </a:moveTo>
                  <a:lnTo>
                    <a:pt x="210248" y="526656"/>
                  </a:lnTo>
                  <a:lnTo>
                    <a:pt x="210883" y="525424"/>
                  </a:lnTo>
                  <a:lnTo>
                    <a:pt x="211150" y="523836"/>
                  </a:lnTo>
                  <a:lnTo>
                    <a:pt x="207962" y="525475"/>
                  </a:lnTo>
                  <a:lnTo>
                    <a:pt x="207175" y="528650"/>
                  </a:lnTo>
                  <a:lnTo>
                    <a:pt x="210654" y="527215"/>
                  </a:lnTo>
                  <a:lnTo>
                    <a:pt x="212331" y="523887"/>
                  </a:lnTo>
                  <a:close/>
                </a:path>
                <a:path w="229870" h="674370">
                  <a:moveTo>
                    <a:pt x="213918" y="409384"/>
                  </a:moveTo>
                  <a:lnTo>
                    <a:pt x="208356" y="407695"/>
                  </a:lnTo>
                  <a:lnTo>
                    <a:pt x="208356" y="411556"/>
                  </a:lnTo>
                  <a:lnTo>
                    <a:pt x="211937" y="411556"/>
                  </a:lnTo>
                  <a:lnTo>
                    <a:pt x="213918" y="415137"/>
                  </a:lnTo>
                  <a:lnTo>
                    <a:pt x="213918" y="409384"/>
                  </a:lnTo>
                  <a:close/>
                </a:path>
                <a:path w="229870" h="674370">
                  <a:moveTo>
                    <a:pt x="215506" y="499872"/>
                  </a:moveTo>
                  <a:lnTo>
                    <a:pt x="209943" y="498182"/>
                  </a:lnTo>
                  <a:lnTo>
                    <a:pt x="209943" y="502043"/>
                  </a:lnTo>
                  <a:lnTo>
                    <a:pt x="213525" y="502043"/>
                  </a:lnTo>
                  <a:lnTo>
                    <a:pt x="215506" y="505625"/>
                  </a:lnTo>
                  <a:lnTo>
                    <a:pt x="215506" y="499872"/>
                  </a:lnTo>
                  <a:close/>
                </a:path>
                <a:path w="229870" h="674370">
                  <a:moveTo>
                    <a:pt x="217093" y="328625"/>
                  </a:moveTo>
                  <a:lnTo>
                    <a:pt x="215011" y="331393"/>
                  </a:lnTo>
                  <a:lnTo>
                    <a:pt x="215646" y="330161"/>
                  </a:lnTo>
                  <a:lnTo>
                    <a:pt x="215912" y="328574"/>
                  </a:lnTo>
                  <a:lnTo>
                    <a:pt x="212725" y="330212"/>
                  </a:lnTo>
                  <a:lnTo>
                    <a:pt x="211937" y="333387"/>
                  </a:lnTo>
                  <a:lnTo>
                    <a:pt x="215417" y="331952"/>
                  </a:lnTo>
                  <a:lnTo>
                    <a:pt x="217093" y="328625"/>
                  </a:lnTo>
                  <a:close/>
                </a:path>
                <a:path w="229870" h="674370">
                  <a:moveTo>
                    <a:pt x="218681" y="419112"/>
                  </a:moveTo>
                  <a:lnTo>
                    <a:pt x="216598" y="421881"/>
                  </a:lnTo>
                  <a:lnTo>
                    <a:pt x="217233" y="420649"/>
                  </a:lnTo>
                  <a:lnTo>
                    <a:pt x="217500" y="419061"/>
                  </a:lnTo>
                  <a:lnTo>
                    <a:pt x="214312" y="420700"/>
                  </a:lnTo>
                  <a:lnTo>
                    <a:pt x="213525" y="423875"/>
                  </a:lnTo>
                  <a:lnTo>
                    <a:pt x="217004" y="422440"/>
                  </a:lnTo>
                  <a:lnTo>
                    <a:pt x="218681" y="419112"/>
                  </a:lnTo>
                  <a:close/>
                </a:path>
                <a:path w="229870" h="674370">
                  <a:moveTo>
                    <a:pt x="218884" y="538175"/>
                  </a:moveTo>
                  <a:lnTo>
                    <a:pt x="216700" y="539369"/>
                  </a:lnTo>
                  <a:lnTo>
                    <a:pt x="213321" y="541147"/>
                  </a:lnTo>
                  <a:lnTo>
                    <a:pt x="210743" y="543737"/>
                  </a:lnTo>
                  <a:lnTo>
                    <a:pt x="210743" y="547700"/>
                  </a:lnTo>
                  <a:lnTo>
                    <a:pt x="210743" y="549084"/>
                  </a:lnTo>
                  <a:lnTo>
                    <a:pt x="212128" y="549490"/>
                  </a:lnTo>
                  <a:lnTo>
                    <a:pt x="212331" y="550875"/>
                  </a:lnTo>
                  <a:lnTo>
                    <a:pt x="214312" y="549287"/>
                  </a:lnTo>
                  <a:lnTo>
                    <a:pt x="217487" y="549681"/>
                  </a:lnTo>
                  <a:lnTo>
                    <a:pt x="217487" y="544322"/>
                  </a:lnTo>
                  <a:lnTo>
                    <a:pt x="218884" y="538175"/>
                  </a:lnTo>
                  <a:close/>
                </a:path>
                <a:path w="229870" h="674370">
                  <a:moveTo>
                    <a:pt x="220256" y="574281"/>
                  </a:moveTo>
                  <a:lnTo>
                    <a:pt x="216890" y="577265"/>
                  </a:lnTo>
                  <a:lnTo>
                    <a:pt x="216293" y="575475"/>
                  </a:lnTo>
                  <a:lnTo>
                    <a:pt x="216293" y="578853"/>
                  </a:lnTo>
                  <a:lnTo>
                    <a:pt x="215303" y="576072"/>
                  </a:lnTo>
                  <a:lnTo>
                    <a:pt x="214706" y="579437"/>
                  </a:lnTo>
                  <a:lnTo>
                    <a:pt x="218668" y="581025"/>
                  </a:lnTo>
                  <a:lnTo>
                    <a:pt x="219265" y="579247"/>
                  </a:lnTo>
                  <a:lnTo>
                    <a:pt x="220256" y="578256"/>
                  </a:lnTo>
                  <a:lnTo>
                    <a:pt x="220256" y="574281"/>
                  </a:lnTo>
                  <a:close/>
                </a:path>
                <a:path w="229870" h="674370">
                  <a:moveTo>
                    <a:pt x="223647" y="342900"/>
                  </a:moveTo>
                  <a:lnTo>
                    <a:pt x="221462" y="344093"/>
                  </a:lnTo>
                  <a:lnTo>
                    <a:pt x="218084" y="345871"/>
                  </a:lnTo>
                  <a:lnTo>
                    <a:pt x="215506" y="348462"/>
                  </a:lnTo>
                  <a:lnTo>
                    <a:pt x="215506" y="352425"/>
                  </a:lnTo>
                  <a:lnTo>
                    <a:pt x="215506" y="353809"/>
                  </a:lnTo>
                  <a:lnTo>
                    <a:pt x="216890" y="354215"/>
                  </a:lnTo>
                  <a:lnTo>
                    <a:pt x="217093" y="355600"/>
                  </a:lnTo>
                  <a:lnTo>
                    <a:pt x="219075" y="354012"/>
                  </a:lnTo>
                  <a:lnTo>
                    <a:pt x="222250" y="354406"/>
                  </a:lnTo>
                  <a:lnTo>
                    <a:pt x="222250" y="349046"/>
                  </a:lnTo>
                  <a:lnTo>
                    <a:pt x="223647" y="342900"/>
                  </a:lnTo>
                  <a:close/>
                </a:path>
                <a:path w="229870" h="674370">
                  <a:moveTo>
                    <a:pt x="225018" y="379018"/>
                  </a:moveTo>
                  <a:lnTo>
                    <a:pt x="221653" y="382003"/>
                  </a:lnTo>
                  <a:lnTo>
                    <a:pt x="221056" y="380212"/>
                  </a:lnTo>
                  <a:lnTo>
                    <a:pt x="221056" y="383590"/>
                  </a:lnTo>
                  <a:lnTo>
                    <a:pt x="220065" y="380809"/>
                  </a:lnTo>
                  <a:lnTo>
                    <a:pt x="219468" y="384175"/>
                  </a:lnTo>
                  <a:lnTo>
                    <a:pt x="223431" y="385762"/>
                  </a:lnTo>
                  <a:lnTo>
                    <a:pt x="224028" y="383984"/>
                  </a:lnTo>
                  <a:lnTo>
                    <a:pt x="225018" y="382993"/>
                  </a:lnTo>
                  <a:lnTo>
                    <a:pt x="225018" y="379018"/>
                  </a:lnTo>
                  <a:close/>
                </a:path>
                <a:path w="229870" h="674370">
                  <a:moveTo>
                    <a:pt x="225234" y="433400"/>
                  </a:moveTo>
                  <a:lnTo>
                    <a:pt x="223050" y="434594"/>
                  </a:lnTo>
                  <a:lnTo>
                    <a:pt x="219671" y="436372"/>
                  </a:lnTo>
                  <a:lnTo>
                    <a:pt x="217093" y="438962"/>
                  </a:lnTo>
                  <a:lnTo>
                    <a:pt x="217093" y="442925"/>
                  </a:lnTo>
                  <a:lnTo>
                    <a:pt x="217093" y="444309"/>
                  </a:lnTo>
                  <a:lnTo>
                    <a:pt x="218478" y="444715"/>
                  </a:lnTo>
                  <a:lnTo>
                    <a:pt x="218681" y="446100"/>
                  </a:lnTo>
                  <a:lnTo>
                    <a:pt x="220662" y="444512"/>
                  </a:lnTo>
                  <a:lnTo>
                    <a:pt x="223837" y="444906"/>
                  </a:lnTo>
                  <a:lnTo>
                    <a:pt x="223837" y="439547"/>
                  </a:lnTo>
                  <a:lnTo>
                    <a:pt x="225234" y="433400"/>
                  </a:lnTo>
                  <a:close/>
                </a:path>
                <a:path w="229870" h="674370">
                  <a:moveTo>
                    <a:pt x="226618" y="469506"/>
                  </a:moveTo>
                  <a:lnTo>
                    <a:pt x="223253" y="472490"/>
                  </a:lnTo>
                  <a:lnTo>
                    <a:pt x="222656" y="470700"/>
                  </a:lnTo>
                  <a:lnTo>
                    <a:pt x="222656" y="474078"/>
                  </a:lnTo>
                  <a:lnTo>
                    <a:pt x="221665" y="471297"/>
                  </a:lnTo>
                  <a:lnTo>
                    <a:pt x="221068" y="474662"/>
                  </a:lnTo>
                  <a:lnTo>
                    <a:pt x="225031" y="476250"/>
                  </a:lnTo>
                  <a:lnTo>
                    <a:pt x="225628" y="474472"/>
                  </a:lnTo>
                  <a:lnTo>
                    <a:pt x="226618" y="473481"/>
                  </a:lnTo>
                  <a:lnTo>
                    <a:pt x="226618" y="469506"/>
                  </a:lnTo>
                  <a:close/>
                </a:path>
                <a:path w="229870" h="674370">
                  <a:moveTo>
                    <a:pt x="228409" y="0"/>
                  </a:moveTo>
                  <a:lnTo>
                    <a:pt x="226225" y="1193"/>
                  </a:lnTo>
                  <a:lnTo>
                    <a:pt x="222846" y="2971"/>
                  </a:lnTo>
                  <a:lnTo>
                    <a:pt x="220268" y="5562"/>
                  </a:lnTo>
                  <a:lnTo>
                    <a:pt x="220268" y="9525"/>
                  </a:lnTo>
                  <a:lnTo>
                    <a:pt x="220268" y="10909"/>
                  </a:lnTo>
                  <a:lnTo>
                    <a:pt x="221653" y="11315"/>
                  </a:lnTo>
                  <a:lnTo>
                    <a:pt x="221856" y="12700"/>
                  </a:lnTo>
                  <a:lnTo>
                    <a:pt x="223837" y="11112"/>
                  </a:lnTo>
                  <a:lnTo>
                    <a:pt x="227012" y="11506"/>
                  </a:lnTo>
                  <a:lnTo>
                    <a:pt x="227012" y="6146"/>
                  </a:lnTo>
                  <a:lnTo>
                    <a:pt x="228409" y="0"/>
                  </a:lnTo>
                  <a:close/>
                </a:path>
                <a:path w="229870" h="674370">
                  <a:moveTo>
                    <a:pt x="229793" y="36118"/>
                  </a:moveTo>
                  <a:lnTo>
                    <a:pt x="226428" y="39103"/>
                  </a:lnTo>
                  <a:lnTo>
                    <a:pt x="225831" y="37312"/>
                  </a:lnTo>
                  <a:lnTo>
                    <a:pt x="225831" y="40690"/>
                  </a:lnTo>
                  <a:lnTo>
                    <a:pt x="224840" y="37909"/>
                  </a:lnTo>
                  <a:lnTo>
                    <a:pt x="224243" y="41275"/>
                  </a:lnTo>
                  <a:lnTo>
                    <a:pt x="228206" y="42862"/>
                  </a:lnTo>
                  <a:lnTo>
                    <a:pt x="228803" y="41084"/>
                  </a:lnTo>
                  <a:lnTo>
                    <a:pt x="229793" y="40093"/>
                  </a:lnTo>
                  <a:lnTo>
                    <a:pt x="229793" y="36118"/>
                  </a:lnTo>
                  <a:close/>
                </a:path>
              </a:pathLst>
            </a:custGeom>
            <a:solidFill>
              <a:srgbClr val="231F20"/>
            </a:solidFill>
          </p:spPr>
          <p:txBody>
            <a:bodyPr wrap="square" lIns="0" tIns="0" rIns="0" bIns="0" rtlCol="0"/>
            <a:lstStyle/>
            <a:p>
              <a:endParaRPr/>
            </a:p>
          </p:txBody>
        </p:sp>
        <p:sp>
          <p:nvSpPr>
            <p:cNvPr id="97" name="object 97"/>
            <p:cNvSpPr/>
            <p:nvPr/>
          </p:nvSpPr>
          <p:spPr>
            <a:xfrm>
              <a:off x="4466031" y="6768832"/>
              <a:ext cx="265430" cy="956310"/>
            </a:xfrm>
            <a:custGeom>
              <a:avLst/>
              <a:gdLst/>
              <a:ahLst/>
              <a:cxnLst/>
              <a:rect l="l" t="t" r="r" b="b"/>
              <a:pathLst>
                <a:path w="265429" h="956309">
                  <a:moveTo>
                    <a:pt x="4953" y="778865"/>
                  </a:moveTo>
                  <a:lnTo>
                    <a:pt x="2374" y="777278"/>
                  </a:lnTo>
                  <a:lnTo>
                    <a:pt x="990" y="774700"/>
                  </a:lnTo>
                  <a:lnTo>
                    <a:pt x="990" y="778662"/>
                  </a:lnTo>
                  <a:lnTo>
                    <a:pt x="0" y="779856"/>
                  </a:lnTo>
                  <a:lnTo>
                    <a:pt x="203" y="783831"/>
                  </a:lnTo>
                  <a:lnTo>
                    <a:pt x="4559" y="785812"/>
                  </a:lnTo>
                  <a:lnTo>
                    <a:pt x="4559" y="783424"/>
                  </a:lnTo>
                  <a:lnTo>
                    <a:pt x="4953" y="784428"/>
                  </a:lnTo>
                  <a:lnTo>
                    <a:pt x="4953" y="778865"/>
                  </a:lnTo>
                  <a:close/>
                </a:path>
                <a:path w="265429" h="956309">
                  <a:moveTo>
                    <a:pt x="9334" y="843165"/>
                  </a:moveTo>
                  <a:lnTo>
                    <a:pt x="8978" y="836726"/>
                  </a:lnTo>
                  <a:lnTo>
                    <a:pt x="8140" y="835025"/>
                  </a:lnTo>
                  <a:lnTo>
                    <a:pt x="9334" y="843165"/>
                  </a:lnTo>
                  <a:close/>
                </a:path>
                <a:path w="265429" h="956309">
                  <a:moveTo>
                    <a:pt x="12903" y="834034"/>
                  </a:moveTo>
                  <a:lnTo>
                    <a:pt x="9728" y="838200"/>
                  </a:lnTo>
                  <a:lnTo>
                    <a:pt x="9131" y="837018"/>
                  </a:lnTo>
                  <a:lnTo>
                    <a:pt x="10121" y="843749"/>
                  </a:lnTo>
                  <a:lnTo>
                    <a:pt x="12903" y="840981"/>
                  </a:lnTo>
                  <a:lnTo>
                    <a:pt x="12903" y="834034"/>
                  </a:lnTo>
                  <a:close/>
                </a:path>
                <a:path w="265429" h="956309">
                  <a:moveTo>
                    <a:pt x="13690" y="870534"/>
                  </a:moveTo>
                  <a:lnTo>
                    <a:pt x="13462" y="870775"/>
                  </a:lnTo>
                  <a:lnTo>
                    <a:pt x="12700" y="870534"/>
                  </a:lnTo>
                  <a:lnTo>
                    <a:pt x="11315" y="869149"/>
                  </a:lnTo>
                  <a:lnTo>
                    <a:pt x="11912" y="873518"/>
                  </a:lnTo>
                  <a:lnTo>
                    <a:pt x="13411" y="870839"/>
                  </a:lnTo>
                  <a:lnTo>
                    <a:pt x="13690" y="870839"/>
                  </a:lnTo>
                  <a:lnTo>
                    <a:pt x="13690" y="870534"/>
                  </a:lnTo>
                  <a:close/>
                </a:path>
                <a:path w="265429" h="956309">
                  <a:moveTo>
                    <a:pt x="19253" y="872528"/>
                  </a:moveTo>
                  <a:lnTo>
                    <a:pt x="13690" y="870839"/>
                  </a:lnTo>
                  <a:lnTo>
                    <a:pt x="13690" y="874699"/>
                  </a:lnTo>
                  <a:lnTo>
                    <a:pt x="17272" y="874699"/>
                  </a:lnTo>
                  <a:lnTo>
                    <a:pt x="19253" y="878281"/>
                  </a:lnTo>
                  <a:lnTo>
                    <a:pt x="19253" y="872528"/>
                  </a:lnTo>
                  <a:close/>
                </a:path>
                <a:path w="265429" h="956309">
                  <a:moveTo>
                    <a:pt x="22428" y="791768"/>
                  </a:moveTo>
                  <a:lnTo>
                    <a:pt x="20345" y="794537"/>
                  </a:lnTo>
                  <a:lnTo>
                    <a:pt x="20980" y="793305"/>
                  </a:lnTo>
                  <a:lnTo>
                    <a:pt x="21247" y="791718"/>
                  </a:lnTo>
                  <a:lnTo>
                    <a:pt x="18059" y="793356"/>
                  </a:lnTo>
                  <a:lnTo>
                    <a:pt x="17272" y="796531"/>
                  </a:lnTo>
                  <a:lnTo>
                    <a:pt x="20751" y="795096"/>
                  </a:lnTo>
                  <a:lnTo>
                    <a:pt x="22428" y="791768"/>
                  </a:lnTo>
                  <a:close/>
                </a:path>
                <a:path w="265429" h="956309">
                  <a:moveTo>
                    <a:pt x="28981" y="806043"/>
                  </a:moveTo>
                  <a:lnTo>
                    <a:pt x="26797" y="807237"/>
                  </a:lnTo>
                  <a:lnTo>
                    <a:pt x="23418" y="809015"/>
                  </a:lnTo>
                  <a:lnTo>
                    <a:pt x="20840" y="811606"/>
                  </a:lnTo>
                  <a:lnTo>
                    <a:pt x="20840" y="815568"/>
                  </a:lnTo>
                  <a:lnTo>
                    <a:pt x="20840" y="816952"/>
                  </a:lnTo>
                  <a:lnTo>
                    <a:pt x="22225" y="817359"/>
                  </a:lnTo>
                  <a:lnTo>
                    <a:pt x="22428" y="818743"/>
                  </a:lnTo>
                  <a:lnTo>
                    <a:pt x="24409" y="817156"/>
                  </a:lnTo>
                  <a:lnTo>
                    <a:pt x="27584" y="817549"/>
                  </a:lnTo>
                  <a:lnTo>
                    <a:pt x="27584" y="812190"/>
                  </a:lnTo>
                  <a:lnTo>
                    <a:pt x="28981" y="806043"/>
                  </a:lnTo>
                  <a:close/>
                </a:path>
                <a:path w="265429" h="956309">
                  <a:moveTo>
                    <a:pt x="30353" y="842162"/>
                  </a:moveTo>
                  <a:lnTo>
                    <a:pt x="26987" y="845146"/>
                  </a:lnTo>
                  <a:lnTo>
                    <a:pt x="26390" y="843356"/>
                  </a:lnTo>
                  <a:lnTo>
                    <a:pt x="26390" y="846734"/>
                  </a:lnTo>
                  <a:lnTo>
                    <a:pt x="25400" y="843953"/>
                  </a:lnTo>
                  <a:lnTo>
                    <a:pt x="24803" y="847318"/>
                  </a:lnTo>
                  <a:lnTo>
                    <a:pt x="28765" y="848906"/>
                  </a:lnTo>
                  <a:lnTo>
                    <a:pt x="29362" y="847128"/>
                  </a:lnTo>
                  <a:lnTo>
                    <a:pt x="30353" y="846137"/>
                  </a:lnTo>
                  <a:lnTo>
                    <a:pt x="30353" y="842162"/>
                  </a:lnTo>
                  <a:close/>
                </a:path>
                <a:path w="265429" h="956309">
                  <a:moveTo>
                    <a:pt x="49009" y="696506"/>
                  </a:moveTo>
                  <a:lnTo>
                    <a:pt x="45643" y="699490"/>
                  </a:lnTo>
                  <a:lnTo>
                    <a:pt x="45046" y="697699"/>
                  </a:lnTo>
                  <a:lnTo>
                    <a:pt x="45046" y="701078"/>
                  </a:lnTo>
                  <a:lnTo>
                    <a:pt x="44056" y="698296"/>
                  </a:lnTo>
                  <a:lnTo>
                    <a:pt x="43459" y="701662"/>
                  </a:lnTo>
                  <a:lnTo>
                    <a:pt x="47421" y="703249"/>
                  </a:lnTo>
                  <a:lnTo>
                    <a:pt x="48018" y="701471"/>
                  </a:lnTo>
                  <a:lnTo>
                    <a:pt x="49009" y="700481"/>
                  </a:lnTo>
                  <a:lnTo>
                    <a:pt x="49009" y="696506"/>
                  </a:lnTo>
                  <a:close/>
                </a:path>
                <a:path w="265429" h="956309">
                  <a:moveTo>
                    <a:pt x="49618" y="857046"/>
                  </a:moveTo>
                  <a:lnTo>
                    <a:pt x="49415" y="852881"/>
                  </a:lnTo>
                  <a:lnTo>
                    <a:pt x="44653" y="859231"/>
                  </a:lnTo>
                  <a:lnTo>
                    <a:pt x="48628" y="858431"/>
                  </a:lnTo>
                  <a:lnTo>
                    <a:pt x="49618" y="857046"/>
                  </a:lnTo>
                  <a:close/>
                </a:path>
                <a:path w="265429" h="956309">
                  <a:moveTo>
                    <a:pt x="50990" y="752462"/>
                  </a:moveTo>
                  <a:lnTo>
                    <a:pt x="47625" y="750290"/>
                  </a:lnTo>
                  <a:lnTo>
                    <a:pt x="47028" y="752462"/>
                  </a:lnTo>
                  <a:lnTo>
                    <a:pt x="43853" y="750087"/>
                  </a:lnTo>
                  <a:lnTo>
                    <a:pt x="45834" y="754049"/>
                  </a:lnTo>
                  <a:lnTo>
                    <a:pt x="44246" y="754456"/>
                  </a:lnTo>
                  <a:lnTo>
                    <a:pt x="47815" y="757224"/>
                  </a:lnTo>
                  <a:lnTo>
                    <a:pt x="50990" y="752462"/>
                  </a:lnTo>
                  <a:close/>
                </a:path>
                <a:path w="265429" h="956309">
                  <a:moveTo>
                    <a:pt x="52184" y="721106"/>
                  </a:moveTo>
                  <a:lnTo>
                    <a:pt x="41871" y="718731"/>
                  </a:lnTo>
                  <a:lnTo>
                    <a:pt x="48221" y="731824"/>
                  </a:lnTo>
                  <a:lnTo>
                    <a:pt x="51396" y="733412"/>
                  </a:lnTo>
                  <a:lnTo>
                    <a:pt x="52184" y="721106"/>
                  </a:lnTo>
                  <a:close/>
                </a:path>
                <a:path w="265429" h="956309">
                  <a:moveTo>
                    <a:pt x="52959" y="831049"/>
                  </a:moveTo>
                  <a:lnTo>
                    <a:pt x="52044" y="832840"/>
                  </a:lnTo>
                  <a:lnTo>
                    <a:pt x="50609" y="835812"/>
                  </a:lnTo>
                  <a:lnTo>
                    <a:pt x="50774" y="836333"/>
                  </a:lnTo>
                  <a:lnTo>
                    <a:pt x="50939" y="835812"/>
                  </a:lnTo>
                  <a:lnTo>
                    <a:pt x="52959" y="831049"/>
                  </a:lnTo>
                  <a:close/>
                </a:path>
                <a:path w="265429" h="956309">
                  <a:moveTo>
                    <a:pt x="57746" y="832840"/>
                  </a:moveTo>
                  <a:lnTo>
                    <a:pt x="54775" y="833424"/>
                  </a:lnTo>
                  <a:lnTo>
                    <a:pt x="54178" y="831049"/>
                  </a:lnTo>
                  <a:lnTo>
                    <a:pt x="50774" y="836333"/>
                  </a:lnTo>
                  <a:lnTo>
                    <a:pt x="53390" y="844143"/>
                  </a:lnTo>
                  <a:lnTo>
                    <a:pt x="54775" y="838390"/>
                  </a:lnTo>
                  <a:lnTo>
                    <a:pt x="57746" y="841171"/>
                  </a:lnTo>
                  <a:lnTo>
                    <a:pt x="57746" y="838390"/>
                  </a:lnTo>
                  <a:lnTo>
                    <a:pt x="57746" y="833424"/>
                  </a:lnTo>
                  <a:lnTo>
                    <a:pt x="57746" y="832840"/>
                  </a:lnTo>
                  <a:close/>
                </a:path>
                <a:path w="265429" h="956309">
                  <a:moveTo>
                    <a:pt x="62903" y="675081"/>
                  </a:moveTo>
                  <a:lnTo>
                    <a:pt x="58737" y="679246"/>
                  </a:lnTo>
                  <a:lnTo>
                    <a:pt x="54571" y="675081"/>
                  </a:lnTo>
                  <a:lnTo>
                    <a:pt x="54571" y="682421"/>
                  </a:lnTo>
                  <a:lnTo>
                    <a:pt x="55562" y="682218"/>
                  </a:lnTo>
                  <a:lnTo>
                    <a:pt x="58940" y="688975"/>
                  </a:lnTo>
                  <a:lnTo>
                    <a:pt x="61315" y="686587"/>
                  </a:lnTo>
                  <a:lnTo>
                    <a:pt x="62903" y="684403"/>
                  </a:lnTo>
                  <a:lnTo>
                    <a:pt x="62903" y="675081"/>
                  </a:lnTo>
                  <a:close/>
                </a:path>
                <a:path w="265429" h="956309">
                  <a:moveTo>
                    <a:pt x="66878" y="658215"/>
                  </a:moveTo>
                  <a:lnTo>
                    <a:pt x="64300" y="656628"/>
                  </a:lnTo>
                  <a:lnTo>
                    <a:pt x="62915" y="654050"/>
                  </a:lnTo>
                  <a:lnTo>
                    <a:pt x="62915" y="658012"/>
                  </a:lnTo>
                  <a:lnTo>
                    <a:pt x="61925" y="659206"/>
                  </a:lnTo>
                  <a:lnTo>
                    <a:pt x="62128" y="663181"/>
                  </a:lnTo>
                  <a:lnTo>
                    <a:pt x="66484" y="665162"/>
                  </a:lnTo>
                  <a:lnTo>
                    <a:pt x="66484" y="662774"/>
                  </a:lnTo>
                  <a:lnTo>
                    <a:pt x="66878" y="663778"/>
                  </a:lnTo>
                  <a:lnTo>
                    <a:pt x="66878" y="658215"/>
                  </a:lnTo>
                  <a:close/>
                </a:path>
                <a:path w="265429" h="956309">
                  <a:moveTo>
                    <a:pt x="71247" y="722515"/>
                  </a:moveTo>
                  <a:lnTo>
                    <a:pt x="70891" y="716076"/>
                  </a:lnTo>
                  <a:lnTo>
                    <a:pt x="70053" y="714375"/>
                  </a:lnTo>
                  <a:lnTo>
                    <a:pt x="71247" y="722515"/>
                  </a:lnTo>
                  <a:close/>
                </a:path>
                <a:path w="265429" h="956309">
                  <a:moveTo>
                    <a:pt x="72821" y="758418"/>
                  </a:moveTo>
                  <a:lnTo>
                    <a:pt x="69456" y="761403"/>
                  </a:lnTo>
                  <a:lnTo>
                    <a:pt x="68859" y="759612"/>
                  </a:lnTo>
                  <a:lnTo>
                    <a:pt x="68859" y="762990"/>
                  </a:lnTo>
                  <a:lnTo>
                    <a:pt x="67868" y="760209"/>
                  </a:lnTo>
                  <a:lnTo>
                    <a:pt x="67271" y="763574"/>
                  </a:lnTo>
                  <a:lnTo>
                    <a:pt x="71234" y="765162"/>
                  </a:lnTo>
                  <a:lnTo>
                    <a:pt x="71831" y="763384"/>
                  </a:lnTo>
                  <a:lnTo>
                    <a:pt x="72821" y="762393"/>
                  </a:lnTo>
                  <a:lnTo>
                    <a:pt x="72821" y="758418"/>
                  </a:lnTo>
                  <a:close/>
                </a:path>
                <a:path w="265429" h="956309">
                  <a:moveTo>
                    <a:pt x="74803" y="814374"/>
                  </a:moveTo>
                  <a:lnTo>
                    <a:pt x="71437" y="812203"/>
                  </a:lnTo>
                  <a:lnTo>
                    <a:pt x="70840" y="814374"/>
                  </a:lnTo>
                  <a:lnTo>
                    <a:pt x="67665" y="811999"/>
                  </a:lnTo>
                  <a:lnTo>
                    <a:pt x="69646" y="815962"/>
                  </a:lnTo>
                  <a:lnTo>
                    <a:pt x="68059" y="816368"/>
                  </a:lnTo>
                  <a:lnTo>
                    <a:pt x="71628" y="819137"/>
                  </a:lnTo>
                  <a:lnTo>
                    <a:pt x="74803" y="814374"/>
                  </a:lnTo>
                  <a:close/>
                </a:path>
                <a:path w="265429" h="956309">
                  <a:moveTo>
                    <a:pt x="74815" y="713384"/>
                  </a:moveTo>
                  <a:lnTo>
                    <a:pt x="71640" y="717550"/>
                  </a:lnTo>
                  <a:lnTo>
                    <a:pt x="71043" y="716368"/>
                  </a:lnTo>
                  <a:lnTo>
                    <a:pt x="72034" y="723099"/>
                  </a:lnTo>
                  <a:lnTo>
                    <a:pt x="74815" y="720331"/>
                  </a:lnTo>
                  <a:lnTo>
                    <a:pt x="74815" y="713384"/>
                  </a:lnTo>
                  <a:close/>
                </a:path>
                <a:path w="265429" h="956309">
                  <a:moveTo>
                    <a:pt x="75603" y="749884"/>
                  </a:moveTo>
                  <a:lnTo>
                    <a:pt x="75374" y="750125"/>
                  </a:lnTo>
                  <a:lnTo>
                    <a:pt x="74612" y="749884"/>
                  </a:lnTo>
                  <a:lnTo>
                    <a:pt x="73228" y="748499"/>
                  </a:lnTo>
                  <a:lnTo>
                    <a:pt x="73825" y="752868"/>
                  </a:lnTo>
                  <a:lnTo>
                    <a:pt x="75323" y="750189"/>
                  </a:lnTo>
                  <a:lnTo>
                    <a:pt x="75603" y="750189"/>
                  </a:lnTo>
                  <a:lnTo>
                    <a:pt x="75603" y="749884"/>
                  </a:lnTo>
                  <a:close/>
                </a:path>
                <a:path w="265429" h="956309">
                  <a:moveTo>
                    <a:pt x="75996" y="783018"/>
                  </a:moveTo>
                  <a:lnTo>
                    <a:pt x="65684" y="780643"/>
                  </a:lnTo>
                  <a:lnTo>
                    <a:pt x="72034" y="793737"/>
                  </a:lnTo>
                  <a:lnTo>
                    <a:pt x="75209" y="795324"/>
                  </a:lnTo>
                  <a:lnTo>
                    <a:pt x="75996" y="783018"/>
                  </a:lnTo>
                  <a:close/>
                </a:path>
                <a:path w="265429" h="956309">
                  <a:moveTo>
                    <a:pt x="81165" y="751878"/>
                  </a:moveTo>
                  <a:lnTo>
                    <a:pt x="75603" y="750189"/>
                  </a:lnTo>
                  <a:lnTo>
                    <a:pt x="75603" y="754049"/>
                  </a:lnTo>
                  <a:lnTo>
                    <a:pt x="79184" y="754049"/>
                  </a:lnTo>
                  <a:lnTo>
                    <a:pt x="81165" y="757631"/>
                  </a:lnTo>
                  <a:lnTo>
                    <a:pt x="81165" y="751878"/>
                  </a:lnTo>
                  <a:close/>
                </a:path>
                <a:path w="265429" h="956309">
                  <a:moveTo>
                    <a:pt x="84340" y="671118"/>
                  </a:moveTo>
                  <a:lnTo>
                    <a:pt x="82257" y="673887"/>
                  </a:lnTo>
                  <a:lnTo>
                    <a:pt x="82892" y="672655"/>
                  </a:lnTo>
                  <a:lnTo>
                    <a:pt x="83159" y="671068"/>
                  </a:lnTo>
                  <a:lnTo>
                    <a:pt x="79971" y="672706"/>
                  </a:lnTo>
                  <a:lnTo>
                    <a:pt x="79184" y="675881"/>
                  </a:lnTo>
                  <a:lnTo>
                    <a:pt x="82664" y="674446"/>
                  </a:lnTo>
                  <a:lnTo>
                    <a:pt x="84340" y="671118"/>
                  </a:lnTo>
                  <a:close/>
                </a:path>
                <a:path w="265429" h="956309">
                  <a:moveTo>
                    <a:pt x="86715" y="736993"/>
                  </a:moveTo>
                  <a:lnTo>
                    <a:pt x="82550" y="741159"/>
                  </a:lnTo>
                  <a:lnTo>
                    <a:pt x="78384" y="736993"/>
                  </a:lnTo>
                  <a:lnTo>
                    <a:pt x="78384" y="744334"/>
                  </a:lnTo>
                  <a:lnTo>
                    <a:pt x="79375" y="744131"/>
                  </a:lnTo>
                  <a:lnTo>
                    <a:pt x="82753" y="750887"/>
                  </a:lnTo>
                  <a:lnTo>
                    <a:pt x="85128" y="748499"/>
                  </a:lnTo>
                  <a:lnTo>
                    <a:pt x="86715" y="746315"/>
                  </a:lnTo>
                  <a:lnTo>
                    <a:pt x="86715" y="736993"/>
                  </a:lnTo>
                  <a:close/>
                </a:path>
                <a:path w="265429" h="956309">
                  <a:moveTo>
                    <a:pt x="90893" y="685406"/>
                  </a:moveTo>
                  <a:lnTo>
                    <a:pt x="88709" y="686600"/>
                  </a:lnTo>
                  <a:lnTo>
                    <a:pt x="85331" y="688378"/>
                  </a:lnTo>
                  <a:lnTo>
                    <a:pt x="82753" y="690968"/>
                  </a:lnTo>
                  <a:lnTo>
                    <a:pt x="82753" y="694931"/>
                  </a:lnTo>
                  <a:lnTo>
                    <a:pt x="82753" y="696315"/>
                  </a:lnTo>
                  <a:lnTo>
                    <a:pt x="84137" y="696722"/>
                  </a:lnTo>
                  <a:lnTo>
                    <a:pt x="84340" y="698106"/>
                  </a:lnTo>
                  <a:lnTo>
                    <a:pt x="86321" y="696518"/>
                  </a:lnTo>
                  <a:lnTo>
                    <a:pt x="89496" y="696912"/>
                  </a:lnTo>
                  <a:lnTo>
                    <a:pt x="89496" y="691553"/>
                  </a:lnTo>
                  <a:lnTo>
                    <a:pt x="90893" y="685406"/>
                  </a:lnTo>
                  <a:close/>
                </a:path>
                <a:path w="265429" h="956309">
                  <a:moveTo>
                    <a:pt x="92278" y="721512"/>
                  </a:moveTo>
                  <a:lnTo>
                    <a:pt x="90678" y="722934"/>
                  </a:lnTo>
                  <a:lnTo>
                    <a:pt x="90678" y="720128"/>
                  </a:lnTo>
                  <a:lnTo>
                    <a:pt x="88099" y="718540"/>
                  </a:lnTo>
                  <a:lnTo>
                    <a:pt x="86715" y="715962"/>
                  </a:lnTo>
                  <a:lnTo>
                    <a:pt x="86715" y="719924"/>
                  </a:lnTo>
                  <a:lnTo>
                    <a:pt x="85725" y="721118"/>
                  </a:lnTo>
                  <a:lnTo>
                    <a:pt x="85928" y="725093"/>
                  </a:lnTo>
                  <a:lnTo>
                    <a:pt x="86918" y="725551"/>
                  </a:lnTo>
                  <a:lnTo>
                    <a:pt x="86728" y="726668"/>
                  </a:lnTo>
                  <a:lnTo>
                    <a:pt x="90690" y="728256"/>
                  </a:lnTo>
                  <a:lnTo>
                    <a:pt x="91287" y="726478"/>
                  </a:lnTo>
                  <a:lnTo>
                    <a:pt x="92278" y="725487"/>
                  </a:lnTo>
                  <a:lnTo>
                    <a:pt x="92278" y="721512"/>
                  </a:lnTo>
                  <a:close/>
                </a:path>
                <a:path w="265429" h="956309">
                  <a:moveTo>
                    <a:pt x="95059" y="784428"/>
                  </a:moveTo>
                  <a:lnTo>
                    <a:pt x="94703" y="777989"/>
                  </a:lnTo>
                  <a:lnTo>
                    <a:pt x="93865" y="776287"/>
                  </a:lnTo>
                  <a:lnTo>
                    <a:pt x="95059" y="784428"/>
                  </a:lnTo>
                  <a:close/>
                </a:path>
                <a:path w="265429" h="956309">
                  <a:moveTo>
                    <a:pt x="98628" y="775296"/>
                  </a:moveTo>
                  <a:lnTo>
                    <a:pt x="95453" y="779462"/>
                  </a:lnTo>
                  <a:lnTo>
                    <a:pt x="94856" y="778281"/>
                  </a:lnTo>
                  <a:lnTo>
                    <a:pt x="95846" y="785012"/>
                  </a:lnTo>
                  <a:lnTo>
                    <a:pt x="98628" y="782243"/>
                  </a:lnTo>
                  <a:lnTo>
                    <a:pt x="98628" y="775296"/>
                  </a:lnTo>
                  <a:close/>
                </a:path>
                <a:path w="265429" h="956309">
                  <a:moveTo>
                    <a:pt x="99415" y="811796"/>
                  </a:moveTo>
                  <a:lnTo>
                    <a:pt x="99187" y="812038"/>
                  </a:lnTo>
                  <a:lnTo>
                    <a:pt x="98425" y="811796"/>
                  </a:lnTo>
                  <a:lnTo>
                    <a:pt x="97040" y="810412"/>
                  </a:lnTo>
                  <a:lnTo>
                    <a:pt x="97637" y="814781"/>
                  </a:lnTo>
                  <a:lnTo>
                    <a:pt x="99136" y="812101"/>
                  </a:lnTo>
                  <a:lnTo>
                    <a:pt x="99415" y="812101"/>
                  </a:lnTo>
                  <a:lnTo>
                    <a:pt x="99415" y="811796"/>
                  </a:lnTo>
                  <a:close/>
                </a:path>
                <a:path w="265429" h="956309">
                  <a:moveTo>
                    <a:pt x="104571" y="894943"/>
                  </a:moveTo>
                  <a:lnTo>
                    <a:pt x="101206" y="897928"/>
                  </a:lnTo>
                  <a:lnTo>
                    <a:pt x="100609" y="896137"/>
                  </a:lnTo>
                  <a:lnTo>
                    <a:pt x="100609" y="899515"/>
                  </a:lnTo>
                  <a:lnTo>
                    <a:pt x="99618" y="896734"/>
                  </a:lnTo>
                  <a:lnTo>
                    <a:pt x="99021" y="900099"/>
                  </a:lnTo>
                  <a:lnTo>
                    <a:pt x="102984" y="901687"/>
                  </a:lnTo>
                  <a:lnTo>
                    <a:pt x="103581" y="899909"/>
                  </a:lnTo>
                  <a:lnTo>
                    <a:pt x="104571" y="898918"/>
                  </a:lnTo>
                  <a:lnTo>
                    <a:pt x="104571" y="894943"/>
                  </a:lnTo>
                  <a:close/>
                </a:path>
                <a:path w="265429" h="956309">
                  <a:moveTo>
                    <a:pt x="104978" y="813790"/>
                  </a:moveTo>
                  <a:lnTo>
                    <a:pt x="99415" y="812101"/>
                  </a:lnTo>
                  <a:lnTo>
                    <a:pt x="99415" y="815962"/>
                  </a:lnTo>
                  <a:lnTo>
                    <a:pt x="102997" y="815962"/>
                  </a:lnTo>
                  <a:lnTo>
                    <a:pt x="104978" y="819543"/>
                  </a:lnTo>
                  <a:lnTo>
                    <a:pt x="104978" y="813790"/>
                  </a:lnTo>
                  <a:close/>
                </a:path>
                <a:path w="265429" h="956309">
                  <a:moveTo>
                    <a:pt x="106553" y="950899"/>
                  </a:moveTo>
                  <a:lnTo>
                    <a:pt x="103187" y="948728"/>
                  </a:lnTo>
                  <a:lnTo>
                    <a:pt x="102590" y="950899"/>
                  </a:lnTo>
                  <a:lnTo>
                    <a:pt x="99415" y="948524"/>
                  </a:lnTo>
                  <a:lnTo>
                    <a:pt x="101396" y="952487"/>
                  </a:lnTo>
                  <a:lnTo>
                    <a:pt x="99809" y="952893"/>
                  </a:lnTo>
                  <a:lnTo>
                    <a:pt x="103378" y="955662"/>
                  </a:lnTo>
                  <a:lnTo>
                    <a:pt x="106553" y="950899"/>
                  </a:lnTo>
                  <a:close/>
                </a:path>
                <a:path w="265429" h="956309">
                  <a:moveTo>
                    <a:pt x="107746" y="919543"/>
                  </a:moveTo>
                  <a:lnTo>
                    <a:pt x="97434" y="917168"/>
                  </a:lnTo>
                  <a:lnTo>
                    <a:pt x="103784" y="930262"/>
                  </a:lnTo>
                  <a:lnTo>
                    <a:pt x="106959" y="931849"/>
                  </a:lnTo>
                  <a:lnTo>
                    <a:pt x="107746" y="919543"/>
                  </a:lnTo>
                  <a:close/>
                </a:path>
                <a:path w="265429" h="956309">
                  <a:moveTo>
                    <a:pt x="108153" y="733018"/>
                  </a:moveTo>
                  <a:lnTo>
                    <a:pt x="106070" y="735787"/>
                  </a:lnTo>
                  <a:lnTo>
                    <a:pt x="106705" y="734555"/>
                  </a:lnTo>
                  <a:lnTo>
                    <a:pt x="106972" y="732967"/>
                  </a:lnTo>
                  <a:lnTo>
                    <a:pt x="103784" y="734606"/>
                  </a:lnTo>
                  <a:lnTo>
                    <a:pt x="102997" y="737781"/>
                  </a:lnTo>
                  <a:lnTo>
                    <a:pt x="106476" y="736346"/>
                  </a:lnTo>
                  <a:lnTo>
                    <a:pt x="108153" y="733018"/>
                  </a:lnTo>
                  <a:close/>
                </a:path>
                <a:path w="265429" h="956309">
                  <a:moveTo>
                    <a:pt x="111531" y="736396"/>
                  </a:moveTo>
                  <a:lnTo>
                    <a:pt x="111328" y="732231"/>
                  </a:lnTo>
                  <a:lnTo>
                    <a:pt x="106565" y="738581"/>
                  </a:lnTo>
                  <a:lnTo>
                    <a:pt x="110540" y="737781"/>
                  </a:lnTo>
                  <a:lnTo>
                    <a:pt x="111531" y="736396"/>
                  </a:lnTo>
                  <a:close/>
                </a:path>
                <a:path w="265429" h="956309">
                  <a:moveTo>
                    <a:pt x="114706" y="747306"/>
                  </a:moveTo>
                  <a:lnTo>
                    <a:pt x="112522" y="748499"/>
                  </a:lnTo>
                  <a:lnTo>
                    <a:pt x="109143" y="750277"/>
                  </a:lnTo>
                  <a:lnTo>
                    <a:pt x="106565" y="752868"/>
                  </a:lnTo>
                  <a:lnTo>
                    <a:pt x="106565" y="756831"/>
                  </a:lnTo>
                  <a:lnTo>
                    <a:pt x="106565" y="758215"/>
                  </a:lnTo>
                  <a:lnTo>
                    <a:pt x="107950" y="758621"/>
                  </a:lnTo>
                  <a:lnTo>
                    <a:pt x="108153" y="760006"/>
                  </a:lnTo>
                  <a:lnTo>
                    <a:pt x="110134" y="758418"/>
                  </a:lnTo>
                  <a:lnTo>
                    <a:pt x="113309" y="758812"/>
                  </a:lnTo>
                  <a:lnTo>
                    <a:pt x="113309" y="753452"/>
                  </a:lnTo>
                  <a:lnTo>
                    <a:pt x="114706" y="747306"/>
                  </a:lnTo>
                  <a:close/>
                </a:path>
                <a:path w="265429" h="956309">
                  <a:moveTo>
                    <a:pt x="114871" y="710399"/>
                  </a:moveTo>
                  <a:lnTo>
                    <a:pt x="113957" y="712190"/>
                  </a:lnTo>
                  <a:lnTo>
                    <a:pt x="112522" y="715162"/>
                  </a:lnTo>
                  <a:lnTo>
                    <a:pt x="112687" y="715683"/>
                  </a:lnTo>
                  <a:lnTo>
                    <a:pt x="112852" y="715162"/>
                  </a:lnTo>
                  <a:lnTo>
                    <a:pt x="114871" y="710399"/>
                  </a:lnTo>
                  <a:close/>
                </a:path>
                <a:path w="265429" h="956309">
                  <a:moveTo>
                    <a:pt x="116078" y="783424"/>
                  </a:moveTo>
                  <a:lnTo>
                    <a:pt x="112712" y="786409"/>
                  </a:lnTo>
                  <a:lnTo>
                    <a:pt x="112115" y="784618"/>
                  </a:lnTo>
                  <a:lnTo>
                    <a:pt x="112115" y="787996"/>
                  </a:lnTo>
                  <a:lnTo>
                    <a:pt x="111125" y="785215"/>
                  </a:lnTo>
                  <a:lnTo>
                    <a:pt x="110528" y="788581"/>
                  </a:lnTo>
                  <a:lnTo>
                    <a:pt x="114490" y="790168"/>
                  </a:lnTo>
                  <a:lnTo>
                    <a:pt x="115087" y="788390"/>
                  </a:lnTo>
                  <a:lnTo>
                    <a:pt x="116078" y="787400"/>
                  </a:lnTo>
                  <a:lnTo>
                    <a:pt x="116078" y="783424"/>
                  </a:lnTo>
                  <a:close/>
                </a:path>
                <a:path w="265429" h="956309">
                  <a:moveTo>
                    <a:pt x="118465" y="873518"/>
                  </a:moveTo>
                  <a:lnTo>
                    <a:pt x="114300" y="877684"/>
                  </a:lnTo>
                  <a:lnTo>
                    <a:pt x="110134" y="873518"/>
                  </a:lnTo>
                  <a:lnTo>
                    <a:pt x="110134" y="880859"/>
                  </a:lnTo>
                  <a:lnTo>
                    <a:pt x="111125" y="880656"/>
                  </a:lnTo>
                  <a:lnTo>
                    <a:pt x="114503" y="887412"/>
                  </a:lnTo>
                  <a:lnTo>
                    <a:pt x="116878" y="885024"/>
                  </a:lnTo>
                  <a:lnTo>
                    <a:pt x="118465" y="882840"/>
                  </a:lnTo>
                  <a:lnTo>
                    <a:pt x="118465" y="873518"/>
                  </a:lnTo>
                  <a:close/>
                </a:path>
                <a:path w="265429" h="956309">
                  <a:moveTo>
                    <a:pt x="119659" y="712190"/>
                  </a:moveTo>
                  <a:lnTo>
                    <a:pt x="116687" y="712774"/>
                  </a:lnTo>
                  <a:lnTo>
                    <a:pt x="116090" y="710399"/>
                  </a:lnTo>
                  <a:lnTo>
                    <a:pt x="112687" y="715683"/>
                  </a:lnTo>
                  <a:lnTo>
                    <a:pt x="115303" y="723493"/>
                  </a:lnTo>
                  <a:lnTo>
                    <a:pt x="116687" y="717740"/>
                  </a:lnTo>
                  <a:lnTo>
                    <a:pt x="119659" y="720521"/>
                  </a:lnTo>
                  <a:lnTo>
                    <a:pt x="119659" y="717740"/>
                  </a:lnTo>
                  <a:lnTo>
                    <a:pt x="119659" y="712774"/>
                  </a:lnTo>
                  <a:lnTo>
                    <a:pt x="119659" y="712190"/>
                  </a:lnTo>
                  <a:close/>
                </a:path>
                <a:path w="265429" h="956309">
                  <a:moveTo>
                    <a:pt x="122428" y="856653"/>
                  </a:moveTo>
                  <a:lnTo>
                    <a:pt x="119849" y="855065"/>
                  </a:lnTo>
                  <a:lnTo>
                    <a:pt x="118465" y="852487"/>
                  </a:lnTo>
                  <a:lnTo>
                    <a:pt x="118465" y="856449"/>
                  </a:lnTo>
                  <a:lnTo>
                    <a:pt x="117475" y="857643"/>
                  </a:lnTo>
                  <a:lnTo>
                    <a:pt x="117678" y="861618"/>
                  </a:lnTo>
                  <a:lnTo>
                    <a:pt x="122034" y="863600"/>
                  </a:lnTo>
                  <a:lnTo>
                    <a:pt x="122034" y="861212"/>
                  </a:lnTo>
                  <a:lnTo>
                    <a:pt x="122428" y="862215"/>
                  </a:lnTo>
                  <a:lnTo>
                    <a:pt x="122428" y="856653"/>
                  </a:lnTo>
                  <a:close/>
                </a:path>
                <a:path w="265429" h="956309">
                  <a:moveTo>
                    <a:pt x="126809" y="920953"/>
                  </a:moveTo>
                  <a:lnTo>
                    <a:pt x="126453" y="914514"/>
                  </a:lnTo>
                  <a:lnTo>
                    <a:pt x="125615" y="912812"/>
                  </a:lnTo>
                  <a:lnTo>
                    <a:pt x="126809" y="920953"/>
                  </a:lnTo>
                  <a:close/>
                </a:path>
                <a:path w="265429" h="956309">
                  <a:moveTo>
                    <a:pt x="130378" y="911821"/>
                  </a:moveTo>
                  <a:lnTo>
                    <a:pt x="127203" y="915987"/>
                  </a:lnTo>
                  <a:lnTo>
                    <a:pt x="126606" y="914806"/>
                  </a:lnTo>
                  <a:lnTo>
                    <a:pt x="127596" y="921537"/>
                  </a:lnTo>
                  <a:lnTo>
                    <a:pt x="130378" y="918768"/>
                  </a:lnTo>
                  <a:lnTo>
                    <a:pt x="130378" y="911821"/>
                  </a:lnTo>
                  <a:close/>
                </a:path>
                <a:path w="265429" h="956309">
                  <a:moveTo>
                    <a:pt x="131165" y="948321"/>
                  </a:moveTo>
                  <a:lnTo>
                    <a:pt x="130937" y="948563"/>
                  </a:lnTo>
                  <a:lnTo>
                    <a:pt x="130175" y="948321"/>
                  </a:lnTo>
                  <a:lnTo>
                    <a:pt x="128790" y="946937"/>
                  </a:lnTo>
                  <a:lnTo>
                    <a:pt x="129387" y="951306"/>
                  </a:lnTo>
                  <a:lnTo>
                    <a:pt x="130886" y="948626"/>
                  </a:lnTo>
                  <a:lnTo>
                    <a:pt x="131165" y="948626"/>
                  </a:lnTo>
                  <a:lnTo>
                    <a:pt x="131165" y="948321"/>
                  </a:lnTo>
                  <a:close/>
                </a:path>
                <a:path w="265429" h="956309">
                  <a:moveTo>
                    <a:pt x="135343" y="798309"/>
                  </a:moveTo>
                  <a:lnTo>
                    <a:pt x="135140" y="794143"/>
                  </a:lnTo>
                  <a:lnTo>
                    <a:pt x="130378" y="800493"/>
                  </a:lnTo>
                  <a:lnTo>
                    <a:pt x="134353" y="799693"/>
                  </a:lnTo>
                  <a:lnTo>
                    <a:pt x="135343" y="798309"/>
                  </a:lnTo>
                  <a:close/>
                </a:path>
                <a:path w="265429" h="956309">
                  <a:moveTo>
                    <a:pt x="136728" y="950315"/>
                  </a:moveTo>
                  <a:lnTo>
                    <a:pt x="131165" y="948626"/>
                  </a:lnTo>
                  <a:lnTo>
                    <a:pt x="131165" y="952487"/>
                  </a:lnTo>
                  <a:lnTo>
                    <a:pt x="134747" y="952487"/>
                  </a:lnTo>
                  <a:lnTo>
                    <a:pt x="136728" y="956068"/>
                  </a:lnTo>
                  <a:lnTo>
                    <a:pt x="136728" y="950315"/>
                  </a:lnTo>
                  <a:close/>
                </a:path>
                <a:path w="265429" h="956309">
                  <a:moveTo>
                    <a:pt x="138684" y="772312"/>
                  </a:moveTo>
                  <a:lnTo>
                    <a:pt x="137769" y="774103"/>
                  </a:lnTo>
                  <a:lnTo>
                    <a:pt x="136334" y="777074"/>
                  </a:lnTo>
                  <a:lnTo>
                    <a:pt x="136499" y="777595"/>
                  </a:lnTo>
                  <a:lnTo>
                    <a:pt x="136664" y="777074"/>
                  </a:lnTo>
                  <a:lnTo>
                    <a:pt x="138684" y="772312"/>
                  </a:lnTo>
                  <a:close/>
                </a:path>
                <a:path w="265429" h="956309">
                  <a:moveTo>
                    <a:pt x="139903" y="869543"/>
                  </a:moveTo>
                  <a:lnTo>
                    <a:pt x="137820" y="872312"/>
                  </a:lnTo>
                  <a:lnTo>
                    <a:pt x="138455" y="871080"/>
                  </a:lnTo>
                  <a:lnTo>
                    <a:pt x="138722" y="869492"/>
                  </a:lnTo>
                  <a:lnTo>
                    <a:pt x="135534" y="871131"/>
                  </a:lnTo>
                  <a:lnTo>
                    <a:pt x="134747" y="874306"/>
                  </a:lnTo>
                  <a:lnTo>
                    <a:pt x="138226" y="872871"/>
                  </a:lnTo>
                  <a:lnTo>
                    <a:pt x="139903" y="869543"/>
                  </a:lnTo>
                  <a:close/>
                </a:path>
                <a:path w="265429" h="956309">
                  <a:moveTo>
                    <a:pt x="143471" y="774103"/>
                  </a:moveTo>
                  <a:lnTo>
                    <a:pt x="140500" y="774687"/>
                  </a:lnTo>
                  <a:lnTo>
                    <a:pt x="139903" y="772312"/>
                  </a:lnTo>
                  <a:lnTo>
                    <a:pt x="136499" y="777595"/>
                  </a:lnTo>
                  <a:lnTo>
                    <a:pt x="139115" y="785406"/>
                  </a:lnTo>
                  <a:lnTo>
                    <a:pt x="140500" y="779653"/>
                  </a:lnTo>
                  <a:lnTo>
                    <a:pt x="143471" y="782434"/>
                  </a:lnTo>
                  <a:lnTo>
                    <a:pt x="143471" y="779653"/>
                  </a:lnTo>
                  <a:lnTo>
                    <a:pt x="143471" y="774687"/>
                  </a:lnTo>
                  <a:lnTo>
                    <a:pt x="143471" y="774103"/>
                  </a:lnTo>
                  <a:close/>
                </a:path>
                <a:path w="265429" h="956309">
                  <a:moveTo>
                    <a:pt x="146456" y="883843"/>
                  </a:moveTo>
                  <a:lnTo>
                    <a:pt x="144272" y="885037"/>
                  </a:lnTo>
                  <a:lnTo>
                    <a:pt x="140893" y="886815"/>
                  </a:lnTo>
                  <a:lnTo>
                    <a:pt x="138315" y="889406"/>
                  </a:lnTo>
                  <a:lnTo>
                    <a:pt x="138315" y="893368"/>
                  </a:lnTo>
                  <a:lnTo>
                    <a:pt x="138315" y="894753"/>
                  </a:lnTo>
                  <a:lnTo>
                    <a:pt x="139700" y="895159"/>
                  </a:lnTo>
                  <a:lnTo>
                    <a:pt x="139903" y="896543"/>
                  </a:lnTo>
                  <a:lnTo>
                    <a:pt x="141884" y="894956"/>
                  </a:lnTo>
                  <a:lnTo>
                    <a:pt x="145059" y="895350"/>
                  </a:lnTo>
                  <a:lnTo>
                    <a:pt x="145059" y="889990"/>
                  </a:lnTo>
                  <a:lnTo>
                    <a:pt x="146456" y="883843"/>
                  </a:lnTo>
                  <a:close/>
                </a:path>
                <a:path w="265429" h="956309">
                  <a:moveTo>
                    <a:pt x="147828" y="919949"/>
                  </a:moveTo>
                  <a:lnTo>
                    <a:pt x="144462" y="922934"/>
                  </a:lnTo>
                  <a:lnTo>
                    <a:pt x="143865" y="921143"/>
                  </a:lnTo>
                  <a:lnTo>
                    <a:pt x="143865" y="924521"/>
                  </a:lnTo>
                  <a:lnTo>
                    <a:pt x="142875" y="921740"/>
                  </a:lnTo>
                  <a:lnTo>
                    <a:pt x="142278" y="925106"/>
                  </a:lnTo>
                  <a:lnTo>
                    <a:pt x="146240" y="926693"/>
                  </a:lnTo>
                  <a:lnTo>
                    <a:pt x="146837" y="924915"/>
                  </a:lnTo>
                  <a:lnTo>
                    <a:pt x="147828" y="923925"/>
                  </a:lnTo>
                  <a:lnTo>
                    <a:pt x="147828" y="919949"/>
                  </a:lnTo>
                  <a:close/>
                </a:path>
                <a:path w="265429" h="956309">
                  <a:moveTo>
                    <a:pt x="149428" y="873112"/>
                  </a:moveTo>
                  <a:lnTo>
                    <a:pt x="146062" y="870940"/>
                  </a:lnTo>
                  <a:lnTo>
                    <a:pt x="145465" y="873112"/>
                  </a:lnTo>
                  <a:lnTo>
                    <a:pt x="142290" y="870737"/>
                  </a:lnTo>
                  <a:lnTo>
                    <a:pt x="144272" y="874699"/>
                  </a:lnTo>
                  <a:lnTo>
                    <a:pt x="142684" y="875106"/>
                  </a:lnTo>
                  <a:lnTo>
                    <a:pt x="146253" y="877874"/>
                  </a:lnTo>
                  <a:lnTo>
                    <a:pt x="149428" y="873112"/>
                  </a:lnTo>
                  <a:close/>
                </a:path>
                <a:path w="265429" h="956309">
                  <a:moveTo>
                    <a:pt x="150609" y="841756"/>
                  </a:moveTo>
                  <a:lnTo>
                    <a:pt x="140296" y="839381"/>
                  </a:lnTo>
                  <a:lnTo>
                    <a:pt x="146646" y="852474"/>
                  </a:lnTo>
                  <a:lnTo>
                    <a:pt x="149821" y="854062"/>
                  </a:lnTo>
                  <a:lnTo>
                    <a:pt x="150609" y="841756"/>
                  </a:lnTo>
                  <a:close/>
                </a:path>
                <a:path w="265429" h="956309">
                  <a:moveTo>
                    <a:pt x="161328" y="795731"/>
                  </a:moveTo>
                  <a:lnTo>
                    <a:pt x="157162" y="799896"/>
                  </a:lnTo>
                  <a:lnTo>
                    <a:pt x="152996" y="795731"/>
                  </a:lnTo>
                  <a:lnTo>
                    <a:pt x="152996" y="803071"/>
                  </a:lnTo>
                  <a:lnTo>
                    <a:pt x="153987" y="802868"/>
                  </a:lnTo>
                  <a:lnTo>
                    <a:pt x="157365" y="809625"/>
                  </a:lnTo>
                  <a:lnTo>
                    <a:pt x="159740" y="807237"/>
                  </a:lnTo>
                  <a:lnTo>
                    <a:pt x="161328" y="805053"/>
                  </a:lnTo>
                  <a:lnTo>
                    <a:pt x="161328" y="795731"/>
                  </a:lnTo>
                  <a:close/>
                </a:path>
                <a:path w="265429" h="956309">
                  <a:moveTo>
                    <a:pt x="167093" y="934834"/>
                  </a:moveTo>
                  <a:lnTo>
                    <a:pt x="166890" y="930668"/>
                  </a:lnTo>
                  <a:lnTo>
                    <a:pt x="162128" y="937018"/>
                  </a:lnTo>
                  <a:lnTo>
                    <a:pt x="166103" y="936218"/>
                  </a:lnTo>
                  <a:lnTo>
                    <a:pt x="167093" y="934834"/>
                  </a:lnTo>
                  <a:close/>
                </a:path>
                <a:path w="265429" h="956309">
                  <a:moveTo>
                    <a:pt x="170434" y="908837"/>
                  </a:moveTo>
                  <a:lnTo>
                    <a:pt x="169519" y="910628"/>
                  </a:lnTo>
                  <a:lnTo>
                    <a:pt x="168084" y="913599"/>
                  </a:lnTo>
                  <a:lnTo>
                    <a:pt x="168249" y="914120"/>
                  </a:lnTo>
                  <a:lnTo>
                    <a:pt x="168414" y="913599"/>
                  </a:lnTo>
                  <a:lnTo>
                    <a:pt x="170434" y="908837"/>
                  </a:lnTo>
                  <a:close/>
                </a:path>
                <a:path w="265429" h="956309">
                  <a:moveTo>
                    <a:pt x="174028" y="870534"/>
                  </a:moveTo>
                  <a:lnTo>
                    <a:pt x="173799" y="870775"/>
                  </a:lnTo>
                  <a:lnTo>
                    <a:pt x="173037" y="870534"/>
                  </a:lnTo>
                  <a:lnTo>
                    <a:pt x="171653" y="869149"/>
                  </a:lnTo>
                  <a:lnTo>
                    <a:pt x="172250" y="873518"/>
                  </a:lnTo>
                  <a:lnTo>
                    <a:pt x="173748" y="870839"/>
                  </a:lnTo>
                  <a:lnTo>
                    <a:pt x="174028" y="870839"/>
                  </a:lnTo>
                  <a:lnTo>
                    <a:pt x="174028" y="870534"/>
                  </a:lnTo>
                  <a:close/>
                </a:path>
                <a:path w="265429" h="956309">
                  <a:moveTo>
                    <a:pt x="174421" y="745718"/>
                  </a:moveTo>
                  <a:lnTo>
                    <a:pt x="171056" y="748703"/>
                  </a:lnTo>
                  <a:lnTo>
                    <a:pt x="170459" y="746912"/>
                  </a:lnTo>
                  <a:lnTo>
                    <a:pt x="170459" y="750290"/>
                  </a:lnTo>
                  <a:lnTo>
                    <a:pt x="169468" y="747509"/>
                  </a:lnTo>
                  <a:lnTo>
                    <a:pt x="168871" y="750874"/>
                  </a:lnTo>
                  <a:lnTo>
                    <a:pt x="172834" y="752462"/>
                  </a:lnTo>
                  <a:lnTo>
                    <a:pt x="173431" y="750684"/>
                  </a:lnTo>
                  <a:lnTo>
                    <a:pt x="174421" y="749693"/>
                  </a:lnTo>
                  <a:lnTo>
                    <a:pt x="174421" y="745718"/>
                  </a:lnTo>
                  <a:close/>
                </a:path>
                <a:path w="265429" h="956309">
                  <a:moveTo>
                    <a:pt x="175221" y="910628"/>
                  </a:moveTo>
                  <a:lnTo>
                    <a:pt x="172250" y="911212"/>
                  </a:lnTo>
                  <a:lnTo>
                    <a:pt x="171653" y="908837"/>
                  </a:lnTo>
                  <a:lnTo>
                    <a:pt x="168249" y="914120"/>
                  </a:lnTo>
                  <a:lnTo>
                    <a:pt x="170865" y="921931"/>
                  </a:lnTo>
                  <a:lnTo>
                    <a:pt x="172250" y="916178"/>
                  </a:lnTo>
                  <a:lnTo>
                    <a:pt x="175221" y="918959"/>
                  </a:lnTo>
                  <a:lnTo>
                    <a:pt x="175221" y="916178"/>
                  </a:lnTo>
                  <a:lnTo>
                    <a:pt x="175221" y="911212"/>
                  </a:lnTo>
                  <a:lnTo>
                    <a:pt x="175221" y="910628"/>
                  </a:lnTo>
                  <a:close/>
                </a:path>
                <a:path w="265429" h="956309">
                  <a:moveTo>
                    <a:pt x="176403" y="801674"/>
                  </a:moveTo>
                  <a:lnTo>
                    <a:pt x="173037" y="799503"/>
                  </a:lnTo>
                  <a:lnTo>
                    <a:pt x="172440" y="801674"/>
                  </a:lnTo>
                  <a:lnTo>
                    <a:pt x="169265" y="799299"/>
                  </a:lnTo>
                  <a:lnTo>
                    <a:pt x="171246" y="803262"/>
                  </a:lnTo>
                  <a:lnTo>
                    <a:pt x="169659" y="803668"/>
                  </a:lnTo>
                  <a:lnTo>
                    <a:pt x="173228" y="806437"/>
                  </a:lnTo>
                  <a:lnTo>
                    <a:pt x="176403" y="801674"/>
                  </a:lnTo>
                  <a:close/>
                </a:path>
                <a:path w="265429" h="956309">
                  <a:moveTo>
                    <a:pt x="177596" y="770331"/>
                  </a:moveTo>
                  <a:lnTo>
                    <a:pt x="167284" y="767956"/>
                  </a:lnTo>
                  <a:lnTo>
                    <a:pt x="173634" y="781050"/>
                  </a:lnTo>
                  <a:lnTo>
                    <a:pt x="176809" y="782637"/>
                  </a:lnTo>
                  <a:lnTo>
                    <a:pt x="177596" y="770331"/>
                  </a:lnTo>
                  <a:close/>
                </a:path>
                <a:path w="265429" h="956309">
                  <a:moveTo>
                    <a:pt x="179590" y="872528"/>
                  </a:moveTo>
                  <a:lnTo>
                    <a:pt x="174028" y="870839"/>
                  </a:lnTo>
                  <a:lnTo>
                    <a:pt x="174028" y="874699"/>
                  </a:lnTo>
                  <a:lnTo>
                    <a:pt x="177609" y="874699"/>
                  </a:lnTo>
                  <a:lnTo>
                    <a:pt x="179590" y="878281"/>
                  </a:lnTo>
                  <a:lnTo>
                    <a:pt x="179590" y="872528"/>
                  </a:lnTo>
                  <a:close/>
                </a:path>
                <a:path w="265429" h="956309">
                  <a:moveTo>
                    <a:pt x="188315" y="724293"/>
                  </a:moveTo>
                  <a:lnTo>
                    <a:pt x="184150" y="728459"/>
                  </a:lnTo>
                  <a:lnTo>
                    <a:pt x="179984" y="724293"/>
                  </a:lnTo>
                  <a:lnTo>
                    <a:pt x="179984" y="731634"/>
                  </a:lnTo>
                  <a:lnTo>
                    <a:pt x="180975" y="731431"/>
                  </a:lnTo>
                  <a:lnTo>
                    <a:pt x="184353" y="738187"/>
                  </a:lnTo>
                  <a:lnTo>
                    <a:pt x="186728" y="735799"/>
                  </a:lnTo>
                  <a:lnTo>
                    <a:pt x="188315" y="733615"/>
                  </a:lnTo>
                  <a:lnTo>
                    <a:pt x="188315" y="724293"/>
                  </a:lnTo>
                  <a:close/>
                </a:path>
                <a:path w="265429" h="956309">
                  <a:moveTo>
                    <a:pt x="189318" y="806043"/>
                  </a:moveTo>
                  <a:lnTo>
                    <a:pt x="187134" y="807237"/>
                  </a:lnTo>
                  <a:lnTo>
                    <a:pt x="183756" y="809015"/>
                  </a:lnTo>
                  <a:lnTo>
                    <a:pt x="181178" y="811606"/>
                  </a:lnTo>
                  <a:lnTo>
                    <a:pt x="181178" y="815568"/>
                  </a:lnTo>
                  <a:lnTo>
                    <a:pt x="181178" y="816952"/>
                  </a:lnTo>
                  <a:lnTo>
                    <a:pt x="182562" y="817359"/>
                  </a:lnTo>
                  <a:lnTo>
                    <a:pt x="182765" y="818743"/>
                  </a:lnTo>
                  <a:lnTo>
                    <a:pt x="184746" y="817156"/>
                  </a:lnTo>
                  <a:lnTo>
                    <a:pt x="187921" y="817549"/>
                  </a:lnTo>
                  <a:lnTo>
                    <a:pt x="187921" y="812190"/>
                  </a:lnTo>
                  <a:lnTo>
                    <a:pt x="189318" y="806043"/>
                  </a:lnTo>
                  <a:close/>
                </a:path>
                <a:path w="265429" h="956309">
                  <a:moveTo>
                    <a:pt x="190703" y="842162"/>
                  </a:moveTo>
                  <a:lnTo>
                    <a:pt x="187337" y="845146"/>
                  </a:lnTo>
                  <a:lnTo>
                    <a:pt x="186740" y="843356"/>
                  </a:lnTo>
                  <a:lnTo>
                    <a:pt x="186740" y="846734"/>
                  </a:lnTo>
                  <a:lnTo>
                    <a:pt x="185750" y="843953"/>
                  </a:lnTo>
                  <a:lnTo>
                    <a:pt x="185153" y="847318"/>
                  </a:lnTo>
                  <a:lnTo>
                    <a:pt x="189115" y="848906"/>
                  </a:lnTo>
                  <a:lnTo>
                    <a:pt x="189712" y="847128"/>
                  </a:lnTo>
                  <a:lnTo>
                    <a:pt x="190703" y="846137"/>
                  </a:lnTo>
                  <a:lnTo>
                    <a:pt x="190703" y="842162"/>
                  </a:lnTo>
                  <a:close/>
                </a:path>
                <a:path w="265429" h="956309">
                  <a:moveTo>
                    <a:pt x="192278" y="707428"/>
                  </a:moveTo>
                  <a:lnTo>
                    <a:pt x="189699" y="705840"/>
                  </a:lnTo>
                  <a:lnTo>
                    <a:pt x="188315" y="703262"/>
                  </a:lnTo>
                  <a:lnTo>
                    <a:pt x="188315" y="707224"/>
                  </a:lnTo>
                  <a:lnTo>
                    <a:pt x="187325" y="708418"/>
                  </a:lnTo>
                  <a:lnTo>
                    <a:pt x="187528" y="712393"/>
                  </a:lnTo>
                  <a:lnTo>
                    <a:pt x="191884" y="714375"/>
                  </a:lnTo>
                  <a:lnTo>
                    <a:pt x="191884" y="711987"/>
                  </a:lnTo>
                  <a:lnTo>
                    <a:pt x="192278" y="712990"/>
                  </a:lnTo>
                  <a:lnTo>
                    <a:pt x="192278" y="707428"/>
                  </a:lnTo>
                  <a:close/>
                </a:path>
                <a:path w="265429" h="956309">
                  <a:moveTo>
                    <a:pt x="196659" y="771728"/>
                  </a:moveTo>
                  <a:lnTo>
                    <a:pt x="196303" y="765289"/>
                  </a:lnTo>
                  <a:lnTo>
                    <a:pt x="195465" y="763587"/>
                  </a:lnTo>
                  <a:lnTo>
                    <a:pt x="196659" y="771728"/>
                  </a:lnTo>
                  <a:close/>
                </a:path>
                <a:path w="265429" h="956309">
                  <a:moveTo>
                    <a:pt x="200228" y="762596"/>
                  </a:moveTo>
                  <a:lnTo>
                    <a:pt x="197053" y="766762"/>
                  </a:lnTo>
                  <a:lnTo>
                    <a:pt x="196456" y="765581"/>
                  </a:lnTo>
                  <a:lnTo>
                    <a:pt x="197446" y="772312"/>
                  </a:lnTo>
                  <a:lnTo>
                    <a:pt x="200228" y="769543"/>
                  </a:lnTo>
                  <a:lnTo>
                    <a:pt x="200228" y="762596"/>
                  </a:lnTo>
                  <a:close/>
                </a:path>
                <a:path w="265429" h="956309">
                  <a:moveTo>
                    <a:pt x="201015" y="799096"/>
                  </a:moveTo>
                  <a:lnTo>
                    <a:pt x="200787" y="799338"/>
                  </a:lnTo>
                  <a:lnTo>
                    <a:pt x="200025" y="799096"/>
                  </a:lnTo>
                  <a:lnTo>
                    <a:pt x="198640" y="797712"/>
                  </a:lnTo>
                  <a:lnTo>
                    <a:pt x="199237" y="802081"/>
                  </a:lnTo>
                  <a:lnTo>
                    <a:pt x="200736" y="799401"/>
                  </a:lnTo>
                  <a:lnTo>
                    <a:pt x="201015" y="799401"/>
                  </a:lnTo>
                  <a:lnTo>
                    <a:pt x="201015" y="799096"/>
                  </a:lnTo>
                  <a:close/>
                </a:path>
                <a:path w="265429" h="956309">
                  <a:moveTo>
                    <a:pt x="206578" y="801090"/>
                  </a:moveTo>
                  <a:lnTo>
                    <a:pt x="201015" y="799401"/>
                  </a:lnTo>
                  <a:lnTo>
                    <a:pt x="201015" y="803262"/>
                  </a:lnTo>
                  <a:lnTo>
                    <a:pt x="204597" y="803262"/>
                  </a:lnTo>
                  <a:lnTo>
                    <a:pt x="206578" y="806843"/>
                  </a:lnTo>
                  <a:lnTo>
                    <a:pt x="206578" y="801090"/>
                  </a:lnTo>
                  <a:close/>
                </a:path>
                <a:path w="265429" h="956309">
                  <a:moveTo>
                    <a:pt x="209753" y="720331"/>
                  </a:moveTo>
                  <a:lnTo>
                    <a:pt x="207670" y="723099"/>
                  </a:lnTo>
                  <a:lnTo>
                    <a:pt x="208305" y="721868"/>
                  </a:lnTo>
                  <a:lnTo>
                    <a:pt x="208572" y="720280"/>
                  </a:lnTo>
                  <a:lnTo>
                    <a:pt x="205384" y="721918"/>
                  </a:lnTo>
                  <a:lnTo>
                    <a:pt x="204597" y="725093"/>
                  </a:lnTo>
                  <a:lnTo>
                    <a:pt x="208076" y="723658"/>
                  </a:lnTo>
                  <a:lnTo>
                    <a:pt x="209753" y="720331"/>
                  </a:lnTo>
                  <a:close/>
                </a:path>
                <a:path w="265429" h="956309">
                  <a:moveTo>
                    <a:pt x="209956" y="857046"/>
                  </a:moveTo>
                  <a:lnTo>
                    <a:pt x="209753" y="852881"/>
                  </a:lnTo>
                  <a:lnTo>
                    <a:pt x="204990" y="859231"/>
                  </a:lnTo>
                  <a:lnTo>
                    <a:pt x="208965" y="858431"/>
                  </a:lnTo>
                  <a:lnTo>
                    <a:pt x="209956" y="857046"/>
                  </a:lnTo>
                  <a:close/>
                </a:path>
                <a:path w="265429" h="956309">
                  <a:moveTo>
                    <a:pt x="216306" y="734606"/>
                  </a:moveTo>
                  <a:lnTo>
                    <a:pt x="214122" y="735799"/>
                  </a:lnTo>
                  <a:lnTo>
                    <a:pt x="210743" y="737577"/>
                  </a:lnTo>
                  <a:lnTo>
                    <a:pt x="208165" y="740168"/>
                  </a:lnTo>
                  <a:lnTo>
                    <a:pt x="208165" y="744131"/>
                  </a:lnTo>
                  <a:lnTo>
                    <a:pt x="208165" y="745515"/>
                  </a:lnTo>
                  <a:lnTo>
                    <a:pt x="209550" y="745921"/>
                  </a:lnTo>
                  <a:lnTo>
                    <a:pt x="209753" y="747306"/>
                  </a:lnTo>
                  <a:lnTo>
                    <a:pt x="211734" y="745718"/>
                  </a:lnTo>
                  <a:lnTo>
                    <a:pt x="214909" y="746112"/>
                  </a:lnTo>
                  <a:lnTo>
                    <a:pt x="214909" y="740752"/>
                  </a:lnTo>
                  <a:lnTo>
                    <a:pt x="216306" y="734606"/>
                  </a:lnTo>
                  <a:close/>
                </a:path>
                <a:path w="265429" h="956309">
                  <a:moveTo>
                    <a:pt x="217678" y="770724"/>
                  </a:moveTo>
                  <a:lnTo>
                    <a:pt x="214312" y="773709"/>
                  </a:lnTo>
                  <a:lnTo>
                    <a:pt x="213715" y="771918"/>
                  </a:lnTo>
                  <a:lnTo>
                    <a:pt x="213715" y="775296"/>
                  </a:lnTo>
                  <a:lnTo>
                    <a:pt x="212725" y="772515"/>
                  </a:lnTo>
                  <a:lnTo>
                    <a:pt x="212128" y="775881"/>
                  </a:lnTo>
                  <a:lnTo>
                    <a:pt x="216090" y="777468"/>
                  </a:lnTo>
                  <a:lnTo>
                    <a:pt x="216687" y="775690"/>
                  </a:lnTo>
                  <a:lnTo>
                    <a:pt x="217678" y="774700"/>
                  </a:lnTo>
                  <a:lnTo>
                    <a:pt x="217678" y="770724"/>
                  </a:lnTo>
                  <a:close/>
                </a:path>
                <a:path w="265429" h="956309">
                  <a:moveTo>
                    <a:pt x="229984" y="42456"/>
                  </a:moveTo>
                  <a:lnTo>
                    <a:pt x="226618" y="45440"/>
                  </a:lnTo>
                  <a:lnTo>
                    <a:pt x="226021" y="43649"/>
                  </a:lnTo>
                  <a:lnTo>
                    <a:pt x="226021" y="47028"/>
                  </a:lnTo>
                  <a:lnTo>
                    <a:pt x="225031" y="44246"/>
                  </a:lnTo>
                  <a:lnTo>
                    <a:pt x="224434" y="47612"/>
                  </a:lnTo>
                  <a:lnTo>
                    <a:pt x="228396" y="49199"/>
                  </a:lnTo>
                  <a:lnTo>
                    <a:pt x="228993" y="47421"/>
                  </a:lnTo>
                  <a:lnTo>
                    <a:pt x="229984" y="46431"/>
                  </a:lnTo>
                  <a:lnTo>
                    <a:pt x="229984" y="42456"/>
                  </a:lnTo>
                  <a:close/>
                </a:path>
                <a:path w="265429" h="956309">
                  <a:moveTo>
                    <a:pt x="231965" y="98412"/>
                  </a:moveTo>
                  <a:lnTo>
                    <a:pt x="228600" y="96240"/>
                  </a:lnTo>
                  <a:lnTo>
                    <a:pt x="228003" y="98412"/>
                  </a:lnTo>
                  <a:lnTo>
                    <a:pt x="224828" y="96037"/>
                  </a:lnTo>
                  <a:lnTo>
                    <a:pt x="226809" y="99999"/>
                  </a:lnTo>
                  <a:lnTo>
                    <a:pt x="225221" y="100406"/>
                  </a:lnTo>
                  <a:lnTo>
                    <a:pt x="228790" y="103174"/>
                  </a:lnTo>
                  <a:lnTo>
                    <a:pt x="231965" y="98412"/>
                  </a:lnTo>
                  <a:close/>
                </a:path>
                <a:path w="265429" h="956309">
                  <a:moveTo>
                    <a:pt x="233159" y="67068"/>
                  </a:moveTo>
                  <a:lnTo>
                    <a:pt x="222846" y="64693"/>
                  </a:lnTo>
                  <a:lnTo>
                    <a:pt x="229196" y="77787"/>
                  </a:lnTo>
                  <a:lnTo>
                    <a:pt x="232371" y="79375"/>
                  </a:lnTo>
                  <a:lnTo>
                    <a:pt x="233159" y="67068"/>
                  </a:lnTo>
                  <a:close/>
                </a:path>
                <a:path w="265429" h="956309">
                  <a:moveTo>
                    <a:pt x="236943" y="785609"/>
                  </a:moveTo>
                  <a:lnTo>
                    <a:pt x="236740" y="781443"/>
                  </a:lnTo>
                  <a:lnTo>
                    <a:pt x="231978" y="787793"/>
                  </a:lnTo>
                  <a:lnTo>
                    <a:pt x="235953" y="786993"/>
                  </a:lnTo>
                  <a:lnTo>
                    <a:pt x="236943" y="785609"/>
                  </a:lnTo>
                  <a:close/>
                </a:path>
                <a:path w="265429" h="956309">
                  <a:moveTo>
                    <a:pt x="240284" y="759612"/>
                  </a:moveTo>
                  <a:lnTo>
                    <a:pt x="239369" y="761403"/>
                  </a:lnTo>
                  <a:lnTo>
                    <a:pt x="237934" y="764374"/>
                  </a:lnTo>
                  <a:lnTo>
                    <a:pt x="238099" y="764895"/>
                  </a:lnTo>
                  <a:lnTo>
                    <a:pt x="238264" y="764374"/>
                  </a:lnTo>
                  <a:lnTo>
                    <a:pt x="240284" y="759612"/>
                  </a:lnTo>
                  <a:close/>
                </a:path>
                <a:path w="265429" h="956309">
                  <a:moveTo>
                    <a:pt x="243878" y="21031"/>
                  </a:moveTo>
                  <a:lnTo>
                    <a:pt x="239712" y="25196"/>
                  </a:lnTo>
                  <a:lnTo>
                    <a:pt x="235546" y="21031"/>
                  </a:lnTo>
                  <a:lnTo>
                    <a:pt x="235546" y="28371"/>
                  </a:lnTo>
                  <a:lnTo>
                    <a:pt x="236537" y="28168"/>
                  </a:lnTo>
                  <a:lnTo>
                    <a:pt x="239915" y="34925"/>
                  </a:lnTo>
                  <a:lnTo>
                    <a:pt x="242290" y="32537"/>
                  </a:lnTo>
                  <a:lnTo>
                    <a:pt x="243878" y="30353"/>
                  </a:lnTo>
                  <a:lnTo>
                    <a:pt x="243878" y="21031"/>
                  </a:lnTo>
                  <a:close/>
                </a:path>
                <a:path w="265429" h="956309">
                  <a:moveTo>
                    <a:pt x="245071" y="761403"/>
                  </a:moveTo>
                  <a:lnTo>
                    <a:pt x="242100" y="761987"/>
                  </a:lnTo>
                  <a:lnTo>
                    <a:pt x="241503" y="759612"/>
                  </a:lnTo>
                  <a:lnTo>
                    <a:pt x="238099" y="764895"/>
                  </a:lnTo>
                  <a:lnTo>
                    <a:pt x="240715" y="772706"/>
                  </a:lnTo>
                  <a:lnTo>
                    <a:pt x="242100" y="766953"/>
                  </a:lnTo>
                  <a:lnTo>
                    <a:pt x="245071" y="769734"/>
                  </a:lnTo>
                  <a:lnTo>
                    <a:pt x="245071" y="766953"/>
                  </a:lnTo>
                  <a:lnTo>
                    <a:pt x="245071" y="761987"/>
                  </a:lnTo>
                  <a:lnTo>
                    <a:pt x="245071" y="761403"/>
                  </a:lnTo>
                  <a:close/>
                </a:path>
                <a:path w="265429" h="956309">
                  <a:moveTo>
                    <a:pt x="247853" y="4165"/>
                  </a:moveTo>
                  <a:lnTo>
                    <a:pt x="245275" y="2578"/>
                  </a:lnTo>
                  <a:lnTo>
                    <a:pt x="243890" y="0"/>
                  </a:lnTo>
                  <a:lnTo>
                    <a:pt x="243890" y="3962"/>
                  </a:lnTo>
                  <a:lnTo>
                    <a:pt x="242900" y="5156"/>
                  </a:lnTo>
                  <a:lnTo>
                    <a:pt x="243103" y="9131"/>
                  </a:lnTo>
                  <a:lnTo>
                    <a:pt x="247459" y="11112"/>
                  </a:lnTo>
                  <a:lnTo>
                    <a:pt x="247459" y="8724"/>
                  </a:lnTo>
                  <a:lnTo>
                    <a:pt x="247853" y="9728"/>
                  </a:lnTo>
                  <a:lnTo>
                    <a:pt x="247853" y="4165"/>
                  </a:lnTo>
                  <a:close/>
                </a:path>
                <a:path w="265429" h="956309">
                  <a:moveTo>
                    <a:pt x="252222" y="68465"/>
                  </a:moveTo>
                  <a:lnTo>
                    <a:pt x="251866" y="62026"/>
                  </a:lnTo>
                  <a:lnTo>
                    <a:pt x="251028" y="60325"/>
                  </a:lnTo>
                  <a:lnTo>
                    <a:pt x="252222" y="68465"/>
                  </a:lnTo>
                  <a:close/>
                </a:path>
                <a:path w="265429" h="956309">
                  <a:moveTo>
                    <a:pt x="255790" y="59334"/>
                  </a:moveTo>
                  <a:lnTo>
                    <a:pt x="252615" y="63500"/>
                  </a:lnTo>
                  <a:lnTo>
                    <a:pt x="252018" y="62318"/>
                  </a:lnTo>
                  <a:lnTo>
                    <a:pt x="253009" y="69049"/>
                  </a:lnTo>
                  <a:lnTo>
                    <a:pt x="255790" y="66281"/>
                  </a:lnTo>
                  <a:lnTo>
                    <a:pt x="255790" y="59334"/>
                  </a:lnTo>
                  <a:close/>
                </a:path>
                <a:path w="265429" h="956309">
                  <a:moveTo>
                    <a:pt x="256578" y="95834"/>
                  </a:moveTo>
                  <a:lnTo>
                    <a:pt x="256349" y="96075"/>
                  </a:lnTo>
                  <a:lnTo>
                    <a:pt x="255587" y="95834"/>
                  </a:lnTo>
                  <a:lnTo>
                    <a:pt x="254203" y="94449"/>
                  </a:lnTo>
                  <a:lnTo>
                    <a:pt x="254800" y="98818"/>
                  </a:lnTo>
                  <a:lnTo>
                    <a:pt x="256298" y="96139"/>
                  </a:lnTo>
                  <a:lnTo>
                    <a:pt x="256578" y="96139"/>
                  </a:lnTo>
                  <a:lnTo>
                    <a:pt x="256578" y="95834"/>
                  </a:lnTo>
                  <a:close/>
                </a:path>
                <a:path w="265429" h="956309">
                  <a:moveTo>
                    <a:pt x="262140" y="97828"/>
                  </a:moveTo>
                  <a:lnTo>
                    <a:pt x="256578" y="96139"/>
                  </a:lnTo>
                  <a:lnTo>
                    <a:pt x="256578" y="99999"/>
                  </a:lnTo>
                  <a:lnTo>
                    <a:pt x="260159" y="99999"/>
                  </a:lnTo>
                  <a:lnTo>
                    <a:pt x="262140" y="103581"/>
                  </a:lnTo>
                  <a:lnTo>
                    <a:pt x="262140" y="97828"/>
                  </a:lnTo>
                  <a:close/>
                </a:path>
                <a:path w="265429" h="956309">
                  <a:moveTo>
                    <a:pt x="265315" y="17068"/>
                  </a:moveTo>
                  <a:lnTo>
                    <a:pt x="263232" y="19837"/>
                  </a:lnTo>
                  <a:lnTo>
                    <a:pt x="263867" y="18605"/>
                  </a:lnTo>
                  <a:lnTo>
                    <a:pt x="264134" y="17018"/>
                  </a:lnTo>
                  <a:lnTo>
                    <a:pt x="260946" y="18656"/>
                  </a:lnTo>
                  <a:lnTo>
                    <a:pt x="260159" y="21831"/>
                  </a:lnTo>
                  <a:lnTo>
                    <a:pt x="263639" y="20396"/>
                  </a:lnTo>
                  <a:lnTo>
                    <a:pt x="265315" y="17068"/>
                  </a:lnTo>
                  <a:close/>
                </a:path>
              </a:pathLst>
            </a:custGeom>
            <a:solidFill>
              <a:srgbClr val="231F20"/>
            </a:solidFill>
          </p:spPr>
          <p:txBody>
            <a:bodyPr wrap="square" lIns="0" tIns="0" rIns="0" bIns="0" rtlCol="0"/>
            <a:lstStyle/>
            <a:p>
              <a:endParaRPr/>
            </a:p>
          </p:txBody>
        </p:sp>
        <p:sp>
          <p:nvSpPr>
            <p:cNvPr id="98" name="object 98"/>
            <p:cNvSpPr/>
            <p:nvPr/>
          </p:nvSpPr>
          <p:spPr>
            <a:xfrm>
              <a:off x="4482503" y="7418120"/>
              <a:ext cx="257175" cy="475615"/>
            </a:xfrm>
            <a:custGeom>
              <a:avLst/>
              <a:gdLst/>
              <a:ahLst/>
              <a:cxnLst/>
              <a:rect l="l" t="t" r="r" b="b"/>
              <a:pathLst>
                <a:path w="257175" h="475615">
                  <a:moveTo>
                    <a:pt x="9118" y="320662"/>
                  </a:moveTo>
                  <a:lnTo>
                    <a:pt x="5753" y="318490"/>
                  </a:lnTo>
                  <a:lnTo>
                    <a:pt x="5156" y="320662"/>
                  </a:lnTo>
                  <a:lnTo>
                    <a:pt x="1981" y="318287"/>
                  </a:lnTo>
                  <a:lnTo>
                    <a:pt x="3962" y="322249"/>
                  </a:lnTo>
                  <a:lnTo>
                    <a:pt x="2374" y="322656"/>
                  </a:lnTo>
                  <a:lnTo>
                    <a:pt x="5943" y="325424"/>
                  </a:lnTo>
                  <a:lnTo>
                    <a:pt x="9118" y="320662"/>
                  </a:lnTo>
                  <a:close/>
                </a:path>
                <a:path w="257175" h="475615">
                  <a:moveTo>
                    <a:pt x="10312" y="289306"/>
                  </a:moveTo>
                  <a:lnTo>
                    <a:pt x="0" y="286931"/>
                  </a:lnTo>
                  <a:lnTo>
                    <a:pt x="6350" y="300024"/>
                  </a:lnTo>
                  <a:lnTo>
                    <a:pt x="9525" y="301612"/>
                  </a:lnTo>
                  <a:lnTo>
                    <a:pt x="10312" y="289306"/>
                  </a:lnTo>
                  <a:close/>
                </a:path>
                <a:path w="257175" h="475615">
                  <a:moveTo>
                    <a:pt x="21031" y="243281"/>
                  </a:moveTo>
                  <a:lnTo>
                    <a:pt x="16865" y="247446"/>
                  </a:lnTo>
                  <a:lnTo>
                    <a:pt x="12700" y="243281"/>
                  </a:lnTo>
                  <a:lnTo>
                    <a:pt x="12700" y="250621"/>
                  </a:lnTo>
                  <a:lnTo>
                    <a:pt x="13690" y="250418"/>
                  </a:lnTo>
                  <a:lnTo>
                    <a:pt x="17068" y="257175"/>
                  </a:lnTo>
                  <a:lnTo>
                    <a:pt x="19443" y="254787"/>
                  </a:lnTo>
                  <a:lnTo>
                    <a:pt x="21031" y="252603"/>
                  </a:lnTo>
                  <a:lnTo>
                    <a:pt x="21031" y="243281"/>
                  </a:lnTo>
                  <a:close/>
                </a:path>
                <a:path w="257175" h="475615">
                  <a:moveTo>
                    <a:pt x="25006" y="226415"/>
                  </a:moveTo>
                  <a:lnTo>
                    <a:pt x="22428" y="224828"/>
                  </a:lnTo>
                  <a:lnTo>
                    <a:pt x="21043" y="222250"/>
                  </a:lnTo>
                  <a:lnTo>
                    <a:pt x="21043" y="226212"/>
                  </a:lnTo>
                  <a:lnTo>
                    <a:pt x="20053" y="227406"/>
                  </a:lnTo>
                  <a:lnTo>
                    <a:pt x="20256" y="231381"/>
                  </a:lnTo>
                  <a:lnTo>
                    <a:pt x="24612" y="233362"/>
                  </a:lnTo>
                  <a:lnTo>
                    <a:pt x="24612" y="230974"/>
                  </a:lnTo>
                  <a:lnTo>
                    <a:pt x="25006" y="231978"/>
                  </a:lnTo>
                  <a:lnTo>
                    <a:pt x="25006" y="226415"/>
                  </a:lnTo>
                  <a:close/>
                </a:path>
                <a:path w="257175" h="475615">
                  <a:moveTo>
                    <a:pt x="29375" y="290715"/>
                  </a:moveTo>
                  <a:lnTo>
                    <a:pt x="29019" y="284276"/>
                  </a:lnTo>
                  <a:lnTo>
                    <a:pt x="28181" y="282575"/>
                  </a:lnTo>
                  <a:lnTo>
                    <a:pt x="29375" y="290715"/>
                  </a:lnTo>
                  <a:close/>
                </a:path>
                <a:path w="257175" h="475615">
                  <a:moveTo>
                    <a:pt x="32943" y="281584"/>
                  </a:moveTo>
                  <a:lnTo>
                    <a:pt x="29768" y="285750"/>
                  </a:lnTo>
                  <a:lnTo>
                    <a:pt x="29171" y="284568"/>
                  </a:lnTo>
                  <a:lnTo>
                    <a:pt x="30162" y="291299"/>
                  </a:lnTo>
                  <a:lnTo>
                    <a:pt x="32943" y="288531"/>
                  </a:lnTo>
                  <a:lnTo>
                    <a:pt x="32943" y="281584"/>
                  </a:lnTo>
                  <a:close/>
                </a:path>
                <a:path w="257175" h="475615">
                  <a:moveTo>
                    <a:pt x="33731" y="318084"/>
                  </a:moveTo>
                  <a:lnTo>
                    <a:pt x="33502" y="318325"/>
                  </a:lnTo>
                  <a:lnTo>
                    <a:pt x="32740" y="318084"/>
                  </a:lnTo>
                  <a:lnTo>
                    <a:pt x="31356" y="316699"/>
                  </a:lnTo>
                  <a:lnTo>
                    <a:pt x="31953" y="321068"/>
                  </a:lnTo>
                  <a:lnTo>
                    <a:pt x="33451" y="318389"/>
                  </a:lnTo>
                  <a:lnTo>
                    <a:pt x="33731" y="318389"/>
                  </a:lnTo>
                  <a:lnTo>
                    <a:pt x="33731" y="318084"/>
                  </a:lnTo>
                  <a:close/>
                </a:path>
                <a:path w="257175" h="475615">
                  <a:moveTo>
                    <a:pt x="39293" y="320078"/>
                  </a:moveTo>
                  <a:lnTo>
                    <a:pt x="33731" y="318389"/>
                  </a:lnTo>
                  <a:lnTo>
                    <a:pt x="33731" y="322249"/>
                  </a:lnTo>
                  <a:lnTo>
                    <a:pt x="37312" y="322249"/>
                  </a:lnTo>
                  <a:lnTo>
                    <a:pt x="39293" y="325831"/>
                  </a:lnTo>
                  <a:lnTo>
                    <a:pt x="39293" y="320078"/>
                  </a:lnTo>
                  <a:close/>
                </a:path>
                <a:path w="257175" h="475615">
                  <a:moveTo>
                    <a:pt x="49022" y="253606"/>
                  </a:moveTo>
                  <a:lnTo>
                    <a:pt x="46837" y="254800"/>
                  </a:lnTo>
                  <a:lnTo>
                    <a:pt x="43459" y="256578"/>
                  </a:lnTo>
                  <a:lnTo>
                    <a:pt x="40881" y="259168"/>
                  </a:lnTo>
                  <a:lnTo>
                    <a:pt x="40881" y="263131"/>
                  </a:lnTo>
                  <a:lnTo>
                    <a:pt x="40881" y="264515"/>
                  </a:lnTo>
                  <a:lnTo>
                    <a:pt x="42265" y="264922"/>
                  </a:lnTo>
                  <a:lnTo>
                    <a:pt x="42468" y="266306"/>
                  </a:lnTo>
                  <a:lnTo>
                    <a:pt x="44450" y="264718"/>
                  </a:lnTo>
                  <a:lnTo>
                    <a:pt x="47625" y="265112"/>
                  </a:lnTo>
                  <a:lnTo>
                    <a:pt x="47625" y="259753"/>
                  </a:lnTo>
                  <a:lnTo>
                    <a:pt x="49022" y="253606"/>
                  </a:lnTo>
                  <a:close/>
                </a:path>
                <a:path w="257175" h="475615">
                  <a:moveTo>
                    <a:pt x="50406" y="289712"/>
                  </a:moveTo>
                  <a:lnTo>
                    <a:pt x="47040" y="292696"/>
                  </a:lnTo>
                  <a:lnTo>
                    <a:pt x="46443" y="290906"/>
                  </a:lnTo>
                  <a:lnTo>
                    <a:pt x="46443" y="294284"/>
                  </a:lnTo>
                  <a:lnTo>
                    <a:pt x="45453" y="291503"/>
                  </a:lnTo>
                  <a:lnTo>
                    <a:pt x="44856" y="294868"/>
                  </a:lnTo>
                  <a:lnTo>
                    <a:pt x="48818" y="296456"/>
                  </a:lnTo>
                  <a:lnTo>
                    <a:pt x="49415" y="294678"/>
                  </a:lnTo>
                  <a:lnTo>
                    <a:pt x="50406" y="293687"/>
                  </a:lnTo>
                  <a:lnTo>
                    <a:pt x="50406" y="289712"/>
                  </a:lnTo>
                  <a:close/>
                </a:path>
                <a:path w="257175" h="475615">
                  <a:moveTo>
                    <a:pt x="53174" y="353606"/>
                  </a:moveTo>
                  <a:lnTo>
                    <a:pt x="49809" y="356590"/>
                  </a:lnTo>
                  <a:lnTo>
                    <a:pt x="49212" y="354799"/>
                  </a:lnTo>
                  <a:lnTo>
                    <a:pt x="49212" y="358178"/>
                  </a:lnTo>
                  <a:lnTo>
                    <a:pt x="48221" y="355396"/>
                  </a:lnTo>
                  <a:lnTo>
                    <a:pt x="47625" y="358762"/>
                  </a:lnTo>
                  <a:lnTo>
                    <a:pt x="51587" y="360349"/>
                  </a:lnTo>
                  <a:lnTo>
                    <a:pt x="52184" y="358571"/>
                  </a:lnTo>
                  <a:lnTo>
                    <a:pt x="53174" y="357581"/>
                  </a:lnTo>
                  <a:lnTo>
                    <a:pt x="53174" y="353606"/>
                  </a:lnTo>
                  <a:close/>
                </a:path>
                <a:path w="257175" h="475615">
                  <a:moveTo>
                    <a:pt x="55156" y="409562"/>
                  </a:moveTo>
                  <a:lnTo>
                    <a:pt x="51790" y="407390"/>
                  </a:lnTo>
                  <a:lnTo>
                    <a:pt x="51193" y="409562"/>
                  </a:lnTo>
                  <a:lnTo>
                    <a:pt x="48018" y="407187"/>
                  </a:lnTo>
                  <a:lnTo>
                    <a:pt x="49999" y="411149"/>
                  </a:lnTo>
                  <a:lnTo>
                    <a:pt x="48412" y="411556"/>
                  </a:lnTo>
                  <a:lnTo>
                    <a:pt x="51981" y="414324"/>
                  </a:lnTo>
                  <a:lnTo>
                    <a:pt x="55156" y="409562"/>
                  </a:lnTo>
                  <a:close/>
                </a:path>
                <a:path w="257175" h="475615">
                  <a:moveTo>
                    <a:pt x="56349" y="378206"/>
                  </a:moveTo>
                  <a:lnTo>
                    <a:pt x="46037" y="375831"/>
                  </a:lnTo>
                  <a:lnTo>
                    <a:pt x="52387" y="388924"/>
                  </a:lnTo>
                  <a:lnTo>
                    <a:pt x="55562" y="390512"/>
                  </a:lnTo>
                  <a:lnTo>
                    <a:pt x="56349" y="378206"/>
                  </a:lnTo>
                  <a:close/>
                </a:path>
                <a:path w="257175" h="475615">
                  <a:moveTo>
                    <a:pt x="67068" y="332181"/>
                  </a:moveTo>
                  <a:lnTo>
                    <a:pt x="62903" y="336346"/>
                  </a:lnTo>
                  <a:lnTo>
                    <a:pt x="58737" y="332181"/>
                  </a:lnTo>
                  <a:lnTo>
                    <a:pt x="58737" y="339521"/>
                  </a:lnTo>
                  <a:lnTo>
                    <a:pt x="59728" y="339318"/>
                  </a:lnTo>
                  <a:lnTo>
                    <a:pt x="63106" y="346075"/>
                  </a:lnTo>
                  <a:lnTo>
                    <a:pt x="65481" y="343687"/>
                  </a:lnTo>
                  <a:lnTo>
                    <a:pt x="67068" y="341503"/>
                  </a:lnTo>
                  <a:lnTo>
                    <a:pt x="67068" y="332181"/>
                  </a:lnTo>
                  <a:close/>
                </a:path>
                <a:path w="257175" h="475615">
                  <a:moveTo>
                    <a:pt x="69659" y="304596"/>
                  </a:moveTo>
                  <a:lnTo>
                    <a:pt x="69456" y="300431"/>
                  </a:lnTo>
                  <a:lnTo>
                    <a:pt x="64693" y="306781"/>
                  </a:lnTo>
                  <a:lnTo>
                    <a:pt x="68668" y="305981"/>
                  </a:lnTo>
                  <a:lnTo>
                    <a:pt x="69659" y="304596"/>
                  </a:lnTo>
                  <a:close/>
                </a:path>
                <a:path w="257175" h="475615">
                  <a:moveTo>
                    <a:pt x="71031" y="315315"/>
                  </a:moveTo>
                  <a:lnTo>
                    <a:pt x="68453" y="313728"/>
                  </a:lnTo>
                  <a:lnTo>
                    <a:pt x="67068" y="311150"/>
                  </a:lnTo>
                  <a:lnTo>
                    <a:pt x="67068" y="315112"/>
                  </a:lnTo>
                  <a:lnTo>
                    <a:pt x="66078" y="316306"/>
                  </a:lnTo>
                  <a:lnTo>
                    <a:pt x="66281" y="320281"/>
                  </a:lnTo>
                  <a:lnTo>
                    <a:pt x="70637" y="322262"/>
                  </a:lnTo>
                  <a:lnTo>
                    <a:pt x="70637" y="319874"/>
                  </a:lnTo>
                  <a:lnTo>
                    <a:pt x="71031" y="320878"/>
                  </a:lnTo>
                  <a:lnTo>
                    <a:pt x="71031" y="315315"/>
                  </a:lnTo>
                  <a:close/>
                </a:path>
                <a:path w="257175" h="475615">
                  <a:moveTo>
                    <a:pt x="72999" y="278599"/>
                  </a:moveTo>
                  <a:lnTo>
                    <a:pt x="72085" y="280390"/>
                  </a:lnTo>
                  <a:lnTo>
                    <a:pt x="70650" y="283362"/>
                  </a:lnTo>
                  <a:lnTo>
                    <a:pt x="70815" y="283883"/>
                  </a:lnTo>
                  <a:lnTo>
                    <a:pt x="70980" y="283362"/>
                  </a:lnTo>
                  <a:lnTo>
                    <a:pt x="72999" y="278599"/>
                  </a:lnTo>
                  <a:close/>
                </a:path>
                <a:path w="257175" h="475615">
                  <a:moveTo>
                    <a:pt x="75412" y="379615"/>
                  </a:moveTo>
                  <a:lnTo>
                    <a:pt x="75057" y="373176"/>
                  </a:lnTo>
                  <a:lnTo>
                    <a:pt x="74218" y="371475"/>
                  </a:lnTo>
                  <a:lnTo>
                    <a:pt x="75412" y="379615"/>
                  </a:lnTo>
                  <a:close/>
                </a:path>
                <a:path w="257175" h="475615">
                  <a:moveTo>
                    <a:pt x="77787" y="280390"/>
                  </a:moveTo>
                  <a:lnTo>
                    <a:pt x="74815" y="280974"/>
                  </a:lnTo>
                  <a:lnTo>
                    <a:pt x="74218" y="278599"/>
                  </a:lnTo>
                  <a:lnTo>
                    <a:pt x="70815" y="283883"/>
                  </a:lnTo>
                  <a:lnTo>
                    <a:pt x="73431" y="291693"/>
                  </a:lnTo>
                  <a:lnTo>
                    <a:pt x="74815" y="285940"/>
                  </a:lnTo>
                  <a:lnTo>
                    <a:pt x="77787" y="288721"/>
                  </a:lnTo>
                  <a:lnTo>
                    <a:pt x="77787" y="285940"/>
                  </a:lnTo>
                  <a:lnTo>
                    <a:pt x="77787" y="280974"/>
                  </a:lnTo>
                  <a:lnTo>
                    <a:pt x="77787" y="280390"/>
                  </a:lnTo>
                  <a:close/>
                </a:path>
                <a:path w="257175" h="475615">
                  <a:moveTo>
                    <a:pt x="78981" y="370484"/>
                  </a:moveTo>
                  <a:lnTo>
                    <a:pt x="75806" y="374650"/>
                  </a:lnTo>
                  <a:lnTo>
                    <a:pt x="75209" y="373468"/>
                  </a:lnTo>
                  <a:lnTo>
                    <a:pt x="76200" y="380199"/>
                  </a:lnTo>
                  <a:lnTo>
                    <a:pt x="78981" y="377431"/>
                  </a:lnTo>
                  <a:lnTo>
                    <a:pt x="78981" y="370484"/>
                  </a:lnTo>
                  <a:close/>
                </a:path>
                <a:path w="257175" h="475615">
                  <a:moveTo>
                    <a:pt x="79768" y="406984"/>
                  </a:moveTo>
                  <a:lnTo>
                    <a:pt x="79540" y="407225"/>
                  </a:lnTo>
                  <a:lnTo>
                    <a:pt x="78778" y="406984"/>
                  </a:lnTo>
                  <a:lnTo>
                    <a:pt x="77393" y="405599"/>
                  </a:lnTo>
                  <a:lnTo>
                    <a:pt x="77990" y="409968"/>
                  </a:lnTo>
                  <a:lnTo>
                    <a:pt x="79489" y="407289"/>
                  </a:lnTo>
                  <a:lnTo>
                    <a:pt x="79768" y="407289"/>
                  </a:lnTo>
                  <a:lnTo>
                    <a:pt x="79768" y="406984"/>
                  </a:lnTo>
                  <a:close/>
                </a:path>
                <a:path w="257175" h="475615">
                  <a:moveTo>
                    <a:pt x="85331" y="408978"/>
                  </a:moveTo>
                  <a:lnTo>
                    <a:pt x="79768" y="407289"/>
                  </a:lnTo>
                  <a:lnTo>
                    <a:pt x="79768" y="411149"/>
                  </a:lnTo>
                  <a:lnTo>
                    <a:pt x="83350" y="411149"/>
                  </a:lnTo>
                  <a:lnTo>
                    <a:pt x="85331" y="414731"/>
                  </a:lnTo>
                  <a:lnTo>
                    <a:pt x="85331" y="408978"/>
                  </a:lnTo>
                  <a:close/>
                </a:path>
                <a:path w="257175" h="475615">
                  <a:moveTo>
                    <a:pt x="88506" y="328206"/>
                  </a:moveTo>
                  <a:lnTo>
                    <a:pt x="86423" y="330974"/>
                  </a:lnTo>
                  <a:lnTo>
                    <a:pt x="87058" y="329742"/>
                  </a:lnTo>
                  <a:lnTo>
                    <a:pt x="87325" y="328155"/>
                  </a:lnTo>
                  <a:lnTo>
                    <a:pt x="84137" y="329793"/>
                  </a:lnTo>
                  <a:lnTo>
                    <a:pt x="83350" y="332968"/>
                  </a:lnTo>
                  <a:lnTo>
                    <a:pt x="86829" y="331533"/>
                  </a:lnTo>
                  <a:lnTo>
                    <a:pt x="88506" y="328206"/>
                  </a:lnTo>
                  <a:close/>
                </a:path>
                <a:path w="257175" h="475615">
                  <a:moveTo>
                    <a:pt x="95059" y="342506"/>
                  </a:moveTo>
                  <a:lnTo>
                    <a:pt x="92875" y="343700"/>
                  </a:lnTo>
                  <a:lnTo>
                    <a:pt x="89496" y="345478"/>
                  </a:lnTo>
                  <a:lnTo>
                    <a:pt x="86918" y="348068"/>
                  </a:lnTo>
                  <a:lnTo>
                    <a:pt x="86918" y="352031"/>
                  </a:lnTo>
                  <a:lnTo>
                    <a:pt x="86918" y="353415"/>
                  </a:lnTo>
                  <a:lnTo>
                    <a:pt x="88303" y="353822"/>
                  </a:lnTo>
                  <a:lnTo>
                    <a:pt x="88506" y="355206"/>
                  </a:lnTo>
                  <a:lnTo>
                    <a:pt x="90487" y="353618"/>
                  </a:lnTo>
                  <a:lnTo>
                    <a:pt x="93662" y="354012"/>
                  </a:lnTo>
                  <a:lnTo>
                    <a:pt x="93662" y="348653"/>
                  </a:lnTo>
                  <a:lnTo>
                    <a:pt x="95059" y="342506"/>
                  </a:lnTo>
                  <a:close/>
                </a:path>
                <a:path w="257175" h="475615">
                  <a:moveTo>
                    <a:pt x="96431" y="378612"/>
                  </a:moveTo>
                  <a:lnTo>
                    <a:pt x="93065" y="381596"/>
                  </a:lnTo>
                  <a:lnTo>
                    <a:pt x="92468" y="379806"/>
                  </a:lnTo>
                  <a:lnTo>
                    <a:pt x="92468" y="383184"/>
                  </a:lnTo>
                  <a:lnTo>
                    <a:pt x="91478" y="380403"/>
                  </a:lnTo>
                  <a:lnTo>
                    <a:pt x="90881" y="383768"/>
                  </a:lnTo>
                  <a:lnTo>
                    <a:pt x="94843" y="385356"/>
                  </a:lnTo>
                  <a:lnTo>
                    <a:pt x="95440" y="383578"/>
                  </a:lnTo>
                  <a:lnTo>
                    <a:pt x="96431" y="382587"/>
                  </a:lnTo>
                  <a:lnTo>
                    <a:pt x="96431" y="378612"/>
                  </a:lnTo>
                  <a:close/>
                </a:path>
                <a:path w="257175" h="475615">
                  <a:moveTo>
                    <a:pt x="100799" y="413931"/>
                  </a:moveTo>
                  <a:lnTo>
                    <a:pt x="97434" y="416915"/>
                  </a:lnTo>
                  <a:lnTo>
                    <a:pt x="96837" y="415124"/>
                  </a:lnTo>
                  <a:lnTo>
                    <a:pt x="96837" y="418503"/>
                  </a:lnTo>
                  <a:lnTo>
                    <a:pt x="95846" y="415721"/>
                  </a:lnTo>
                  <a:lnTo>
                    <a:pt x="95250" y="419087"/>
                  </a:lnTo>
                  <a:lnTo>
                    <a:pt x="99212" y="420674"/>
                  </a:lnTo>
                  <a:lnTo>
                    <a:pt x="99809" y="418896"/>
                  </a:lnTo>
                  <a:lnTo>
                    <a:pt x="100799" y="417906"/>
                  </a:lnTo>
                  <a:lnTo>
                    <a:pt x="100799" y="413931"/>
                  </a:lnTo>
                  <a:close/>
                </a:path>
                <a:path w="257175" h="475615">
                  <a:moveTo>
                    <a:pt x="102781" y="469887"/>
                  </a:moveTo>
                  <a:lnTo>
                    <a:pt x="99415" y="467715"/>
                  </a:lnTo>
                  <a:lnTo>
                    <a:pt x="98818" y="469887"/>
                  </a:lnTo>
                  <a:lnTo>
                    <a:pt x="95643" y="467512"/>
                  </a:lnTo>
                  <a:lnTo>
                    <a:pt x="97624" y="471474"/>
                  </a:lnTo>
                  <a:lnTo>
                    <a:pt x="96037" y="471881"/>
                  </a:lnTo>
                  <a:lnTo>
                    <a:pt x="99606" y="474649"/>
                  </a:lnTo>
                  <a:lnTo>
                    <a:pt x="102781" y="469887"/>
                  </a:lnTo>
                  <a:close/>
                </a:path>
                <a:path w="257175" h="475615">
                  <a:moveTo>
                    <a:pt x="103974" y="438543"/>
                  </a:moveTo>
                  <a:lnTo>
                    <a:pt x="93662" y="436168"/>
                  </a:lnTo>
                  <a:lnTo>
                    <a:pt x="100012" y="449262"/>
                  </a:lnTo>
                  <a:lnTo>
                    <a:pt x="103187" y="450850"/>
                  </a:lnTo>
                  <a:lnTo>
                    <a:pt x="103974" y="438543"/>
                  </a:lnTo>
                  <a:close/>
                </a:path>
                <a:path w="257175" h="475615">
                  <a:moveTo>
                    <a:pt x="115697" y="393496"/>
                  </a:moveTo>
                  <a:lnTo>
                    <a:pt x="115493" y="389331"/>
                  </a:lnTo>
                  <a:lnTo>
                    <a:pt x="110731" y="395681"/>
                  </a:lnTo>
                  <a:lnTo>
                    <a:pt x="111709" y="395490"/>
                  </a:lnTo>
                  <a:lnTo>
                    <a:pt x="110528" y="396671"/>
                  </a:lnTo>
                  <a:lnTo>
                    <a:pt x="106362" y="392506"/>
                  </a:lnTo>
                  <a:lnTo>
                    <a:pt x="106362" y="399846"/>
                  </a:lnTo>
                  <a:lnTo>
                    <a:pt x="107353" y="399643"/>
                  </a:lnTo>
                  <a:lnTo>
                    <a:pt x="110731" y="406400"/>
                  </a:lnTo>
                  <a:lnTo>
                    <a:pt x="113106" y="404012"/>
                  </a:lnTo>
                  <a:lnTo>
                    <a:pt x="114693" y="401828"/>
                  </a:lnTo>
                  <a:lnTo>
                    <a:pt x="114693" y="394893"/>
                  </a:lnTo>
                  <a:lnTo>
                    <a:pt x="115697" y="393496"/>
                  </a:lnTo>
                  <a:close/>
                </a:path>
                <a:path w="257175" h="475615">
                  <a:moveTo>
                    <a:pt x="119037" y="367499"/>
                  </a:moveTo>
                  <a:lnTo>
                    <a:pt x="118122" y="369290"/>
                  </a:lnTo>
                  <a:lnTo>
                    <a:pt x="116687" y="372262"/>
                  </a:lnTo>
                  <a:lnTo>
                    <a:pt x="116852" y="372783"/>
                  </a:lnTo>
                  <a:lnTo>
                    <a:pt x="117017" y="372262"/>
                  </a:lnTo>
                  <a:lnTo>
                    <a:pt x="119037" y="367499"/>
                  </a:lnTo>
                  <a:close/>
                </a:path>
                <a:path w="257175" h="475615">
                  <a:moveTo>
                    <a:pt x="123037" y="439940"/>
                  </a:moveTo>
                  <a:lnTo>
                    <a:pt x="122682" y="433501"/>
                  </a:lnTo>
                  <a:lnTo>
                    <a:pt x="121843" y="431800"/>
                  </a:lnTo>
                  <a:lnTo>
                    <a:pt x="123037" y="439940"/>
                  </a:lnTo>
                  <a:close/>
                </a:path>
                <a:path w="257175" h="475615">
                  <a:moveTo>
                    <a:pt x="123825" y="369290"/>
                  </a:moveTo>
                  <a:lnTo>
                    <a:pt x="120853" y="369874"/>
                  </a:lnTo>
                  <a:lnTo>
                    <a:pt x="120256" y="367499"/>
                  </a:lnTo>
                  <a:lnTo>
                    <a:pt x="116852" y="372783"/>
                  </a:lnTo>
                  <a:lnTo>
                    <a:pt x="117589" y="374992"/>
                  </a:lnTo>
                  <a:lnTo>
                    <a:pt x="116078" y="374053"/>
                  </a:lnTo>
                  <a:lnTo>
                    <a:pt x="114693" y="371475"/>
                  </a:lnTo>
                  <a:lnTo>
                    <a:pt x="114693" y="375437"/>
                  </a:lnTo>
                  <a:lnTo>
                    <a:pt x="113703" y="376631"/>
                  </a:lnTo>
                  <a:lnTo>
                    <a:pt x="113906" y="380606"/>
                  </a:lnTo>
                  <a:lnTo>
                    <a:pt x="118262" y="382587"/>
                  </a:lnTo>
                  <a:lnTo>
                    <a:pt x="118262" y="380199"/>
                  </a:lnTo>
                  <a:lnTo>
                    <a:pt x="118656" y="381203"/>
                  </a:lnTo>
                  <a:lnTo>
                    <a:pt x="118656" y="378167"/>
                  </a:lnTo>
                  <a:lnTo>
                    <a:pt x="119468" y="380593"/>
                  </a:lnTo>
                  <a:lnTo>
                    <a:pt x="120853" y="374840"/>
                  </a:lnTo>
                  <a:lnTo>
                    <a:pt x="123825" y="377621"/>
                  </a:lnTo>
                  <a:lnTo>
                    <a:pt x="123825" y="374840"/>
                  </a:lnTo>
                  <a:lnTo>
                    <a:pt x="123825" y="369874"/>
                  </a:lnTo>
                  <a:lnTo>
                    <a:pt x="123825" y="369290"/>
                  </a:lnTo>
                  <a:close/>
                </a:path>
                <a:path w="257175" h="475615">
                  <a:moveTo>
                    <a:pt x="126606" y="430809"/>
                  </a:moveTo>
                  <a:lnTo>
                    <a:pt x="123431" y="434975"/>
                  </a:lnTo>
                  <a:lnTo>
                    <a:pt x="122834" y="433793"/>
                  </a:lnTo>
                  <a:lnTo>
                    <a:pt x="123825" y="440524"/>
                  </a:lnTo>
                  <a:lnTo>
                    <a:pt x="126606" y="437756"/>
                  </a:lnTo>
                  <a:lnTo>
                    <a:pt x="126606" y="430809"/>
                  </a:lnTo>
                  <a:close/>
                </a:path>
                <a:path w="257175" h="475615">
                  <a:moveTo>
                    <a:pt x="127393" y="467309"/>
                  </a:moveTo>
                  <a:lnTo>
                    <a:pt x="127165" y="467550"/>
                  </a:lnTo>
                  <a:lnTo>
                    <a:pt x="126403" y="467309"/>
                  </a:lnTo>
                  <a:lnTo>
                    <a:pt x="125018" y="465924"/>
                  </a:lnTo>
                  <a:lnTo>
                    <a:pt x="125615" y="470293"/>
                  </a:lnTo>
                  <a:lnTo>
                    <a:pt x="127114" y="467614"/>
                  </a:lnTo>
                  <a:lnTo>
                    <a:pt x="127393" y="467614"/>
                  </a:lnTo>
                  <a:lnTo>
                    <a:pt x="127393" y="467309"/>
                  </a:lnTo>
                  <a:close/>
                </a:path>
                <a:path w="257175" h="475615">
                  <a:moveTo>
                    <a:pt x="130962" y="167868"/>
                  </a:moveTo>
                  <a:lnTo>
                    <a:pt x="127596" y="170853"/>
                  </a:lnTo>
                  <a:lnTo>
                    <a:pt x="127000" y="169062"/>
                  </a:lnTo>
                  <a:lnTo>
                    <a:pt x="127000" y="172440"/>
                  </a:lnTo>
                  <a:lnTo>
                    <a:pt x="126009" y="169659"/>
                  </a:lnTo>
                  <a:lnTo>
                    <a:pt x="125412" y="173024"/>
                  </a:lnTo>
                  <a:lnTo>
                    <a:pt x="129374" y="174612"/>
                  </a:lnTo>
                  <a:lnTo>
                    <a:pt x="129971" y="172834"/>
                  </a:lnTo>
                  <a:lnTo>
                    <a:pt x="130962" y="171843"/>
                  </a:lnTo>
                  <a:lnTo>
                    <a:pt x="130962" y="167868"/>
                  </a:lnTo>
                  <a:close/>
                </a:path>
                <a:path w="257175" h="475615">
                  <a:moveTo>
                    <a:pt x="132956" y="469303"/>
                  </a:moveTo>
                  <a:lnTo>
                    <a:pt x="127393" y="467614"/>
                  </a:lnTo>
                  <a:lnTo>
                    <a:pt x="127393" y="471474"/>
                  </a:lnTo>
                  <a:lnTo>
                    <a:pt x="130975" y="471474"/>
                  </a:lnTo>
                  <a:lnTo>
                    <a:pt x="132956" y="475056"/>
                  </a:lnTo>
                  <a:lnTo>
                    <a:pt x="132956" y="469303"/>
                  </a:lnTo>
                  <a:close/>
                </a:path>
                <a:path w="257175" h="475615">
                  <a:moveTo>
                    <a:pt x="136131" y="388531"/>
                  </a:moveTo>
                  <a:lnTo>
                    <a:pt x="134048" y="391299"/>
                  </a:lnTo>
                  <a:lnTo>
                    <a:pt x="134683" y="390067"/>
                  </a:lnTo>
                  <a:lnTo>
                    <a:pt x="134950" y="388480"/>
                  </a:lnTo>
                  <a:lnTo>
                    <a:pt x="131762" y="390118"/>
                  </a:lnTo>
                  <a:lnTo>
                    <a:pt x="130975" y="393293"/>
                  </a:lnTo>
                  <a:lnTo>
                    <a:pt x="134454" y="391858"/>
                  </a:lnTo>
                  <a:lnTo>
                    <a:pt x="136131" y="388531"/>
                  </a:lnTo>
                  <a:close/>
                </a:path>
                <a:path w="257175" h="475615">
                  <a:moveTo>
                    <a:pt x="142684" y="402818"/>
                  </a:moveTo>
                  <a:lnTo>
                    <a:pt x="140500" y="404012"/>
                  </a:lnTo>
                  <a:lnTo>
                    <a:pt x="137121" y="405790"/>
                  </a:lnTo>
                  <a:lnTo>
                    <a:pt x="134543" y="408381"/>
                  </a:lnTo>
                  <a:lnTo>
                    <a:pt x="134543" y="412343"/>
                  </a:lnTo>
                  <a:lnTo>
                    <a:pt x="134543" y="413727"/>
                  </a:lnTo>
                  <a:lnTo>
                    <a:pt x="135928" y="414134"/>
                  </a:lnTo>
                  <a:lnTo>
                    <a:pt x="136131" y="415518"/>
                  </a:lnTo>
                  <a:lnTo>
                    <a:pt x="138112" y="413931"/>
                  </a:lnTo>
                  <a:lnTo>
                    <a:pt x="141287" y="414324"/>
                  </a:lnTo>
                  <a:lnTo>
                    <a:pt x="141287" y="408965"/>
                  </a:lnTo>
                  <a:lnTo>
                    <a:pt x="142684" y="402818"/>
                  </a:lnTo>
                  <a:close/>
                </a:path>
                <a:path w="257175" h="475615">
                  <a:moveTo>
                    <a:pt x="144056" y="438937"/>
                  </a:moveTo>
                  <a:lnTo>
                    <a:pt x="140690" y="441921"/>
                  </a:lnTo>
                  <a:lnTo>
                    <a:pt x="140093" y="440131"/>
                  </a:lnTo>
                  <a:lnTo>
                    <a:pt x="140093" y="443509"/>
                  </a:lnTo>
                  <a:lnTo>
                    <a:pt x="139103" y="440728"/>
                  </a:lnTo>
                  <a:lnTo>
                    <a:pt x="138506" y="444093"/>
                  </a:lnTo>
                  <a:lnTo>
                    <a:pt x="142468" y="445681"/>
                  </a:lnTo>
                  <a:lnTo>
                    <a:pt x="143065" y="443903"/>
                  </a:lnTo>
                  <a:lnTo>
                    <a:pt x="144056" y="442912"/>
                  </a:lnTo>
                  <a:lnTo>
                    <a:pt x="144056" y="438937"/>
                  </a:lnTo>
                  <a:close/>
                </a:path>
                <a:path w="257175" h="475615">
                  <a:moveTo>
                    <a:pt x="144856" y="146443"/>
                  </a:moveTo>
                  <a:lnTo>
                    <a:pt x="140690" y="150609"/>
                  </a:lnTo>
                  <a:lnTo>
                    <a:pt x="136525" y="146443"/>
                  </a:lnTo>
                  <a:lnTo>
                    <a:pt x="136525" y="153784"/>
                  </a:lnTo>
                  <a:lnTo>
                    <a:pt x="137515" y="153581"/>
                  </a:lnTo>
                  <a:lnTo>
                    <a:pt x="140893" y="160337"/>
                  </a:lnTo>
                  <a:lnTo>
                    <a:pt x="143268" y="157949"/>
                  </a:lnTo>
                  <a:lnTo>
                    <a:pt x="144856" y="155765"/>
                  </a:lnTo>
                  <a:lnTo>
                    <a:pt x="144856" y="146443"/>
                  </a:lnTo>
                  <a:close/>
                </a:path>
                <a:path w="257175" h="475615">
                  <a:moveTo>
                    <a:pt x="148831" y="129578"/>
                  </a:moveTo>
                  <a:lnTo>
                    <a:pt x="146253" y="127990"/>
                  </a:lnTo>
                  <a:lnTo>
                    <a:pt x="144868" y="125412"/>
                  </a:lnTo>
                  <a:lnTo>
                    <a:pt x="144868" y="129374"/>
                  </a:lnTo>
                  <a:lnTo>
                    <a:pt x="143878" y="130568"/>
                  </a:lnTo>
                  <a:lnTo>
                    <a:pt x="144081" y="134543"/>
                  </a:lnTo>
                  <a:lnTo>
                    <a:pt x="148437" y="136525"/>
                  </a:lnTo>
                  <a:lnTo>
                    <a:pt x="148437" y="134137"/>
                  </a:lnTo>
                  <a:lnTo>
                    <a:pt x="148831" y="135140"/>
                  </a:lnTo>
                  <a:lnTo>
                    <a:pt x="148831" y="129578"/>
                  </a:lnTo>
                  <a:close/>
                </a:path>
                <a:path w="257175" h="475615">
                  <a:moveTo>
                    <a:pt x="153200" y="193878"/>
                  </a:moveTo>
                  <a:lnTo>
                    <a:pt x="152844" y="187439"/>
                  </a:lnTo>
                  <a:lnTo>
                    <a:pt x="152006" y="185737"/>
                  </a:lnTo>
                  <a:lnTo>
                    <a:pt x="153200" y="193878"/>
                  </a:lnTo>
                  <a:close/>
                </a:path>
                <a:path w="257175" h="475615">
                  <a:moveTo>
                    <a:pt x="156768" y="184746"/>
                  </a:moveTo>
                  <a:lnTo>
                    <a:pt x="153593" y="188912"/>
                  </a:lnTo>
                  <a:lnTo>
                    <a:pt x="152996" y="187731"/>
                  </a:lnTo>
                  <a:lnTo>
                    <a:pt x="153987" y="194462"/>
                  </a:lnTo>
                  <a:lnTo>
                    <a:pt x="156768" y="191693"/>
                  </a:lnTo>
                  <a:lnTo>
                    <a:pt x="156768" y="184746"/>
                  </a:lnTo>
                  <a:close/>
                </a:path>
                <a:path w="257175" h="475615">
                  <a:moveTo>
                    <a:pt x="163322" y="453821"/>
                  </a:moveTo>
                  <a:lnTo>
                    <a:pt x="163118" y="449656"/>
                  </a:lnTo>
                  <a:lnTo>
                    <a:pt x="158356" y="456006"/>
                  </a:lnTo>
                  <a:lnTo>
                    <a:pt x="162331" y="455206"/>
                  </a:lnTo>
                  <a:lnTo>
                    <a:pt x="163322" y="453821"/>
                  </a:lnTo>
                  <a:close/>
                </a:path>
                <a:path w="257175" h="475615">
                  <a:moveTo>
                    <a:pt x="166293" y="142481"/>
                  </a:moveTo>
                  <a:lnTo>
                    <a:pt x="164211" y="145249"/>
                  </a:lnTo>
                  <a:lnTo>
                    <a:pt x="164846" y="144018"/>
                  </a:lnTo>
                  <a:lnTo>
                    <a:pt x="165112" y="142430"/>
                  </a:lnTo>
                  <a:lnTo>
                    <a:pt x="161925" y="144068"/>
                  </a:lnTo>
                  <a:lnTo>
                    <a:pt x="161137" y="147243"/>
                  </a:lnTo>
                  <a:lnTo>
                    <a:pt x="164617" y="145808"/>
                  </a:lnTo>
                  <a:lnTo>
                    <a:pt x="166293" y="142481"/>
                  </a:lnTo>
                  <a:close/>
                </a:path>
                <a:path w="257175" h="475615">
                  <a:moveTo>
                    <a:pt x="166662" y="427824"/>
                  </a:moveTo>
                  <a:lnTo>
                    <a:pt x="165747" y="429615"/>
                  </a:lnTo>
                  <a:lnTo>
                    <a:pt x="164312" y="432587"/>
                  </a:lnTo>
                  <a:lnTo>
                    <a:pt x="164477" y="433108"/>
                  </a:lnTo>
                  <a:lnTo>
                    <a:pt x="164642" y="432587"/>
                  </a:lnTo>
                  <a:lnTo>
                    <a:pt x="166662" y="427824"/>
                  </a:lnTo>
                  <a:close/>
                </a:path>
                <a:path w="257175" h="475615">
                  <a:moveTo>
                    <a:pt x="171450" y="429615"/>
                  </a:moveTo>
                  <a:lnTo>
                    <a:pt x="168478" y="430199"/>
                  </a:lnTo>
                  <a:lnTo>
                    <a:pt x="167881" y="427824"/>
                  </a:lnTo>
                  <a:lnTo>
                    <a:pt x="164477" y="433108"/>
                  </a:lnTo>
                  <a:lnTo>
                    <a:pt x="167093" y="440918"/>
                  </a:lnTo>
                  <a:lnTo>
                    <a:pt x="168478" y="435165"/>
                  </a:lnTo>
                  <a:lnTo>
                    <a:pt x="171450" y="437946"/>
                  </a:lnTo>
                  <a:lnTo>
                    <a:pt x="171450" y="435165"/>
                  </a:lnTo>
                  <a:lnTo>
                    <a:pt x="171450" y="430199"/>
                  </a:lnTo>
                  <a:lnTo>
                    <a:pt x="171450" y="429615"/>
                  </a:lnTo>
                  <a:close/>
                </a:path>
                <a:path w="257175" h="475615">
                  <a:moveTo>
                    <a:pt x="191287" y="267881"/>
                  </a:moveTo>
                  <a:lnTo>
                    <a:pt x="187921" y="270865"/>
                  </a:lnTo>
                  <a:lnTo>
                    <a:pt x="187325" y="269074"/>
                  </a:lnTo>
                  <a:lnTo>
                    <a:pt x="187325" y="272453"/>
                  </a:lnTo>
                  <a:lnTo>
                    <a:pt x="186334" y="269671"/>
                  </a:lnTo>
                  <a:lnTo>
                    <a:pt x="185737" y="273037"/>
                  </a:lnTo>
                  <a:lnTo>
                    <a:pt x="189699" y="274624"/>
                  </a:lnTo>
                  <a:lnTo>
                    <a:pt x="190296" y="272846"/>
                  </a:lnTo>
                  <a:lnTo>
                    <a:pt x="191287" y="271856"/>
                  </a:lnTo>
                  <a:lnTo>
                    <a:pt x="191287" y="267881"/>
                  </a:lnTo>
                  <a:close/>
                </a:path>
                <a:path w="257175" h="475615">
                  <a:moveTo>
                    <a:pt x="193268" y="323837"/>
                  </a:moveTo>
                  <a:lnTo>
                    <a:pt x="189903" y="321665"/>
                  </a:lnTo>
                  <a:lnTo>
                    <a:pt x="189306" y="323837"/>
                  </a:lnTo>
                  <a:lnTo>
                    <a:pt x="186131" y="321462"/>
                  </a:lnTo>
                  <a:lnTo>
                    <a:pt x="188112" y="325424"/>
                  </a:lnTo>
                  <a:lnTo>
                    <a:pt x="186524" y="325831"/>
                  </a:lnTo>
                  <a:lnTo>
                    <a:pt x="190093" y="328599"/>
                  </a:lnTo>
                  <a:lnTo>
                    <a:pt x="193268" y="323837"/>
                  </a:lnTo>
                  <a:close/>
                </a:path>
                <a:path w="257175" h="475615">
                  <a:moveTo>
                    <a:pt x="194462" y="292481"/>
                  </a:moveTo>
                  <a:lnTo>
                    <a:pt x="184150" y="290106"/>
                  </a:lnTo>
                  <a:lnTo>
                    <a:pt x="190500" y="303199"/>
                  </a:lnTo>
                  <a:lnTo>
                    <a:pt x="193675" y="304787"/>
                  </a:lnTo>
                  <a:lnTo>
                    <a:pt x="194462" y="292481"/>
                  </a:lnTo>
                  <a:close/>
                </a:path>
                <a:path w="257175" h="475615">
                  <a:moveTo>
                    <a:pt x="196824" y="181762"/>
                  </a:moveTo>
                  <a:lnTo>
                    <a:pt x="195910" y="183553"/>
                  </a:lnTo>
                  <a:lnTo>
                    <a:pt x="194475" y="186524"/>
                  </a:lnTo>
                  <a:lnTo>
                    <a:pt x="194640" y="187045"/>
                  </a:lnTo>
                  <a:lnTo>
                    <a:pt x="194805" y="186524"/>
                  </a:lnTo>
                  <a:lnTo>
                    <a:pt x="196824" y="181762"/>
                  </a:lnTo>
                  <a:close/>
                </a:path>
                <a:path w="257175" h="475615">
                  <a:moveTo>
                    <a:pt x="201612" y="183553"/>
                  </a:moveTo>
                  <a:lnTo>
                    <a:pt x="198640" y="184137"/>
                  </a:lnTo>
                  <a:lnTo>
                    <a:pt x="198043" y="181762"/>
                  </a:lnTo>
                  <a:lnTo>
                    <a:pt x="194640" y="187045"/>
                  </a:lnTo>
                  <a:lnTo>
                    <a:pt x="197256" y="194856"/>
                  </a:lnTo>
                  <a:lnTo>
                    <a:pt x="198640" y="189103"/>
                  </a:lnTo>
                  <a:lnTo>
                    <a:pt x="201612" y="191884"/>
                  </a:lnTo>
                  <a:lnTo>
                    <a:pt x="201612" y="189103"/>
                  </a:lnTo>
                  <a:lnTo>
                    <a:pt x="201612" y="184137"/>
                  </a:lnTo>
                  <a:lnTo>
                    <a:pt x="201612" y="183553"/>
                  </a:lnTo>
                  <a:close/>
                </a:path>
                <a:path w="257175" h="475615">
                  <a:moveTo>
                    <a:pt x="205181" y="246456"/>
                  </a:moveTo>
                  <a:lnTo>
                    <a:pt x="201015" y="250621"/>
                  </a:lnTo>
                  <a:lnTo>
                    <a:pt x="196850" y="246456"/>
                  </a:lnTo>
                  <a:lnTo>
                    <a:pt x="196850" y="253796"/>
                  </a:lnTo>
                  <a:lnTo>
                    <a:pt x="197840" y="253593"/>
                  </a:lnTo>
                  <a:lnTo>
                    <a:pt x="201218" y="260350"/>
                  </a:lnTo>
                  <a:lnTo>
                    <a:pt x="203593" y="257962"/>
                  </a:lnTo>
                  <a:lnTo>
                    <a:pt x="205181" y="255778"/>
                  </a:lnTo>
                  <a:lnTo>
                    <a:pt x="205181" y="246456"/>
                  </a:lnTo>
                  <a:close/>
                </a:path>
                <a:path w="257175" h="475615">
                  <a:moveTo>
                    <a:pt x="209156" y="229590"/>
                  </a:moveTo>
                  <a:lnTo>
                    <a:pt x="206578" y="228003"/>
                  </a:lnTo>
                  <a:lnTo>
                    <a:pt x="205193" y="225425"/>
                  </a:lnTo>
                  <a:lnTo>
                    <a:pt x="205193" y="229387"/>
                  </a:lnTo>
                  <a:lnTo>
                    <a:pt x="204203" y="230581"/>
                  </a:lnTo>
                  <a:lnTo>
                    <a:pt x="204406" y="234556"/>
                  </a:lnTo>
                  <a:lnTo>
                    <a:pt x="208762" y="236537"/>
                  </a:lnTo>
                  <a:lnTo>
                    <a:pt x="208762" y="234149"/>
                  </a:lnTo>
                  <a:lnTo>
                    <a:pt x="209156" y="235153"/>
                  </a:lnTo>
                  <a:lnTo>
                    <a:pt x="209156" y="229590"/>
                  </a:lnTo>
                  <a:close/>
                </a:path>
                <a:path w="257175" h="475615">
                  <a:moveTo>
                    <a:pt x="210337" y="193268"/>
                  </a:moveTo>
                  <a:lnTo>
                    <a:pt x="206971" y="196253"/>
                  </a:lnTo>
                  <a:lnTo>
                    <a:pt x="206375" y="194462"/>
                  </a:lnTo>
                  <a:lnTo>
                    <a:pt x="206375" y="197840"/>
                  </a:lnTo>
                  <a:lnTo>
                    <a:pt x="205384" y="195059"/>
                  </a:lnTo>
                  <a:lnTo>
                    <a:pt x="204787" y="198424"/>
                  </a:lnTo>
                  <a:lnTo>
                    <a:pt x="208749" y="200012"/>
                  </a:lnTo>
                  <a:lnTo>
                    <a:pt x="209346" y="198234"/>
                  </a:lnTo>
                  <a:lnTo>
                    <a:pt x="210337" y="197243"/>
                  </a:lnTo>
                  <a:lnTo>
                    <a:pt x="210337" y="193268"/>
                  </a:lnTo>
                  <a:close/>
                </a:path>
                <a:path w="257175" h="475615">
                  <a:moveTo>
                    <a:pt x="212331" y="249224"/>
                  </a:moveTo>
                  <a:lnTo>
                    <a:pt x="208965" y="247053"/>
                  </a:lnTo>
                  <a:lnTo>
                    <a:pt x="208368" y="249224"/>
                  </a:lnTo>
                  <a:lnTo>
                    <a:pt x="205193" y="246849"/>
                  </a:lnTo>
                  <a:lnTo>
                    <a:pt x="207175" y="250812"/>
                  </a:lnTo>
                  <a:lnTo>
                    <a:pt x="205587" y="251218"/>
                  </a:lnTo>
                  <a:lnTo>
                    <a:pt x="209156" y="253987"/>
                  </a:lnTo>
                  <a:lnTo>
                    <a:pt x="212331" y="249224"/>
                  </a:lnTo>
                  <a:close/>
                </a:path>
                <a:path w="257175" h="475615">
                  <a:moveTo>
                    <a:pt x="213512" y="217868"/>
                  </a:moveTo>
                  <a:lnTo>
                    <a:pt x="203200" y="215493"/>
                  </a:lnTo>
                  <a:lnTo>
                    <a:pt x="209550" y="228587"/>
                  </a:lnTo>
                  <a:lnTo>
                    <a:pt x="212725" y="230174"/>
                  </a:lnTo>
                  <a:lnTo>
                    <a:pt x="213512" y="217868"/>
                  </a:lnTo>
                  <a:close/>
                </a:path>
                <a:path w="257175" h="475615">
                  <a:moveTo>
                    <a:pt x="213525" y="293890"/>
                  </a:moveTo>
                  <a:lnTo>
                    <a:pt x="213169" y="287451"/>
                  </a:lnTo>
                  <a:lnTo>
                    <a:pt x="212331" y="285750"/>
                  </a:lnTo>
                  <a:lnTo>
                    <a:pt x="213525" y="293890"/>
                  </a:lnTo>
                  <a:close/>
                </a:path>
                <a:path w="257175" h="475615">
                  <a:moveTo>
                    <a:pt x="215099" y="42456"/>
                  </a:moveTo>
                  <a:lnTo>
                    <a:pt x="211734" y="45440"/>
                  </a:lnTo>
                  <a:lnTo>
                    <a:pt x="211137" y="43649"/>
                  </a:lnTo>
                  <a:lnTo>
                    <a:pt x="211137" y="47028"/>
                  </a:lnTo>
                  <a:lnTo>
                    <a:pt x="210146" y="44246"/>
                  </a:lnTo>
                  <a:lnTo>
                    <a:pt x="209550" y="47612"/>
                  </a:lnTo>
                  <a:lnTo>
                    <a:pt x="213512" y="49199"/>
                  </a:lnTo>
                  <a:lnTo>
                    <a:pt x="214109" y="47421"/>
                  </a:lnTo>
                  <a:lnTo>
                    <a:pt x="215099" y="46431"/>
                  </a:lnTo>
                  <a:lnTo>
                    <a:pt x="215099" y="42456"/>
                  </a:lnTo>
                  <a:close/>
                </a:path>
                <a:path w="257175" h="475615">
                  <a:moveTo>
                    <a:pt x="217081" y="98412"/>
                  </a:moveTo>
                  <a:lnTo>
                    <a:pt x="213715" y="96240"/>
                  </a:lnTo>
                  <a:lnTo>
                    <a:pt x="213118" y="98412"/>
                  </a:lnTo>
                  <a:lnTo>
                    <a:pt x="209943" y="96037"/>
                  </a:lnTo>
                  <a:lnTo>
                    <a:pt x="211924" y="99999"/>
                  </a:lnTo>
                  <a:lnTo>
                    <a:pt x="210337" y="100406"/>
                  </a:lnTo>
                  <a:lnTo>
                    <a:pt x="213906" y="103174"/>
                  </a:lnTo>
                  <a:lnTo>
                    <a:pt x="217081" y="98412"/>
                  </a:lnTo>
                  <a:close/>
                </a:path>
                <a:path w="257175" h="475615">
                  <a:moveTo>
                    <a:pt x="217093" y="284759"/>
                  </a:moveTo>
                  <a:lnTo>
                    <a:pt x="213918" y="288925"/>
                  </a:lnTo>
                  <a:lnTo>
                    <a:pt x="213321" y="287743"/>
                  </a:lnTo>
                  <a:lnTo>
                    <a:pt x="214312" y="294474"/>
                  </a:lnTo>
                  <a:lnTo>
                    <a:pt x="217093" y="291706"/>
                  </a:lnTo>
                  <a:lnTo>
                    <a:pt x="217093" y="284759"/>
                  </a:lnTo>
                  <a:close/>
                </a:path>
                <a:path w="257175" h="475615">
                  <a:moveTo>
                    <a:pt x="217881" y="321259"/>
                  </a:moveTo>
                  <a:lnTo>
                    <a:pt x="217652" y="321500"/>
                  </a:lnTo>
                  <a:lnTo>
                    <a:pt x="216890" y="321259"/>
                  </a:lnTo>
                  <a:lnTo>
                    <a:pt x="215506" y="319874"/>
                  </a:lnTo>
                  <a:lnTo>
                    <a:pt x="216103" y="324243"/>
                  </a:lnTo>
                  <a:lnTo>
                    <a:pt x="217601" y="321564"/>
                  </a:lnTo>
                  <a:lnTo>
                    <a:pt x="217881" y="321564"/>
                  </a:lnTo>
                  <a:lnTo>
                    <a:pt x="217881" y="321259"/>
                  </a:lnTo>
                  <a:close/>
                </a:path>
                <a:path w="257175" h="475615">
                  <a:moveTo>
                    <a:pt x="218274" y="67068"/>
                  </a:moveTo>
                  <a:lnTo>
                    <a:pt x="207962" y="64693"/>
                  </a:lnTo>
                  <a:lnTo>
                    <a:pt x="214312" y="77787"/>
                  </a:lnTo>
                  <a:lnTo>
                    <a:pt x="217487" y="79375"/>
                  </a:lnTo>
                  <a:lnTo>
                    <a:pt x="218274" y="67068"/>
                  </a:lnTo>
                  <a:close/>
                </a:path>
                <a:path w="257175" h="475615">
                  <a:moveTo>
                    <a:pt x="223443" y="323253"/>
                  </a:moveTo>
                  <a:lnTo>
                    <a:pt x="217881" y="321564"/>
                  </a:lnTo>
                  <a:lnTo>
                    <a:pt x="217881" y="325424"/>
                  </a:lnTo>
                  <a:lnTo>
                    <a:pt x="221462" y="325424"/>
                  </a:lnTo>
                  <a:lnTo>
                    <a:pt x="223443" y="329006"/>
                  </a:lnTo>
                  <a:lnTo>
                    <a:pt x="223443" y="323253"/>
                  </a:lnTo>
                  <a:close/>
                </a:path>
                <a:path w="257175" h="475615">
                  <a:moveTo>
                    <a:pt x="224231" y="171843"/>
                  </a:moveTo>
                  <a:lnTo>
                    <a:pt x="220065" y="176009"/>
                  </a:lnTo>
                  <a:lnTo>
                    <a:pt x="215900" y="171843"/>
                  </a:lnTo>
                  <a:lnTo>
                    <a:pt x="215900" y="179184"/>
                  </a:lnTo>
                  <a:lnTo>
                    <a:pt x="216890" y="178981"/>
                  </a:lnTo>
                  <a:lnTo>
                    <a:pt x="220268" y="185737"/>
                  </a:lnTo>
                  <a:lnTo>
                    <a:pt x="222643" y="183349"/>
                  </a:lnTo>
                  <a:lnTo>
                    <a:pt x="224231" y="181165"/>
                  </a:lnTo>
                  <a:lnTo>
                    <a:pt x="224231" y="171843"/>
                  </a:lnTo>
                  <a:close/>
                </a:path>
                <a:path w="257175" h="475615">
                  <a:moveTo>
                    <a:pt x="226618" y="242481"/>
                  </a:moveTo>
                  <a:lnTo>
                    <a:pt x="224536" y="245249"/>
                  </a:lnTo>
                  <a:lnTo>
                    <a:pt x="225171" y="244017"/>
                  </a:lnTo>
                  <a:lnTo>
                    <a:pt x="225437" y="242430"/>
                  </a:lnTo>
                  <a:lnTo>
                    <a:pt x="222250" y="244068"/>
                  </a:lnTo>
                  <a:lnTo>
                    <a:pt x="221462" y="247243"/>
                  </a:lnTo>
                  <a:lnTo>
                    <a:pt x="224942" y="245808"/>
                  </a:lnTo>
                  <a:lnTo>
                    <a:pt x="226618" y="242481"/>
                  </a:lnTo>
                  <a:close/>
                </a:path>
                <a:path w="257175" h="475615">
                  <a:moveTo>
                    <a:pt x="228206" y="154978"/>
                  </a:moveTo>
                  <a:lnTo>
                    <a:pt x="225628" y="153390"/>
                  </a:lnTo>
                  <a:lnTo>
                    <a:pt x="224243" y="150812"/>
                  </a:lnTo>
                  <a:lnTo>
                    <a:pt x="224243" y="154774"/>
                  </a:lnTo>
                  <a:lnTo>
                    <a:pt x="223253" y="155968"/>
                  </a:lnTo>
                  <a:lnTo>
                    <a:pt x="223456" y="159943"/>
                  </a:lnTo>
                  <a:lnTo>
                    <a:pt x="227812" y="161925"/>
                  </a:lnTo>
                  <a:lnTo>
                    <a:pt x="227812" y="159537"/>
                  </a:lnTo>
                  <a:lnTo>
                    <a:pt x="228206" y="160540"/>
                  </a:lnTo>
                  <a:lnTo>
                    <a:pt x="228206" y="154978"/>
                  </a:lnTo>
                  <a:close/>
                </a:path>
                <a:path w="257175" h="475615">
                  <a:moveTo>
                    <a:pt x="228993" y="21031"/>
                  </a:moveTo>
                  <a:lnTo>
                    <a:pt x="224828" y="25196"/>
                  </a:lnTo>
                  <a:lnTo>
                    <a:pt x="220662" y="21031"/>
                  </a:lnTo>
                  <a:lnTo>
                    <a:pt x="220662" y="28371"/>
                  </a:lnTo>
                  <a:lnTo>
                    <a:pt x="221653" y="28168"/>
                  </a:lnTo>
                  <a:lnTo>
                    <a:pt x="225031" y="34925"/>
                  </a:lnTo>
                  <a:lnTo>
                    <a:pt x="227406" y="32537"/>
                  </a:lnTo>
                  <a:lnTo>
                    <a:pt x="228993" y="30353"/>
                  </a:lnTo>
                  <a:lnTo>
                    <a:pt x="228993" y="21031"/>
                  </a:lnTo>
                  <a:close/>
                </a:path>
                <a:path w="257175" h="475615">
                  <a:moveTo>
                    <a:pt x="232575" y="219278"/>
                  </a:moveTo>
                  <a:lnTo>
                    <a:pt x="232219" y="212839"/>
                  </a:lnTo>
                  <a:lnTo>
                    <a:pt x="231381" y="211137"/>
                  </a:lnTo>
                  <a:lnTo>
                    <a:pt x="232575" y="219278"/>
                  </a:lnTo>
                  <a:close/>
                </a:path>
                <a:path w="257175" h="475615">
                  <a:moveTo>
                    <a:pt x="232956" y="4165"/>
                  </a:moveTo>
                  <a:lnTo>
                    <a:pt x="230378" y="2578"/>
                  </a:lnTo>
                  <a:lnTo>
                    <a:pt x="228993" y="0"/>
                  </a:lnTo>
                  <a:lnTo>
                    <a:pt x="228993" y="3962"/>
                  </a:lnTo>
                  <a:lnTo>
                    <a:pt x="228003" y="5156"/>
                  </a:lnTo>
                  <a:lnTo>
                    <a:pt x="228206" y="9131"/>
                  </a:lnTo>
                  <a:lnTo>
                    <a:pt x="232562" y="11112"/>
                  </a:lnTo>
                  <a:lnTo>
                    <a:pt x="232562" y="8724"/>
                  </a:lnTo>
                  <a:lnTo>
                    <a:pt x="232956" y="9728"/>
                  </a:lnTo>
                  <a:lnTo>
                    <a:pt x="232956" y="4165"/>
                  </a:lnTo>
                  <a:close/>
                </a:path>
                <a:path w="257175" h="475615">
                  <a:moveTo>
                    <a:pt x="233172" y="256768"/>
                  </a:moveTo>
                  <a:lnTo>
                    <a:pt x="230987" y="257962"/>
                  </a:lnTo>
                  <a:lnTo>
                    <a:pt x="227609" y="259740"/>
                  </a:lnTo>
                  <a:lnTo>
                    <a:pt x="225031" y="262331"/>
                  </a:lnTo>
                  <a:lnTo>
                    <a:pt x="225031" y="266293"/>
                  </a:lnTo>
                  <a:lnTo>
                    <a:pt x="225031" y="267677"/>
                  </a:lnTo>
                  <a:lnTo>
                    <a:pt x="226415" y="268084"/>
                  </a:lnTo>
                  <a:lnTo>
                    <a:pt x="226618" y="269468"/>
                  </a:lnTo>
                  <a:lnTo>
                    <a:pt x="228600" y="267881"/>
                  </a:lnTo>
                  <a:lnTo>
                    <a:pt x="231775" y="268274"/>
                  </a:lnTo>
                  <a:lnTo>
                    <a:pt x="231775" y="262915"/>
                  </a:lnTo>
                  <a:lnTo>
                    <a:pt x="233172" y="256768"/>
                  </a:lnTo>
                  <a:close/>
                </a:path>
                <a:path w="257175" h="475615">
                  <a:moveTo>
                    <a:pt x="234556" y="292887"/>
                  </a:moveTo>
                  <a:lnTo>
                    <a:pt x="231190" y="295871"/>
                  </a:lnTo>
                  <a:lnTo>
                    <a:pt x="230593" y="294081"/>
                  </a:lnTo>
                  <a:lnTo>
                    <a:pt x="230593" y="297459"/>
                  </a:lnTo>
                  <a:lnTo>
                    <a:pt x="229603" y="294678"/>
                  </a:lnTo>
                  <a:lnTo>
                    <a:pt x="229006" y="298043"/>
                  </a:lnTo>
                  <a:lnTo>
                    <a:pt x="232968" y="299631"/>
                  </a:lnTo>
                  <a:lnTo>
                    <a:pt x="233565" y="297853"/>
                  </a:lnTo>
                  <a:lnTo>
                    <a:pt x="234556" y="296862"/>
                  </a:lnTo>
                  <a:lnTo>
                    <a:pt x="234556" y="292887"/>
                  </a:lnTo>
                  <a:close/>
                </a:path>
                <a:path w="257175" h="475615">
                  <a:moveTo>
                    <a:pt x="236143" y="210146"/>
                  </a:moveTo>
                  <a:lnTo>
                    <a:pt x="232968" y="214312"/>
                  </a:lnTo>
                  <a:lnTo>
                    <a:pt x="232371" y="213131"/>
                  </a:lnTo>
                  <a:lnTo>
                    <a:pt x="233362" y="219862"/>
                  </a:lnTo>
                  <a:lnTo>
                    <a:pt x="236143" y="217093"/>
                  </a:lnTo>
                  <a:lnTo>
                    <a:pt x="236143" y="210146"/>
                  </a:lnTo>
                  <a:close/>
                </a:path>
                <a:path w="257175" h="475615">
                  <a:moveTo>
                    <a:pt x="236931" y="246646"/>
                  </a:moveTo>
                  <a:lnTo>
                    <a:pt x="236702" y="246888"/>
                  </a:lnTo>
                  <a:lnTo>
                    <a:pt x="235940" y="246646"/>
                  </a:lnTo>
                  <a:lnTo>
                    <a:pt x="234556" y="245262"/>
                  </a:lnTo>
                  <a:lnTo>
                    <a:pt x="235153" y="249631"/>
                  </a:lnTo>
                  <a:lnTo>
                    <a:pt x="236651" y="246951"/>
                  </a:lnTo>
                  <a:lnTo>
                    <a:pt x="236931" y="246951"/>
                  </a:lnTo>
                  <a:lnTo>
                    <a:pt x="236931" y="246646"/>
                  </a:lnTo>
                  <a:close/>
                </a:path>
                <a:path w="257175" h="475615">
                  <a:moveTo>
                    <a:pt x="237337" y="68465"/>
                  </a:moveTo>
                  <a:lnTo>
                    <a:pt x="236982" y="62026"/>
                  </a:lnTo>
                  <a:lnTo>
                    <a:pt x="236143" y="60325"/>
                  </a:lnTo>
                  <a:lnTo>
                    <a:pt x="237337" y="68465"/>
                  </a:lnTo>
                  <a:close/>
                </a:path>
                <a:path w="257175" h="475615">
                  <a:moveTo>
                    <a:pt x="240906" y="59334"/>
                  </a:moveTo>
                  <a:lnTo>
                    <a:pt x="237731" y="63500"/>
                  </a:lnTo>
                  <a:lnTo>
                    <a:pt x="237134" y="62318"/>
                  </a:lnTo>
                  <a:lnTo>
                    <a:pt x="238125" y="69049"/>
                  </a:lnTo>
                  <a:lnTo>
                    <a:pt x="240906" y="66281"/>
                  </a:lnTo>
                  <a:lnTo>
                    <a:pt x="240906" y="59334"/>
                  </a:lnTo>
                  <a:close/>
                </a:path>
                <a:path w="257175" h="475615">
                  <a:moveTo>
                    <a:pt x="241693" y="95834"/>
                  </a:moveTo>
                  <a:lnTo>
                    <a:pt x="241465" y="96075"/>
                  </a:lnTo>
                  <a:lnTo>
                    <a:pt x="240703" y="95834"/>
                  </a:lnTo>
                  <a:lnTo>
                    <a:pt x="239318" y="94449"/>
                  </a:lnTo>
                  <a:lnTo>
                    <a:pt x="239915" y="98818"/>
                  </a:lnTo>
                  <a:lnTo>
                    <a:pt x="241414" y="96139"/>
                  </a:lnTo>
                  <a:lnTo>
                    <a:pt x="241693" y="96139"/>
                  </a:lnTo>
                  <a:lnTo>
                    <a:pt x="241693" y="95834"/>
                  </a:lnTo>
                  <a:close/>
                </a:path>
                <a:path w="257175" h="475615">
                  <a:moveTo>
                    <a:pt x="242493" y="248640"/>
                  </a:moveTo>
                  <a:lnTo>
                    <a:pt x="236931" y="246951"/>
                  </a:lnTo>
                  <a:lnTo>
                    <a:pt x="236931" y="250812"/>
                  </a:lnTo>
                  <a:lnTo>
                    <a:pt x="240512" y="250812"/>
                  </a:lnTo>
                  <a:lnTo>
                    <a:pt x="242493" y="254393"/>
                  </a:lnTo>
                  <a:lnTo>
                    <a:pt x="242493" y="248640"/>
                  </a:lnTo>
                  <a:close/>
                </a:path>
                <a:path w="257175" h="475615">
                  <a:moveTo>
                    <a:pt x="245668" y="167881"/>
                  </a:moveTo>
                  <a:lnTo>
                    <a:pt x="243586" y="170649"/>
                  </a:lnTo>
                  <a:lnTo>
                    <a:pt x="244221" y="169418"/>
                  </a:lnTo>
                  <a:lnTo>
                    <a:pt x="244487" y="167830"/>
                  </a:lnTo>
                  <a:lnTo>
                    <a:pt x="241300" y="169468"/>
                  </a:lnTo>
                  <a:lnTo>
                    <a:pt x="240512" y="172643"/>
                  </a:lnTo>
                  <a:lnTo>
                    <a:pt x="243992" y="171208"/>
                  </a:lnTo>
                  <a:lnTo>
                    <a:pt x="245668" y="167881"/>
                  </a:lnTo>
                  <a:close/>
                </a:path>
                <a:path w="257175" h="475615">
                  <a:moveTo>
                    <a:pt x="247256" y="97828"/>
                  </a:moveTo>
                  <a:lnTo>
                    <a:pt x="241693" y="96139"/>
                  </a:lnTo>
                  <a:lnTo>
                    <a:pt x="241693" y="99999"/>
                  </a:lnTo>
                  <a:lnTo>
                    <a:pt x="245275" y="99999"/>
                  </a:lnTo>
                  <a:lnTo>
                    <a:pt x="247256" y="103581"/>
                  </a:lnTo>
                  <a:lnTo>
                    <a:pt x="247256" y="97828"/>
                  </a:lnTo>
                  <a:close/>
                </a:path>
                <a:path w="257175" h="475615">
                  <a:moveTo>
                    <a:pt x="250431" y="17068"/>
                  </a:moveTo>
                  <a:lnTo>
                    <a:pt x="248348" y="19837"/>
                  </a:lnTo>
                  <a:lnTo>
                    <a:pt x="248983" y="18605"/>
                  </a:lnTo>
                  <a:lnTo>
                    <a:pt x="249250" y="17018"/>
                  </a:lnTo>
                  <a:lnTo>
                    <a:pt x="246062" y="18656"/>
                  </a:lnTo>
                  <a:lnTo>
                    <a:pt x="245275" y="21831"/>
                  </a:lnTo>
                  <a:lnTo>
                    <a:pt x="248754" y="20396"/>
                  </a:lnTo>
                  <a:lnTo>
                    <a:pt x="250431" y="17068"/>
                  </a:lnTo>
                  <a:close/>
                </a:path>
                <a:path w="257175" h="475615">
                  <a:moveTo>
                    <a:pt x="252222" y="182156"/>
                  </a:moveTo>
                  <a:lnTo>
                    <a:pt x="250037" y="183349"/>
                  </a:lnTo>
                  <a:lnTo>
                    <a:pt x="246659" y="185127"/>
                  </a:lnTo>
                  <a:lnTo>
                    <a:pt x="244081" y="187718"/>
                  </a:lnTo>
                  <a:lnTo>
                    <a:pt x="244081" y="191681"/>
                  </a:lnTo>
                  <a:lnTo>
                    <a:pt x="244081" y="193065"/>
                  </a:lnTo>
                  <a:lnTo>
                    <a:pt x="245465" y="193471"/>
                  </a:lnTo>
                  <a:lnTo>
                    <a:pt x="245668" y="194856"/>
                  </a:lnTo>
                  <a:lnTo>
                    <a:pt x="247650" y="193268"/>
                  </a:lnTo>
                  <a:lnTo>
                    <a:pt x="250825" y="193662"/>
                  </a:lnTo>
                  <a:lnTo>
                    <a:pt x="250825" y="188302"/>
                  </a:lnTo>
                  <a:lnTo>
                    <a:pt x="252222" y="182156"/>
                  </a:lnTo>
                  <a:close/>
                </a:path>
                <a:path w="257175" h="475615">
                  <a:moveTo>
                    <a:pt x="253606" y="218274"/>
                  </a:moveTo>
                  <a:lnTo>
                    <a:pt x="250240" y="221259"/>
                  </a:lnTo>
                  <a:lnTo>
                    <a:pt x="249643" y="219468"/>
                  </a:lnTo>
                  <a:lnTo>
                    <a:pt x="249643" y="222846"/>
                  </a:lnTo>
                  <a:lnTo>
                    <a:pt x="248653" y="220065"/>
                  </a:lnTo>
                  <a:lnTo>
                    <a:pt x="248056" y="223431"/>
                  </a:lnTo>
                  <a:lnTo>
                    <a:pt x="252018" y="225018"/>
                  </a:lnTo>
                  <a:lnTo>
                    <a:pt x="252615" y="223240"/>
                  </a:lnTo>
                  <a:lnTo>
                    <a:pt x="253606" y="222250"/>
                  </a:lnTo>
                  <a:lnTo>
                    <a:pt x="253606" y="218274"/>
                  </a:lnTo>
                  <a:close/>
                </a:path>
                <a:path w="257175" h="475615">
                  <a:moveTo>
                    <a:pt x="253809" y="307771"/>
                  </a:moveTo>
                  <a:lnTo>
                    <a:pt x="253606" y="303606"/>
                  </a:lnTo>
                  <a:lnTo>
                    <a:pt x="248843" y="309956"/>
                  </a:lnTo>
                  <a:lnTo>
                    <a:pt x="252818" y="309156"/>
                  </a:lnTo>
                  <a:lnTo>
                    <a:pt x="253809" y="307771"/>
                  </a:lnTo>
                  <a:close/>
                </a:path>
                <a:path w="257175" h="475615">
                  <a:moveTo>
                    <a:pt x="255574" y="69926"/>
                  </a:moveTo>
                  <a:lnTo>
                    <a:pt x="254977" y="70459"/>
                  </a:lnTo>
                  <a:lnTo>
                    <a:pt x="254381" y="68668"/>
                  </a:lnTo>
                  <a:lnTo>
                    <a:pt x="254381" y="72047"/>
                  </a:lnTo>
                  <a:lnTo>
                    <a:pt x="253390" y="69265"/>
                  </a:lnTo>
                  <a:lnTo>
                    <a:pt x="252793" y="72631"/>
                  </a:lnTo>
                  <a:lnTo>
                    <a:pt x="255574" y="73736"/>
                  </a:lnTo>
                  <a:lnTo>
                    <a:pt x="255574" y="69926"/>
                  </a:lnTo>
                  <a:close/>
                </a:path>
                <a:path w="257175" h="475615">
                  <a:moveTo>
                    <a:pt x="256984" y="31356"/>
                  </a:moveTo>
                  <a:lnTo>
                    <a:pt x="254800" y="32550"/>
                  </a:lnTo>
                  <a:lnTo>
                    <a:pt x="251421" y="34328"/>
                  </a:lnTo>
                  <a:lnTo>
                    <a:pt x="248843" y="36918"/>
                  </a:lnTo>
                  <a:lnTo>
                    <a:pt x="248843" y="40881"/>
                  </a:lnTo>
                  <a:lnTo>
                    <a:pt x="248843" y="42265"/>
                  </a:lnTo>
                  <a:lnTo>
                    <a:pt x="250228" y="42672"/>
                  </a:lnTo>
                  <a:lnTo>
                    <a:pt x="250431" y="44056"/>
                  </a:lnTo>
                  <a:lnTo>
                    <a:pt x="252412" y="42468"/>
                  </a:lnTo>
                  <a:lnTo>
                    <a:pt x="255587" y="42862"/>
                  </a:lnTo>
                  <a:lnTo>
                    <a:pt x="255587" y="37503"/>
                  </a:lnTo>
                  <a:lnTo>
                    <a:pt x="256984" y="31356"/>
                  </a:lnTo>
                  <a:close/>
                </a:path>
              </a:pathLst>
            </a:custGeom>
            <a:solidFill>
              <a:srgbClr val="231F20"/>
            </a:solidFill>
          </p:spPr>
          <p:txBody>
            <a:bodyPr wrap="square" lIns="0" tIns="0" rIns="0" bIns="0" rtlCol="0"/>
            <a:lstStyle/>
            <a:p>
              <a:endParaRPr/>
            </a:p>
          </p:txBody>
        </p:sp>
        <p:sp>
          <p:nvSpPr>
            <p:cNvPr id="99" name="object 99"/>
            <p:cNvSpPr/>
            <p:nvPr/>
          </p:nvSpPr>
          <p:spPr>
            <a:xfrm>
              <a:off x="4467212" y="7657376"/>
              <a:ext cx="248920" cy="407034"/>
            </a:xfrm>
            <a:custGeom>
              <a:avLst/>
              <a:gdLst/>
              <a:ahLst/>
              <a:cxnLst/>
              <a:rect l="l" t="t" r="r" b="b"/>
              <a:pathLst>
                <a:path w="248920" h="407034">
                  <a:moveTo>
                    <a:pt x="190" y="141338"/>
                  </a:moveTo>
                  <a:lnTo>
                    <a:pt x="0" y="141516"/>
                  </a:lnTo>
                  <a:lnTo>
                    <a:pt x="0" y="145503"/>
                  </a:lnTo>
                  <a:lnTo>
                    <a:pt x="190" y="145313"/>
                  </a:lnTo>
                  <a:lnTo>
                    <a:pt x="190" y="141338"/>
                  </a:lnTo>
                  <a:close/>
                </a:path>
                <a:path w="248920" h="407034">
                  <a:moveTo>
                    <a:pt x="2197" y="197294"/>
                  </a:moveTo>
                  <a:lnTo>
                    <a:pt x="12" y="195897"/>
                  </a:lnTo>
                  <a:lnTo>
                    <a:pt x="12" y="200571"/>
                  </a:lnTo>
                  <a:lnTo>
                    <a:pt x="2197" y="197294"/>
                  </a:lnTo>
                  <a:close/>
                </a:path>
                <a:path w="248920" h="407034">
                  <a:moveTo>
                    <a:pt x="3365" y="165963"/>
                  </a:moveTo>
                  <a:lnTo>
                    <a:pt x="0" y="165176"/>
                  </a:lnTo>
                  <a:lnTo>
                    <a:pt x="0" y="176974"/>
                  </a:lnTo>
                  <a:lnTo>
                    <a:pt x="2578" y="178269"/>
                  </a:lnTo>
                  <a:lnTo>
                    <a:pt x="3365" y="165963"/>
                  </a:lnTo>
                  <a:close/>
                </a:path>
                <a:path w="248920" h="407034">
                  <a:moveTo>
                    <a:pt x="14097" y="119913"/>
                  </a:moveTo>
                  <a:lnTo>
                    <a:pt x="9931" y="124079"/>
                  </a:lnTo>
                  <a:lnTo>
                    <a:pt x="5765" y="119913"/>
                  </a:lnTo>
                  <a:lnTo>
                    <a:pt x="5765" y="127254"/>
                  </a:lnTo>
                  <a:lnTo>
                    <a:pt x="6756" y="127050"/>
                  </a:lnTo>
                  <a:lnTo>
                    <a:pt x="10134" y="133807"/>
                  </a:lnTo>
                  <a:lnTo>
                    <a:pt x="12509" y="131419"/>
                  </a:lnTo>
                  <a:lnTo>
                    <a:pt x="14097" y="129235"/>
                  </a:lnTo>
                  <a:lnTo>
                    <a:pt x="14097" y="119913"/>
                  </a:lnTo>
                  <a:close/>
                </a:path>
                <a:path w="248920" h="407034">
                  <a:moveTo>
                    <a:pt x="14490" y="287388"/>
                  </a:moveTo>
                  <a:lnTo>
                    <a:pt x="11125" y="290372"/>
                  </a:lnTo>
                  <a:lnTo>
                    <a:pt x="10528" y="288582"/>
                  </a:lnTo>
                  <a:lnTo>
                    <a:pt x="10528" y="291960"/>
                  </a:lnTo>
                  <a:lnTo>
                    <a:pt x="9537" y="289179"/>
                  </a:lnTo>
                  <a:lnTo>
                    <a:pt x="8940" y="292544"/>
                  </a:lnTo>
                  <a:lnTo>
                    <a:pt x="12903" y="294132"/>
                  </a:lnTo>
                  <a:lnTo>
                    <a:pt x="13500" y="292354"/>
                  </a:lnTo>
                  <a:lnTo>
                    <a:pt x="14490" y="291363"/>
                  </a:lnTo>
                  <a:lnTo>
                    <a:pt x="14490" y="287388"/>
                  </a:lnTo>
                  <a:close/>
                </a:path>
                <a:path w="248920" h="407034">
                  <a:moveTo>
                    <a:pt x="16471" y="343344"/>
                  </a:moveTo>
                  <a:lnTo>
                    <a:pt x="13106" y="341172"/>
                  </a:lnTo>
                  <a:lnTo>
                    <a:pt x="12509" y="343344"/>
                  </a:lnTo>
                  <a:lnTo>
                    <a:pt x="9334" y="340969"/>
                  </a:lnTo>
                  <a:lnTo>
                    <a:pt x="11315" y="344932"/>
                  </a:lnTo>
                  <a:lnTo>
                    <a:pt x="9728" y="345338"/>
                  </a:lnTo>
                  <a:lnTo>
                    <a:pt x="13296" y="348107"/>
                  </a:lnTo>
                  <a:lnTo>
                    <a:pt x="16471" y="343344"/>
                  </a:lnTo>
                  <a:close/>
                </a:path>
                <a:path w="248920" h="407034">
                  <a:moveTo>
                    <a:pt x="17665" y="312000"/>
                  </a:moveTo>
                  <a:lnTo>
                    <a:pt x="7353" y="309626"/>
                  </a:lnTo>
                  <a:lnTo>
                    <a:pt x="13703" y="322719"/>
                  </a:lnTo>
                  <a:lnTo>
                    <a:pt x="16878" y="324307"/>
                  </a:lnTo>
                  <a:lnTo>
                    <a:pt x="17665" y="312000"/>
                  </a:lnTo>
                  <a:close/>
                </a:path>
                <a:path w="248920" h="407034">
                  <a:moveTo>
                    <a:pt x="17665" y="227063"/>
                  </a:moveTo>
                  <a:lnTo>
                    <a:pt x="14300" y="230047"/>
                  </a:lnTo>
                  <a:lnTo>
                    <a:pt x="13703" y="228257"/>
                  </a:lnTo>
                  <a:lnTo>
                    <a:pt x="13703" y="231635"/>
                  </a:lnTo>
                  <a:lnTo>
                    <a:pt x="12712" y="228854"/>
                  </a:lnTo>
                  <a:lnTo>
                    <a:pt x="12115" y="232219"/>
                  </a:lnTo>
                  <a:lnTo>
                    <a:pt x="16078" y="233807"/>
                  </a:lnTo>
                  <a:lnTo>
                    <a:pt x="16675" y="232029"/>
                  </a:lnTo>
                  <a:lnTo>
                    <a:pt x="17665" y="231038"/>
                  </a:lnTo>
                  <a:lnTo>
                    <a:pt x="17665" y="227063"/>
                  </a:lnTo>
                  <a:close/>
                </a:path>
                <a:path w="248920" h="407034">
                  <a:moveTo>
                    <a:pt x="18059" y="103047"/>
                  </a:moveTo>
                  <a:lnTo>
                    <a:pt x="15481" y="101460"/>
                  </a:lnTo>
                  <a:lnTo>
                    <a:pt x="14097" y="98882"/>
                  </a:lnTo>
                  <a:lnTo>
                    <a:pt x="14097" y="102844"/>
                  </a:lnTo>
                  <a:lnTo>
                    <a:pt x="13106" y="104038"/>
                  </a:lnTo>
                  <a:lnTo>
                    <a:pt x="13309" y="108013"/>
                  </a:lnTo>
                  <a:lnTo>
                    <a:pt x="17665" y="109994"/>
                  </a:lnTo>
                  <a:lnTo>
                    <a:pt x="17665" y="107607"/>
                  </a:lnTo>
                  <a:lnTo>
                    <a:pt x="18059" y="108610"/>
                  </a:lnTo>
                  <a:lnTo>
                    <a:pt x="18059" y="103047"/>
                  </a:lnTo>
                  <a:close/>
                </a:path>
                <a:path w="248920" h="407034">
                  <a:moveTo>
                    <a:pt x="19646" y="283019"/>
                  </a:moveTo>
                  <a:lnTo>
                    <a:pt x="16281" y="280847"/>
                  </a:lnTo>
                  <a:lnTo>
                    <a:pt x="15684" y="283019"/>
                  </a:lnTo>
                  <a:lnTo>
                    <a:pt x="12509" y="280644"/>
                  </a:lnTo>
                  <a:lnTo>
                    <a:pt x="14490" y="284607"/>
                  </a:lnTo>
                  <a:lnTo>
                    <a:pt x="12903" y="285013"/>
                  </a:lnTo>
                  <a:lnTo>
                    <a:pt x="16471" y="287782"/>
                  </a:lnTo>
                  <a:lnTo>
                    <a:pt x="19646" y="283019"/>
                  </a:lnTo>
                  <a:close/>
                </a:path>
                <a:path w="248920" h="407034">
                  <a:moveTo>
                    <a:pt x="20840" y="251663"/>
                  </a:moveTo>
                  <a:lnTo>
                    <a:pt x="10528" y="249288"/>
                  </a:lnTo>
                  <a:lnTo>
                    <a:pt x="16878" y="262382"/>
                  </a:lnTo>
                  <a:lnTo>
                    <a:pt x="20053" y="263969"/>
                  </a:lnTo>
                  <a:lnTo>
                    <a:pt x="20840" y="251663"/>
                  </a:lnTo>
                  <a:close/>
                </a:path>
                <a:path w="248920" h="407034">
                  <a:moveTo>
                    <a:pt x="22428" y="25450"/>
                  </a:moveTo>
                  <a:lnTo>
                    <a:pt x="19062" y="28435"/>
                  </a:lnTo>
                  <a:lnTo>
                    <a:pt x="18465" y="26644"/>
                  </a:lnTo>
                  <a:lnTo>
                    <a:pt x="18465" y="30022"/>
                  </a:lnTo>
                  <a:lnTo>
                    <a:pt x="17475" y="27241"/>
                  </a:lnTo>
                  <a:lnTo>
                    <a:pt x="16878" y="30607"/>
                  </a:lnTo>
                  <a:lnTo>
                    <a:pt x="20840" y="32194"/>
                  </a:lnTo>
                  <a:lnTo>
                    <a:pt x="21437" y="30416"/>
                  </a:lnTo>
                  <a:lnTo>
                    <a:pt x="22428" y="29425"/>
                  </a:lnTo>
                  <a:lnTo>
                    <a:pt x="22428" y="25450"/>
                  </a:lnTo>
                  <a:close/>
                </a:path>
                <a:path w="248920" h="407034">
                  <a:moveTo>
                    <a:pt x="22440" y="167347"/>
                  </a:moveTo>
                  <a:lnTo>
                    <a:pt x="22085" y="160909"/>
                  </a:lnTo>
                  <a:lnTo>
                    <a:pt x="21247" y="159207"/>
                  </a:lnTo>
                  <a:lnTo>
                    <a:pt x="22440" y="167347"/>
                  </a:lnTo>
                  <a:close/>
                </a:path>
                <a:path w="248920" h="407034">
                  <a:moveTo>
                    <a:pt x="26009" y="158216"/>
                  </a:moveTo>
                  <a:lnTo>
                    <a:pt x="22834" y="162382"/>
                  </a:lnTo>
                  <a:lnTo>
                    <a:pt x="22237" y="161201"/>
                  </a:lnTo>
                  <a:lnTo>
                    <a:pt x="23228" y="167932"/>
                  </a:lnTo>
                  <a:lnTo>
                    <a:pt x="26009" y="165163"/>
                  </a:lnTo>
                  <a:lnTo>
                    <a:pt x="26009" y="158216"/>
                  </a:lnTo>
                  <a:close/>
                </a:path>
                <a:path w="248920" h="407034">
                  <a:moveTo>
                    <a:pt x="26797" y="194716"/>
                  </a:moveTo>
                  <a:lnTo>
                    <a:pt x="26568" y="194957"/>
                  </a:lnTo>
                  <a:lnTo>
                    <a:pt x="25806" y="194716"/>
                  </a:lnTo>
                  <a:lnTo>
                    <a:pt x="24422" y="193332"/>
                  </a:lnTo>
                  <a:lnTo>
                    <a:pt x="25019" y="197700"/>
                  </a:lnTo>
                  <a:lnTo>
                    <a:pt x="26517" y="195021"/>
                  </a:lnTo>
                  <a:lnTo>
                    <a:pt x="26797" y="195021"/>
                  </a:lnTo>
                  <a:lnTo>
                    <a:pt x="26797" y="194716"/>
                  </a:lnTo>
                  <a:close/>
                </a:path>
                <a:path w="248920" h="407034">
                  <a:moveTo>
                    <a:pt x="28384" y="265963"/>
                  </a:moveTo>
                  <a:lnTo>
                    <a:pt x="24218" y="270129"/>
                  </a:lnTo>
                  <a:lnTo>
                    <a:pt x="20053" y="265963"/>
                  </a:lnTo>
                  <a:lnTo>
                    <a:pt x="20053" y="273304"/>
                  </a:lnTo>
                  <a:lnTo>
                    <a:pt x="21043" y="273100"/>
                  </a:lnTo>
                  <a:lnTo>
                    <a:pt x="24422" y="279857"/>
                  </a:lnTo>
                  <a:lnTo>
                    <a:pt x="26797" y="277469"/>
                  </a:lnTo>
                  <a:lnTo>
                    <a:pt x="28384" y="275285"/>
                  </a:lnTo>
                  <a:lnTo>
                    <a:pt x="28384" y="265963"/>
                  </a:lnTo>
                  <a:close/>
                </a:path>
                <a:path w="248920" h="407034">
                  <a:moveTo>
                    <a:pt x="31559" y="205638"/>
                  </a:moveTo>
                  <a:lnTo>
                    <a:pt x="27393" y="209804"/>
                  </a:lnTo>
                  <a:lnTo>
                    <a:pt x="23228" y="205638"/>
                  </a:lnTo>
                  <a:lnTo>
                    <a:pt x="23228" y="212979"/>
                  </a:lnTo>
                  <a:lnTo>
                    <a:pt x="24218" y="212775"/>
                  </a:lnTo>
                  <a:lnTo>
                    <a:pt x="27597" y="219532"/>
                  </a:lnTo>
                  <a:lnTo>
                    <a:pt x="29972" y="217144"/>
                  </a:lnTo>
                  <a:lnTo>
                    <a:pt x="31559" y="214960"/>
                  </a:lnTo>
                  <a:lnTo>
                    <a:pt x="31559" y="205638"/>
                  </a:lnTo>
                  <a:close/>
                </a:path>
                <a:path w="248920" h="407034">
                  <a:moveTo>
                    <a:pt x="32346" y="249097"/>
                  </a:moveTo>
                  <a:lnTo>
                    <a:pt x="29768" y="247510"/>
                  </a:lnTo>
                  <a:lnTo>
                    <a:pt x="28384" y="244932"/>
                  </a:lnTo>
                  <a:lnTo>
                    <a:pt x="28384" y="248894"/>
                  </a:lnTo>
                  <a:lnTo>
                    <a:pt x="27393" y="250088"/>
                  </a:lnTo>
                  <a:lnTo>
                    <a:pt x="27597" y="254063"/>
                  </a:lnTo>
                  <a:lnTo>
                    <a:pt x="31953" y="256044"/>
                  </a:lnTo>
                  <a:lnTo>
                    <a:pt x="31953" y="253657"/>
                  </a:lnTo>
                  <a:lnTo>
                    <a:pt x="32346" y="254660"/>
                  </a:lnTo>
                  <a:lnTo>
                    <a:pt x="32346" y="249097"/>
                  </a:lnTo>
                  <a:close/>
                </a:path>
                <a:path w="248920" h="407034">
                  <a:moveTo>
                    <a:pt x="32359" y="196710"/>
                  </a:moveTo>
                  <a:lnTo>
                    <a:pt x="26797" y="195021"/>
                  </a:lnTo>
                  <a:lnTo>
                    <a:pt x="26797" y="198882"/>
                  </a:lnTo>
                  <a:lnTo>
                    <a:pt x="30378" y="198882"/>
                  </a:lnTo>
                  <a:lnTo>
                    <a:pt x="32359" y="202463"/>
                  </a:lnTo>
                  <a:lnTo>
                    <a:pt x="32359" y="196710"/>
                  </a:lnTo>
                  <a:close/>
                </a:path>
                <a:path w="248920" h="407034">
                  <a:moveTo>
                    <a:pt x="35521" y="188772"/>
                  </a:moveTo>
                  <a:lnTo>
                    <a:pt x="32943" y="187185"/>
                  </a:lnTo>
                  <a:lnTo>
                    <a:pt x="31559" y="184607"/>
                  </a:lnTo>
                  <a:lnTo>
                    <a:pt x="31559" y="188569"/>
                  </a:lnTo>
                  <a:lnTo>
                    <a:pt x="30568" y="189763"/>
                  </a:lnTo>
                  <a:lnTo>
                    <a:pt x="30772" y="193738"/>
                  </a:lnTo>
                  <a:lnTo>
                    <a:pt x="35128" y="195719"/>
                  </a:lnTo>
                  <a:lnTo>
                    <a:pt x="35128" y="193332"/>
                  </a:lnTo>
                  <a:lnTo>
                    <a:pt x="35521" y="194335"/>
                  </a:lnTo>
                  <a:lnTo>
                    <a:pt x="35521" y="188772"/>
                  </a:lnTo>
                  <a:close/>
                </a:path>
                <a:path w="248920" h="407034">
                  <a:moveTo>
                    <a:pt x="35534" y="115938"/>
                  </a:moveTo>
                  <a:lnTo>
                    <a:pt x="33451" y="118706"/>
                  </a:lnTo>
                  <a:lnTo>
                    <a:pt x="34086" y="117475"/>
                  </a:lnTo>
                  <a:lnTo>
                    <a:pt x="34353" y="115887"/>
                  </a:lnTo>
                  <a:lnTo>
                    <a:pt x="31165" y="117525"/>
                  </a:lnTo>
                  <a:lnTo>
                    <a:pt x="30378" y="120700"/>
                  </a:lnTo>
                  <a:lnTo>
                    <a:pt x="33858" y="119265"/>
                  </a:lnTo>
                  <a:lnTo>
                    <a:pt x="35534" y="115938"/>
                  </a:lnTo>
                  <a:close/>
                </a:path>
                <a:path w="248920" h="407034">
                  <a:moveTo>
                    <a:pt x="36728" y="313397"/>
                  </a:moveTo>
                  <a:lnTo>
                    <a:pt x="36372" y="306959"/>
                  </a:lnTo>
                  <a:lnTo>
                    <a:pt x="35534" y="305257"/>
                  </a:lnTo>
                  <a:lnTo>
                    <a:pt x="36728" y="313397"/>
                  </a:lnTo>
                  <a:close/>
                </a:path>
                <a:path w="248920" h="407034">
                  <a:moveTo>
                    <a:pt x="39903" y="253072"/>
                  </a:moveTo>
                  <a:lnTo>
                    <a:pt x="39547" y="246634"/>
                  </a:lnTo>
                  <a:lnTo>
                    <a:pt x="38709" y="244932"/>
                  </a:lnTo>
                  <a:lnTo>
                    <a:pt x="39903" y="253072"/>
                  </a:lnTo>
                  <a:close/>
                </a:path>
                <a:path w="248920" h="407034">
                  <a:moveTo>
                    <a:pt x="40297" y="304266"/>
                  </a:moveTo>
                  <a:lnTo>
                    <a:pt x="37122" y="308432"/>
                  </a:lnTo>
                  <a:lnTo>
                    <a:pt x="36525" y="307251"/>
                  </a:lnTo>
                  <a:lnTo>
                    <a:pt x="37515" y="313982"/>
                  </a:lnTo>
                  <a:lnTo>
                    <a:pt x="40297" y="311213"/>
                  </a:lnTo>
                  <a:lnTo>
                    <a:pt x="40297" y="304266"/>
                  </a:lnTo>
                  <a:close/>
                </a:path>
                <a:path w="248920" h="407034">
                  <a:moveTo>
                    <a:pt x="41084" y="340766"/>
                  </a:moveTo>
                  <a:lnTo>
                    <a:pt x="40855" y="341007"/>
                  </a:lnTo>
                  <a:lnTo>
                    <a:pt x="40093" y="340766"/>
                  </a:lnTo>
                  <a:lnTo>
                    <a:pt x="38709" y="339382"/>
                  </a:lnTo>
                  <a:lnTo>
                    <a:pt x="39306" y="343750"/>
                  </a:lnTo>
                  <a:lnTo>
                    <a:pt x="40805" y="341071"/>
                  </a:lnTo>
                  <a:lnTo>
                    <a:pt x="41084" y="341071"/>
                  </a:lnTo>
                  <a:lnTo>
                    <a:pt x="41084" y="340766"/>
                  </a:lnTo>
                  <a:close/>
                </a:path>
                <a:path w="248920" h="407034">
                  <a:moveTo>
                    <a:pt x="42087" y="130225"/>
                  </a:moveTo>
                  <a:lnTo>
                    <a:pt x="39903" y="131419"/>
                  </a:lnTo>
                  <a:lnTo>
                    <a:pt x="36525" y="133197"/>
                  </a:lnTo>
                  <a:lnTo>
                    <a:pt x="33947" y="135788"/>
                  </a:lnTo>
                  <a:lnTo>
                    <a:pt x="33947" y="139750"/>
                  </a:lnTo>
                  <a:lnTo>
                    <a:pt x="33947" y="141135"/>
                  </a:lnTo>
                  <a:lnTo>
                    <a:pt x="35331" y="141541"/>
                  </a:lnTo>
                  <a:lnTo>
                    <a:pt x="35534" y="142925"/>
                  </a:lnTo>
                  <a:lnTo>
                    <a:pt x="37515" y="141338"/>
                  </a:lnTo>
                  <a:lnTo>
                    <a:pt x="40690" y="141732"/>
                  </a:lnTo>
                  <a:lnTo>
                    <a:pt x="40690" y="136372"/>
                  </a:lnTo>
                  <a:lnTo>
                    <a:pt x="42087" y="130225"/>
                  </a:lnTo>
                  <a:close/>
                </a:path>
                <a:path w="248920" h="407034">
                  <a:moveTo>
                    <a:pt x="43459" y="166344"/>
                  </a:moveTo>
                  <a:lnTo>
                    <a:pt x="40093" y="169329"/>
                  </a:lnTo>
                  <a:lnTo>
                    <a:pt x="39497" y="167538"/>
                  </a:lnTo>
                  <a:lnTo>
                    <a:pt x="39497" y="170916"/>
                  </a:lnTo>
                  <a:lnTo>
                    <a:pt x="38506" y="168135"/>
                  </a:lnTo>
                  <a:lnTo>
                    <a:pt x="37909" y="171500"/>
                  </a:lnTo>
                  <a:lnTo>
                    <a:pt x="41871" y="173088"/>
                  </a:lnTo>
                  <a:lnTo>
                    <a:pt x="42468" y="171310"/>
                  </a:lnTo>
                  <a:lnTo>
                    <a:pt x="43459" y="170319"/>
                  </a:lnTo>
                  <a:lnTo>
                    <a:pt x="43459" y="166344"/>
                  </a:lnTo>
                  <a:close/>
                </a:path>
                <a:path w="248920" h="407034">
                  <a:moveTo>
                    <a:pt x="43472" y="243941"/>
                  </a:moveTo>
                  <a:lnTo>
                    <a:pt x="40297" y="248107"/>
                  </a:lnTo>
                  <a:lnTo>
                    <a:pt x="39700" y="246926"/>
                  </a:lnTo>
                  <a:lnTo>
                    <a:pt x="40690" y="253657"/>
                  </a:lnTo>
                  <a:lnTo>
                    <a:pt x="43472" y="250888"/>
                  </a:lnTo>
                  <a:lnTo>
                    <a:pt x="43472" y="243941"/>
                  </a:lnTo>
                  <a:close/>
                </a:path>
                <a:path w="248920" h="407034">
                  <a:moveTo>
                    <a:pt x="44259" y="280441"/>
                  </a:moveTo>
                  <a:lnTo>
                    <a:pt x="44030" y="280682"/>
                  </a:lnTo>
                  <a:lnTo>
                    <a:pt x="43268" y="280441"/>
                  </a:lnTo>
                  <a:lnTo>
                    <a:pt x="41884" y="279057"/>
                  </a:lnTo>
                  <a:lnTo>
                    <a:pt x="42481" y="283425"/>
                  </a:lnTo>
                  <a:lnTo>
                    <a:pt x="43980" y="280746"/>
                  </a:lnTo>
                  <a:lnTo>
                    <a:pt x="44259" y="280746"/>
                  </a:lnTo>
                  <a:lnTo>
                    <a:pt x="44259" y="280441"/>
                  </a:lnTo>
                  <a:close/>
                </a:path>
                <a:path w="248920" h="407034">
                  <a:moveTo>
                    <a:pt x="46647" y="342760"/>
                  </a:moveTo>
                  <a:lnTo>
                    <a:pt x="41084" y="341071"/>
                  </a:lnTo>
                  <a:lnTo>
                    <a:pt x="41084" y="344932"/>
                  </a:lnTo>
                  <a:lnTo>
                    <a:pt x="44665" y="344932"/>
                  </a:lnTo>
                  <a:lnTo>
                    <a:pt x="46647" y="348513"/>
                  </a:lnTo>
                  <a:lnTo>
                    <a:pt x="46647" y="342760"/>
                  </a:lnTo>
                  <a:close/>
                </a:path>
                <a:path w="248920" h="407034">
                  <a:moveTo>
                    <a:pt x="49415" y="369938"/>
                  </a:moveTo>
                  <a:lnTo>
                    <a:pt x="46050" y="372922"/>
                  </a:lnTo>
                  <a:lnTo>
                    <a:pt x="45453" y="371132"/>
                  </a:lnTo>
                  <a:lnTo>
                    <a:pt x="45453" y="374510"/>
                  </a:lnTo>
                  <a:lnTo>
                    <a:pt x="44462" y="371729"/>
                  </a:lnTo>
                  <a:lnTo>
                    <a:pt x="43865" y="375094"/>
                  </a:lnTo>
                  <a:lnTo>
                    <a:pt x="47828" y="376682"/>
                  </a:lnTo>
                  <a:lnTo>
                    <a:pt x="48425" y="374904"/>
                  </a:lnTo>
                  <a:lnTo>
                    <a:pt x="49415" y="373913"/>
                  </a:lnTo>
                  <a:lnTo>
                    <a:pt x="49415" y="369938"/>
                  </a:lnTo>
                  <a:close/>
                </a:path>
                <a:path w="248920" h="407034">
                  <a:moveTo>
                    <a:pt x="49822" y="261988"/>
                  </a:moveTo>
                  <a:lnTo>
                    <a:pt x="47739" y="264756"/>
                  </a:lnTo>
                  <a:lnTo>
                    <a:pt x="48374" y="263525"/>
                  </a:lnTo>
                  <a:lnTo>
                    <a:pt x="48641" y="261937"/>
                  </a:lnTo>
                  <a:lnTo>
                    <a:pt x="45453" y="263575"/>
                  </a:lnTo>
                  <a:lnTo>
                    <a:pt x="44665" y="266750"/>
                  </a:lnTo>
                  <a:lnTo>
                    <a:pt x="48145" y="265315"/>
                  </a:lnTo>
                  <a:lnTo>
                    <a:pt x="49822" y="261988"/>
                  </a:lnTo>
                  <a:close/>
                </a:path>
                <a:path w="248920" h="407034">
                  <a:moveTo>
                    <a:pt x="52590" y="394550"/>
                  </a:moveTo>
                  <a:lnTo>
                    <a:pt x="42278" y="392176"/>
                  </a:lnTo>
                  <a:lnTo>
                    <a:pt x="48628" y="405269"/>
                  </a:lnTo>
                  <a:lnTo>
                    <a:pt x="51803" y="406857"/>
                  </a:lnTo>
                  <a:lnTo>
                    <a:pt x="52590" y="394550"/>
                  </a:lnTo>
                  <a:close/>
                </a:path>
                <a:path w="248920" h="407034">
                  <a:moveTo>
                    <a:pt x="52997" y="201676"/>
                  </a:moveTo>
                  <a:lnTo>
                    <a:pt x="50914" y="204444"/>
                  </a:lnTo>
                  <a:lnTo>
                    <a:pt x="51549" y="203212"/>
                  </a:lnTo>
                  <a:lnTo>
                    <a:pt x="51816" y="201625"/>
                  </a:lnTo>
                  <a:lnTo>
                    <a:pt x="48628" y="203263"/>
                  </a:lnTo>
                  <a:lnTo>
                    <a:pt x="47840" y="206438"/>
                  </a:lnTo>
                  <a:lnTo>
                    <a:pt x="51320" y="205003"/>
                  </a:lnTo>
                  <a:lnTo>
                    <a:pt x="52997" y="201676"/>
                  </a:lnTo>
                  <a:close/>
                </a:path>
                <a:path w="248920" h="407034">
                  <a:moveTo>
                    <a:pt x="56375" y="276275"/>
                  </a:moveTo>
                  <a:lnTo>
                    <a:pt x="54190" y="277469"/>
                  </a:lnTo>
                  <a:lnTo>
                    <a:pt x="50812" y="279247"/>
                  </a:lnTo>
                  <a:lnTo>
                    <a:pt x="48234" y="281838"/>
                  </a:lnTo>
                  <a:lnTo>
                    <a:pt x="48234" y="281965"/>
                  </a:lnTo>
                  <a:lnTo>
                    <a:pt x="44259" y="280746"/>
                  </a:lnTo>
                  <a:lnTo>
                    <a:pt x="44259" y="284607"/>
                  </a:lnTo>
                  <a:lnTo>
                    <a:pt x="47840" y="284607"/>
                  </a:lnTo>
                  <a:lnTo>
                    <a:pt x="48234" y="285330"/>
                  </a:lnTo>
                  <a:lnTo>
                    <a:pt x="48234" y="285800"/>
                  </a:lnTo>
                  <a:lnTo>
                    <a:pt x="48234" y="287185"/>
                  </a:lnTo>
                  <a:lnTo>
                    <a:pt x="49466" y="287553"/>
                  </a:lnTo>
                  <a:lnTo>
                    <a:pt x="49657" y="287909"/>
                  </a:lnTo>
                  <a:lnTo>
                    <a:pt x="49822" y="288975"/>
                  </a:lnTo>
                  <a:lnTo>
                    <a:pt x="51803" y="287388"/>
                  </a:lnTo>
                  <a:lnTo>
                    <a:pt x="54978" y="287782"/>
                  </a:lnTo>
                  <a:lnTo>
                    <a:pt x="54978" y="282422"/>
                  </a:lnTo>
                  <a:lnTo>
                    <a:pt x="56375" y="276275"/>
                  </a:lnTo>
                  <a:close/>
                </a:path>
                <a:path w="248920" h="407034">
                  <a:moveTo>
                    <a:pt x="57746" y="312394"/>
                  </a:moveTo>
                  <a:lnTo>
                    <a:pt x="54381" y="315379"/>
                  </a:lnTo>
                  <a:lnTo>
                    <a:pt x="53784" y="313588"/>
                  </a:lnTo>
                  <a:lnTo>
                    <a:pt x="53784" y="316966"/>
                  </a:lnTo>
                  <a:lnTo>
                    <a:pt x="52793" y="314185"/>
                  </a:lnTo>
                  <a:lnTo>
                    <a:pt x="52197" y="317550"/>
                  </a:lnTo>
                  <a:lnTo>
                    <a:pt x="56159" y="319138"/>
                  </a:lnTo>
                  <a:lnTo>
                    <a:pt x="56756" y="317360"/>
                  </a:lnTo>
                  <a:lnTo>
                    <a:pt x="57746" y="316369"/>
                  </a:lnTo>
                  <a:lnTo>
                    <a:pt x="57746" y="312394"/>
                  </a:lnTo>
                  <a:close/>
                </a:path>
                <a:path w="248920" h="407034">
                  <a:moveTo>
                    <a:pt x="57759" y="50"/>
                  </a:moveTo>
                  <a:lnTo>
                    <a:pt x="55676" y="2819"/>
                  </a:lnTo>
                  <a:lnTo>
                    <a:pt x="56311" y="1587"/>
                  </a:lnTo>
                  <a:lnTo>
                    <a:pt x="56578" y="0"/>
                  </a:lnTo>
                  <a:lnTo>
                    <a:pt x="53390" y="1638"/>
                  </a:lnTo>
                  <a:lnTo>
                    <a:pt x="52603" y="4813"/>
                  </a:lnTo>
                  <a:lnTo>
                    <a:pt x="56083" y="3378"/>
                  </a:lnTo>
                  <a:lnTo>
                    <a:pt x="57759" y="50"/>
                  </a:lnTo>
                  <a:close/>
                </a:path>
                <a:path w="248920" h="407034">
                  <a:moveTo>
                    <a:pt x="59550" y="215950"/>
                  </a:moveTo>
                  <a:lnTo>
                    <a:pt x="57365" y="217144"/>
                  </a:lnTo>
                  <a:lnTo>
                    <a:pt x="53987" y="218922"/>
                  </a:lnTo>
                  <a:lnTo>
                    <a:pt x="51409" y="221513"/>
                  </a:lnTo>
                  <a:lnTo>
                    <a:pt x="51409" y="225475"/>
                  </a:lnTo>
                  <a:lnTo>
                    <a:pt x="51409" y="226860"/>
                  </a:lnTo>
                  <a:lnTo>
                    <a:pt x="52793" y="227266"/>
                  </a:lnTo>
                  <a:lnTo>
                    <a:pt x="52997" y="228650"/>
                  </a:lnTo>
                  <a:lnTo>
                    <a:pt x="54978" y="227063"/>
                  </a:lnTo>
                  <a:lnTo>
                    <a:pt x="58153" y="227457"/>
                  </a:lnTo>
                  <a:lnTo>
                    <a:pt x="58153" y="222097"/>
                  </a:lnTo>
                  <a:lnTo>
                    <a:pt x="59550" y="215950"/>
                  </a:lnTo>
                  <a:close/>
                </a:path>
                <a:path w="248920" h="407034">
                  <a:moveTo>
                    <a:pt x="60921" y="252069"/>
                  </a:moveTo>
                  <a:lnTo>
                    <a:pt x="57556" y="255054"/>
                  </a:lnTo>
                  <a:lnTo>
                    <a:pt x="56959" y="253263"/>
                  </a:lnTo>
                  <a:lnTo>
                    <a:pt x="56959" y="256641"/>
                  </a:lnTo>
                  <a:lnTo>
                    <a:pt x="55968" y="253860"/>
                  </a:lnTo>
                  <a:lnTo>
                    <a:pt x="55372" y="257225"/>
                  </a:lnTo>
                  <a:lnTo>
                    <a:pt x="59334" y="258813"/>
                  </a:lnTo>
                  <a:lnTo>
                    <a:pt x="59931" y="257035"/>
                  </a:lnTo>
                  <a:lnTo>
                    <a:pt x="60921" y="256044"/>
                  </a:lnTo>
                  <a:lnTo>
                    <a:pt x="60921" y="252069"/>
                  </a:lnTo>
                  <a:close/>
                </a:path>
                <a:path w="248920" h="407034">
                  <a:moveTo>
                    <a:pt x="62725" y="181229"/>
                  </a:moveTo>
                  <a:lnTo>
                    <a:pt x="62522" y="177063"/>
                  </a:lnTo>
                  <a:lnTo>
                    <a:pt x="57759" y="183413"/>
                  </a:lnTo>
                  <a:lnTo>
                    <a:pt x="61734" y="182613"/>
                  </a:lnTo>
                  <a:lnTo>
                    <a:pt x="62725" y="181229"/>
                  </a:lnTo>
                  <a:close/>
                </a:path>
                <a:path w="248920" h="407034">
                  <a:moveTo>
                    <a:pt x="63309" y="348513"/>
                  </a:moveTo>
                  <a:lnTo>
                    <a:pt x="59143" y="352679"/>
                  </a:lnTo>
                  <a:lnTo>
                    <a:pt x="54978" y="348513"/>
                  </a:lnTo>
                  <a:lnTo>
                    <a:pt x="54978" y="355854"/>
                  </a:lnTo>
                  <a:lnTo>
                    <a:pt x="55968" y="355650"/>
                  </a:lnTo>
                  <a:lnTo>
                    <a:pt x="59347" y="362407"/>
                  </a:lnTo>
                  <a:lnTo>
                    <a:pt x="61722" y="360019"/>
                  </a:lnTo>
                  <a:lnTo>
                    <a:pt x="63309" y="357835"/>
                  </a:lnTo>
                  <a:lnTo>
                    <a:pt x="63309" y="348513"/>
                  </a:lnTo>
                  <a:close/>
                </a:path>
                <a:path w="248920" h="407034">
                  <a:moveTo>
                    <a:pt x="66065" y="155232"/>
                  </a:moveTo>
                  <a:lnTo>
                    <a:pt x="65151" y="157022"/>
                  </a:lnTo>
                  <a:lnTo>
                    <a:pt x="63715" y="159994"/>
                  </a:lnTo>
                  <a:lnTo>
                    <a:pt x="63881" y="160515"/>
                  </a:lnTo>
                  <a:lnTo>
                    <a:pt x="64046" y="159994"/>
                  </a:lnTo>
                  <a:lnTo>
                    <a:pt x="66065" y="155232"/>
                  </a:lnTo>
                  <a:close/>
                </a:path>
                <a:path w="248920" h="407034">
                  <a:moveTo>
                    <a:pt x="67271" y="331647"/>
                  </a:moveTo>
                  <a:lnTo>
                    <a:pt x="64693" y="330060"/>
                  </a:lnTo>
                  <a:lnTo>
                    <a:pt x="63309" y="327482"/>
                  </a:lnTo>
                  <a:lnTo>
                    <a:pt x="63309" y="331444"/>
                  </a:lnTo>
                  <a:lnTo>
                    <a:pt x="62318" y="332638"/>
                  </a:lnTo>
                  <a:lnTo>
                    <a:pt x="62522" y="336613"/>
                  </a:lnTo>
                  <a:lnTo>
                    <a:pt x="66878" y="338594"/>
                  </a:lnTo>
                  <a:lnTo>
                    <a:pt x="66878" y="336207"/>
                  </a:lnTo>
                  <a:lnTo>
                    <a:pt x="67271" y="337210"/>
                  </a:lnTo>
                  <a:lnTo>
                    <a:pt x="67271" y="331647"/>
                  </a:lnTo>
                  <a:close/>
                </a:path>
                <a:path w="248920" h="407034">
                  <a:moveTo>
                    <a:pt x="70853" y="157022"/>
                  </a:moveTo>
                  <a:lnTo>
                    <a:pt x="67881" y="157607"/>
                  </a:lnTo>
                  <a:lnTo>
                    <a:pt x="67284" y="155232"/>
                  </a:lnTo>
                  <a:lnTo>
                    <a:pt x="63881" y="160515"/>
                  </a:lnTo>
                  <a:lnTo>
                    <a:pt x="66497" y="168325"/>
                  </a:lnTo>
                  <a:lnTo>
                    <a:pt x="67881" y="162572"/>
                  </a:lnTo>
                  <a:lnTo>
                    <a:pt x="70853" y="165354"/>
                  </a:lnTo>
                  <a:lnTo>
                    <a:pt x="70853" y="162572"/>
                  </a:lnTo>
                  <a:lnTo>
                    <a:pt x="70853" y="157607"/>
                  </a:lnTo>
                  <a:lnTo>
                    <a:pt x="70853" y="157022"/>
                  </a:lnTo>
                  <a:close/>
                </a:path>
                <a:path w="248920" h="407034">
                  <a:moveTo>
                    <a:pt x="71653" y="395947"/>
                  </a:moveTo>
                  <a:lnTo>
                    <a:pt x="71297" y="389509"/>
                  </a:lnTo>
                  <a:lnTo>
                    <a:pt x="70459" y="387807"/>
                  </a:lnTo>
                  <a:lnTo>
                    <a:pt x="71653" y="395947"/>
                  </a:lnTo>
                  <a:close/>
                </a:path>
                <a:path w="248920" h="407034">
                  <a:moveTo>
                    <a:pt x="75222" y="386816"/>
                  </a:moveTo>
                  <a:lnTo>
                    <a:pt x="72047" y="390982"/>
                  </a:lnTo>
                  <a:lnTo>
                    <a:pt x="71450" y="389801"/>
                  </a:lnTo>
                  <a:lnTo>
                    <a:pt x="72440" y="396532"/>
                  </a:lnTo>
                  <a:lnTo>
                    <a:pt x="75222" y="393763"/>
                  </a:lnTo>
                  <a:lnTo>
                    <a:pt x="75222" y="386816"/>
                  </a:lnTo>
                  <a:close/>
                </a:path>
                <a:path w="248920" h="407034">
                  <a:moveTo>
                    <a:pt x="77012" y="327279"/>
                  </a:moveTo>
                  <a:lnTo>
                    <a:pt x="76809" y="323113"/>
                  </a:lnTo>
                  <a:lnTo>
                    <a:pt x="72047" y="329463"/>
                  </a:lnTo>
                  <a:lnTo>
                    <a:pt x="76022" y="328663"/>
                  </a:lnTo>
                  <a:lnTo>
                    <a:pt x="77012" y="327279"/>
                  </a:lnTo>
                  <a:close/>
                </a:path>
                <a:path w="248920" h="407034">
                  <a:moveTo>
                    <a:pt x="80187" y="266954"/>
                  </a:moveTo>
                  <a:lnTo>
                    <a:pt x="79984" y="262788"/>
                  </a:lnTo>
                  <a:lnTo>
                    <a:pt x="75222" y="269138"/>
                  </a:lnTo>
                  <a:lnTo>
                    <a:pt x="79197" y="268338"/>
                  </a:lnTo>
                  <a:lnTo>
                    <a:pt x="80187" y="266954"/>
                  </a:lnTo>
                  <a:close/>
                </a:path>
                <a:path w="248920" h="407034">
                  <a:moveTo>
                    <a:pt x="80352" y="301282"/>
                  </a:moveTo>
                  <a:lnTo>
                    <a:pt x="79438" y="303072"/>
                  </a:lnTo>
                  <a:lnTo>
                    <a:pt x="78003" y="306044"/>
                  </a:lnTo>
                  <a:lnTo>
                    <a:pt x="78168" y="306565"/>
                  </a:lnTo>
                  <a:lnTo>
                    <a:pt x="78333" y="306044"/>
                  </a:lnTo>
                  <a:lnTo>
                    <a:pt x="80352" y="301282"/>
                  </a:lnTo>
                  <a:close/>
                </a:path>
                <a:path w="248920" h="407034">
                  <a:moveTo>
                    <a:pt x="83527" y="240957"/>
                  </a:moveTo>
                  <a:lnTo>
                    <a:pt x="82613" y="242747"/>
                  </a:lnTo>
                  <a:lnTo>
                    <a:pt x="81178" y="245719"/>
                  </a:lnTo>
                  <a:lnTo>
                    <a:pt x="81343" y="246240"/>
                  </a:lnTo>
                  <a:lnTo>
                    <a:pt x="81508" y="245719"/>
                  </a:lnTo>
                  <a:lnTo>
                    <a:pt x="83527" y="240957"/>
                  </a:lnTo>
                  <a:close/>
                </a:path>
                <a:path w="248920" h="407034">
                  <a:moveTo>
                    <a:pt x="84747" y="344538"/>
                  </a:moveTo>
                  <a:lnTo>
                    <a:pt x="82664" y="347306"/>
                  </a:lnTo>
                  <a:lnTo>
                    <a:pt x="83299" y="346075"/>
                  </a:lnTo>
                  <a:lnTo>
                    <a:pt x="83566" y="344487"/>
                  </a:lnTo>
                  <a:lnTo>
                    <a:pt x="80378" y="346125"/>
                  </a:lnTo>
                  <a:lnTo>
                    <a:pt x="79590" y="349300"/>
                  </a:lnTo>
                  <a:lnTo>
                    <a:pt x="83070" y="347865"/>
                  </a:lnTo>
                  <a:lnTo>
                    <a:pt x="84747" y="344538"/>
                  </a:lnTo>
                  <a:close/>
                </a:path>
                <a:path w="248920" h="407034">
                  <a:moveTo>
                    <a:pt x="85140" y="303072"/>
                  </a:moveTo>
                  <a:lnTo>
                    <a:pt x="82169" y="303657"/>
                  </a:lnTo>
                  <a:lnTo>
                    <a:pt x="81572" y="301282"/>
                  </a:lnTo>
                  <a:lnTo>
                    <a:pt x="78168" y="306565"/>
                  </a:lnTo>
                  <a:lnTo>
                    <a:pt x="80784" y="314375"/>
                  </a:lnTo>
                  <a:lnTo>
                    <a:pt x="82169" y="308622"/>
                  </a:lnTo>
                  <a:lnTo>
                    <a:pt x="85140" y="311404"/>
                  </a:lnTo>
                  <a:lnTo>
                    <a:pt x="85140" y="308622"/>
                  </a:lnTo>
                  <a:lnTo>
                    <a:pt x="85140" y="303657"/>
                  </a:lnTo>
                  <a:lnTo>
                    <a:pt x="85140" y="303072"/>
                  </a:lnTo>
                  <a:close/>
                </a:path>
                <a:path w="248920" h="407034">
                  <a:moveTo>
                    <a:pt x="88290" y="39344"/>
                  </a:moveTo>
                  <a:lnTo>
                    <a:pt x="87376" y="41135"/>
                  </a:lnTo>
                  <a:lnTo>
                    <a:pt x="85940" y="44107"/>
                  </a:lnTo>
                  <a:lnTo>
                    <a:pt x="86106" y="44627"/>
                  </a:lnTo>
                  <a:lnTo>
                    <a:pt x="86271" y="44107"/>
                  </a:lnTo>
                  <a:lnTo>
                    <a:pt x="88290" y="39344"/>
                  </a:lnTo>
                  <a:close/>
                </a:path>
                <a:path w="248920" h="407034">
                  <a:moveTo>
                    <a:pt x="88315" y="242747"/>
                  </a:moveTo>
                  <a:lnTo>
                    <a:pt x="85344" y="243332"/>
                  </a:lnTo>
                  <a:lnTo>
                    <a:pt x="84747" y="240957"/>
                  </a:lnTo>
                  <a:lnTo>
                    <a:pt x="81343" y="246240"/>
                  </a:lnTo>
                  <a:lnTo>
                    <a:pt x="83959" y="254050"/>
                  </a:lnTo>
                  <a:lnTo>
                    <a:pt x="85344" y="248297"/>
                  </a:lnTo>
                  <a:lnTo>
                    <a:pt x="88315" y="251079"/>
                  </a:lnTo>
                  <a:lnTo>
                    <a:pt x="88315" y="248297"/>
                  </a:lnTo>
                  <a:lnTo>
                    <a:pt x="88315" y="243332"/>
                  </a:lnTo>
                  <a:lnTo>
                    <a:pt x="88315" y="242747"/>
                  </a:lnTo>
                  <a:close/>
                </a:path>
                <a:path w="248920" h="407034">
                  <a:moveTo>
                    <a:pt x="91300" y="358825"/>
                  </a:moveTo>
                  <a:lnTo>
                    <a:pt x="89115" y="360019"/>
                  </a:lnTo>
                  <a:lnTo>
                    <a:pt x="85737" y="361797"/>
                  </a:lnTo>
                  <a:lnTo>
                    <a:pt x="83159" y="364388"/>
                  </a:lnTo>
                  <a:lnTo>
                    <a:pt x="83159" y="368350"/>
                  </a:lnTo>
                  <a:lnTo>
                    <a:pt x="83159" y="369735"/>
                  </a:lnTo>
                  <a:lnTo>
                    <a:pt x="84543" y="370141"/>
                  </a:lnTo>
                  <a:lnTo>
                    <a:pt x="84747" y="371525"/>
                  </a:lnTo>
                  <a:lnTo>
                    <a:pt x="86728" y="369938"/>
                  </a:lnTo>
                  <a:lnTo>
                    <a:pt x="89903" y="370332"/>
                  </a:lnTo>
                  <a:lnTo>
                    <a:pt x="89903" y="364972"/>
                  </a:lnTo>
                  <a:lnTo>
                    <a:pt x="91300" y="358825"/>
                  </a:lnTo>
                  <a:close/>
                </a:path>
                <a:path w="248920" h="407034">
                  <a:moveTo>
                    <a:pt x="92671" y="394944"/>
                  </a:moveTo>
                  <a:lnTo>
                    <a:pt x="89306" y="397929"/>
                  </a:lnTo>
                  <a:lnTo>
                    <a:pt x="88709" y="396138"/>
                  </a:lnTo>
                  <a:lnTo>
                    <a:pt x="88709" y="399516"/>
                  </a:lnTo>
                  <a:lnTo>
                    <a:pt x="87718" y="396735"/>
                  </a:lnTo>
                  <a:lnTo>
                    <a:pt x="87122" y="400100"/>
                  </a:lnTo>
                  <a:lnTo>
                    <a:pt x="91084" y="401688"/>
                  </a:lnTo>
                  <a:lnTo>
                    <a:pt x="91681" y="399910"/>
                  </a:lnTo>
                  <a:lnTo>
                    <a:pt x="92671" y="398919"/>
                  </a:lnTo>
                  <a:lnTo>
                    <a:pt x="92671" y="394944"/>
                  </a:lnTo>
                  <a:close/>
                </a:path>
                <a:path w="248920" h="407034">
                  <a:moveTo>
                    <a:pt x="93078" y="41135"/>
                  </a:moveTo>
                  <a:lnTo>
                    <a:pt x="90106" y="41719"/>
                  </a:lnTo>
                  <a:lnTo>
                    <a:pt x="89509" y="39344"/>
                  </a:lnTo>
                  <a:lnTo>
                    <a:pt x="86106" y="44627"/>
                  </a:lnTo>
                  <a:lnTo>
                    <a:pt x="88722" y="52438"/>
                  </a:lnTo>
                  <a:lnTo>
                    <a:pt x="90106" y="46685"/>
                  </a:lnTo>
                  <a:lnTo>
                    <a:pt x="93078" y="49466"/>
                  </a:lnTo>
                  <a:lnTo>
                    <a:pt x="93078" y="46685"/>
                  </a:lnTo>
                  <a:lnTo>
                    <a:pt x="93078" y="41719"/>
                  </a:lnTo>
                  <a:lnTo>
                    <a:pt x="93078" y="41135"/>
                  </a:lnTo>
                  <a:close/>
                </a:path>
                <a:path w="248920" h="407034">
                  <a:moveTo>
                    <a:pt x="111734" y="405676"/>
                  </a:moveTo>
                  <a:lnTo>
                    <a:pt x="111582" y="405879"/>
                  </a:lnTo>
                  <a:lnTo>
                    <a:pt x="111734" y="405879"/>
                  </a:lnTo>
                  <a:lnTo>
                    <a:pt x="111734" y="405676"/>
                  </a:lnTo>
                  <a:close/>
                </a:path>
                <a:path w="248920" h="407034">
                  <a:moveTo>
                    <a:pt x="115277" y="383832"/>
                  </a:moveTo>
                  <a:lnTo>
                    <a:pt x="114363" y="385622"/>
                  </a:lnTo>
                  <a:lnTo>
                    <a:pt x="112928" y="388594"/>
                  </a:lnTo>
                  <a:lnTo>
                    <a:pt x="113093" y="389115"/>
                  </a:lnTo>
                  <a:lnTo>
                    <a:pt x="113258" y="388594"/>
                  </a:lnTo>
                  <a:lnTo>
                    <a:pt x="115277" y="383832"/>
                  </a:lnTo>
                  <a:close/>
                </a:path>
                <a:path w="248920" h="407034">
                  <a:moveTo>
                    <a:pt x="120065" y="385622"/>
                  </a:moveTo>
                  <a:lnTo>
                    <a:pt x="117094" y="386207"/>
                  </a:lnTo>
                  <a:lnTo>
                    <a:pt x="116497" y="383832"/>
                  </a:lnTo>
                  <a:lnTo>
                    <a:pt x="113093" y="389115"/>
                  </a:lnTo>
                  <a:lnTo>
                    <a:pt x="115709" y="396925"/>
                  </a:lnTo>
                  <a:lnTo>
                    <a:pt x="117094" y="391172"/>
                  </a:lnTo>
                  <a:lnTo>
                    <a:pt x="120065" y="393954"/>
                  </a:lnTo>
                  <a:lnTo>
                    <a:pt x="120065" y="391172"/>
                  </a:lnTo>
                  <a:lnTo>
                    <a:pt x="120065" y="386207"/>
                  </a:lnTo>
                  <a:lnTo>
                    <a:pt x="120065" y="385622"/>
                  </a:lnTo>
                  <a:close/>
                </a:path>
                <a:path w="248920" h="407034">
                  <a:moveTo>
                    <a:pt x="172046" y="262382"/>
                  </a:moveTo>
                  <a:lnTo>
                    <a:pt x="168681" y="260210"/>
                  </a:lnTo>
                  <a:lnTo>
                    <a:pt x="168084" y="262382"/>
                  </a:lnTo>
                  <a:lnTo>
                    <a:pt x="164909" y="260007"/>
                  </a:lnTo>
                  <a:lnTo>
                    <a:pt x="166890" y="263969"/>
                  </a:lnTo>
                  <a:lnTo>
                    <a:pt x="165303" y="264375"/>
                  </a:lnTo>
                  <a:lnTo>
                    <a:pt x="168871" y="267144"/>
                  </a:lnTo>
                  <a:lnTo>
                    <a:pt x="172046" y="262382"/>
                  </a:lnTo>
                  <a:close/>
                </a:path>
                <a:path w="248920" h="407034">
                  <a:moveTo>
                    <a:pt x="173240" y="231025"/>
                  </a:moveTo>
                  <a:lnTo>
                    <a:pt x="162928" y="228650"/>
                  </a:lnTo>
                  <a:lnTo>
                    <a:pt x="169278" y="241744"/>
                  </a:lnTo>
                  <a:lnTo>
                    <a:pt x="172453" y="243332"/>
                  </a:lnTo>
                  <a:lnTo>
                    <a:pt x="173240" y="231025"/>
                  </a:lnTo>
                  <a:close/>
                </a:path>
                <a:path w="248920" h="407034">
                  <a:moveTo>
                    <a:pt x="178003" y="317550"/>
                  </a:moveTo>
                  <a:lnTo>
                    <a:pt x="174637" y="320535"/>
                  </a:lnTo>
                  <a:lnTo>
                    <a:pt x="174040" y="318744"/>
                  </a:lnTo>
                  <a:lnTo>
                    <a:pt x="174040" y="322122"/>
                  </a:lnTo>
                  <a:lnTo>
                    <a:pt x="173050" y="319341"/>
                  </a:lnTo>
                  <a:lnTo>
                    <a:pt x="172453" y="322707"/>
                  </a:lnTo>
                  <a:lnTo>
                    <a:pt x="176415" y="324294"/>
                  </a:lnTo>
                  <a:lnTo>
                    <a:pt x="177012" y="322516"/>
                  </a:lnTo>
                  <a:lnTo>
                    <a:pt x="178003" y="321525"/>
                  </a:lnTo>
                  <a:lnTo>
                    <a:pt x="178003" y="317550"/>
                  </a:lnTo>
                  <a:close/>
                </a:path>
                <a:path w="248920" h="407034">
                  <a:moveTo>
                    <a:pt x="179984" y="373507"/>
                  </a:moveTo>
                  <a:lnTo>
                    <a:pt x="176618" y="371335"/>
                  </a:lnTo>
                  <a:lnTo>
                    <a:pt x="176022" y="373507"/>
                  </a:lnTo>
                  <a:lnTo>
                    <a:pt x="172847" y="371132"/>
                  </a:lnTo>
                  <a:lnTo>
                    <a:pt x="174828" y="375094"/>
                  </a:lnTo>
                  <a:lnTo>
                    <a:pt x="173240" y="375500"/>
                  </a:lnTo>
                  <a:lnTo>
                    <a:pt x="176809" y="378269"/>
                  </a:lnTo>
                  <a:lnTo>
                    <a:pt x="179984" y="373507"/>
                  </a:lnTo>
                  <a:close/>
                </a:path>
                <a:path w="248920" h="407034">
                  <a:moveTo>
                    <a:pt x="181178" y="342150"/>
                  </a:moveTo>
                  <a:lnTo>
                    <a:pt x="170865" y="339775"/>
                  </a:lnTo>
                  <a:lnTo>
                    <a:pt x="177215" y="352869"/>
                  </a:lnTo>
                  <a:lnTo>
                    <a:pt x="180390" y="354457"/>
                  </a:lnTo>
                  <a:lnTo>
                    <a:pt x="181178" y="342150"/>
                  </a:lnTo>
                  <a:close/>
                </a:path>
                <a:path w="248920" h="407034">
                  <a:moveTo>
                    <a:pt x="183959" y="185000"/>
                  </a:moveTo>
                  <a:lnTo>
                    <a:pt x="179793" y="189166"/>
                  </a:lnTo>
                  <a:lnTo>
                    <a:pt x="175628" y="185000"/>
                  </a:lnTo>
                  <a:lnTo>
                    <a:pt x="175628" y="192341"/>
                  </a:lnTo>
                  <a:lnTo>
                    <a:pt x="176618" y="192138"/>
                  </a:lnTo>
                  <a:lnTo>
                    <a:pt x="179997" y="198894"/>
                  </a:lnTo>
                  <a:lnTo>
                    <a:pt x="182372" y="196507"/>
                  </a:lnTo>
                  <a:lnTo>
                    <a:pt x="183959" y="194322"/>
                  </a:lnTo>
                  <a:lnTo>
                    <a:pt x="183959" y="185000"/>
                  </a:lnTo>
                  <a:close/>
                </a:path>
                <a:path w="248920" h="407034">
                  <a:moveTo>
                    <a:pt x="187921" y="168135"/>
                  </a:moveTo>
                  <a:lnTo>
                    <a:pt x="185343" y="166547"/>
                  </a:lnTo>
                  <a:lnTo>
                    <a:pt x="183959" y="163969"/>
                  </a:lnTo>
                  <a:lnTo>
                    <a:pt x="183959" y="167932"/>
                  </a:lnTo>
                  <a:lnTo>
                    <a:pt x="182968" y="169125"/>
                  </a:lnTo>
                  <a:lnTo>
                    <a:pt x="183172" y="173101"/>
                  </a:lnTo>
                  <a:lnTo>
                    <a:pt x="187528" y="175082"/>
                  </a:lnTo>
                  <a:lnTo>
                    <a:pt x="187528" y="172694"/>
                  </a:lnTo>
                  <a:lnTo>
                    <a:pt x="187921" y="173697"/>
                  </a:lnTo>
                  <a:lnTo>
                    <a:pt x="187921" y="168135"/>
                  </a:lnTo>
                  <a:close/>
                </a:path>
                <a:path w="248920" h="407034">
                  <a:moveTo>
                    <a:pt x="191897" y="296125"/>
                  </a:moveTo>
                  <a:lnTo>
                    <a:pt x="187731" y="300291"/>
                  </a:lnTo>
                  <a:lnTo>
                    <a:pt x="183565" y="296125"/>
                  </a:lnTo>
                  <a:lnTo>
                    <a:pt x="183565" y="303466"/>
                  </a:lnTo>
                  <a:lnTo>
                    <a:pt x="184556" y="303263"/>
                  </a:lnTo>
                  <a:lnTo>
                    <a:pt x="187934" y="310019"/>
                  </a:lnTo>
                  <a:lnTo>
                    <a:pt x="190309" y="307632"/>
                  </a:lnTo>
                  <a:lnTo>
                    <a:pt x="191897" y="305447"/>
                  </a:lnTo>
                  <a:lnTo>
                    <a:pt x="191897" y="296125"/>
                  </a:lnTo>
                  <a:close/>
                </a:path>
                <a:path w="248920" h="407034">
                  <a:moveTo>
                    <a:pt x="192303" y="232435"/>
                  </a:moveTo>
                  <a:lnTo>
                    <a:pt x="191947" y="225996"/>
                  </a:lnTo>
                  <a:lnTo>
                    <a:pt x="191109" y="224294"/>
                  </a:lnTo>
                  <a:lnTo>
                    <a:pt x="192303" y="232435"/>
                  </a:lnTo>
                  <a:close/>
                </a:path>
                <a:path w="248920" h="407034">
                  <a:moveTo>
                    <a:pt x="195872" y="279260"/>
                  </a:moveTo>
                  <a:lnTo>
                    <a:pt x="193294" y="277672"/>
                  </a:lnTo>
                  <a:lnTo>
                    <a:pt x="191909" y="275094"/>
                  </a:lnTo>
                  <a:lnTo>
                    <a:pt x="191909" y="279057"/>
                  </a:lnTo>
                  <a:lnTo>
                    <a:pt x="190919" y="280250"/>
                  </a:lnTo>
                  <a:lnTo>
                    <a:pt x="191122" y="284226"/>
                  </a:lnTo>
                  <a:lnTo>
                    <a:pt x="195478" y="286207"/>
                  </a:lnTo>
                  <a:lnTo>
                    <a:pt x="195478" y="283819"/>
                  </a:lnTo>
                  <a:lnTo>
                    <a:pt x="195872" y="284822"/>
                  </a:lnTo>
                  <a:lnTo>
                    <a:pt x="195872" y="279260"/>
                  </a:lnTo>
                  <a:close/>
                </a:path>
                <a:path w="248920" h="407034">
                  <a:moveTo>
                    <a:pt x="195872" y="223304"/>
                  </a:moveTo>
                  <a:lnTo>
                    <a:pt x="192697" y="227469"/>
                  </a:lnTo>
                  <a:lnTo>
                    <a:pt x="192100" y="226288"/>
                  </a:lnTo>
                  <a:lnTo>
                    <a:pt x="193090" y="233019"/>
                  </a:lnTo>
                  <a:lnTo>
                    <a:pt x="195872" y="230251"/>
                  </a:lnTo>
                  <a:lnTo>
                    <a:pt x="195872" y="223304"/>
                  </a:lnTo>
                  <a:close/>
                </a:path>
                <a:path w="248920" h="407034">
                  <a:moveTo>
                    <a:pt x="196659" y="259803"/>
                  </a:moveTo>
                  <a:lnTo>
                    <a:pt x="196430" y="260045"/>
                  </a:lnTo>
                  <a:lnTo>
                    <a:pt x="195668" y="259803"/>
                  </a:lnTo>
                  <a:lnTo>
                    <a:pt x="194284" y="258419"/>
                  </a:lnTo>
                  <a:lnTo>
                    <a:pt x="194881" y="262788"/>
                  </a:lnTo>
                  <a:lnTo>
                    <a:pt x="196380" y="260108"/>
                  </a:lnTo>
                  <a:lnTo>
                    <a:pt x="196659" y="260108"/>
                  </a:lnTo>
                  <a:lnTo>
                    <a:pt x="196659" y="259803"/>
                  </a:lnTo>
                  <a:close/>
                </a:path>
                <a:path w="248920" h="407034">
                  <a:moveTo>
                    <a:pt x="200240" y="343560"/>
                  </a:moveTo>
                  <a:lnTo>
                    <a:pt x="199885" y="337121"/>
                  </a:lnTo>
                  <a:lnTo>
                    <a:pt x="199047" y="335419"/>
                  </a:lnTo>
                  <a:lnTo>
                    <a:pt x="200240" y="343560"/>
                  </a:lnTo>
                  <a:close/>
                </a:path>
                <a:path w="248920" h="407034">
                  <a:moveTo>
                    <a:pt x="202222" y="261797"/>
                  </a:moveTo>
                  <a:lnTo>
                    <a:pt x="196659" y="260108"/>
                  </a:lnTo>
                  <a:lnTo>
                    <a:pt x="196659" y="263969"/>
                  </a:lnTo>
                  <a:lnTo>
                    <a:pt x="200240" y="263969"/>
                  </a:lnTo>
                  <a:lnTo>
                    <a:pt x="202222" y="267550"/>
                  </a:lnTo>
                  <a:lnTo>
                    <a:pt x="202222" y="261797"/>
                  </a:lnTo>
                  <a:close/>
                </a:path>
                <a:path w="248920" h="407034">
                  <a:moveTo>
                    <a:pt x="203809" y="334429"/>
                  </a:moveTo>
                  <a:lnTo>
                    <a:pt x="200634" y="338594"/>
                  </a:lnTo>
                  <a:lnTo>
                    <a:pt x="200037" y="337413"/>
                  </a:lnTo>
                  <a:lnTo>
                    <a:pt x="201028" y="344144"/>
                  </a:lnTo>
                  <a:lnTo>
                    <a:pt x="203809" y="341376"/>
                  </a:lnTo>
                  <a:lnTo>
                    <a:pt x="203809" y="334429"/>
                  </a:lnTo>
                  <a:close/>
                </a:path>
                <a:path w="248920" h="407034">
                  <a:moveTo>
                    <a:pt x="204597" y="370928"/>
                  </a:moveTo>
                  <a:lnTo>
                    <a:pt x="204368" y="371170"/>
                  </a:lnTo>
                  <a:lnTo>
                    <a:pt x="203606" y="370928"/>
                  </a:lnTo>
                  <a:lnTo>
                    <a:pt x="202222" y="369544"/>
                  </a:lnTo>
                  <a:lnTo>
                    <a:pt x="202819" y="373913"/>
                  </a:lnTo>
                  <a:lnTo>
                    <a:pt x="204317" y="371233"/>
                  </a:lnTo>
                  <a:lnTo>
                    <a:pt x="204597" y="371233"/>
                  </a:lnTo>
                  <a:lnTo>
                    <a:pt x="204597" y="370928"/>
                  </a:lnTo>
                  <a:close/>
                </a:path>
                <a:path w="248920" h="407034">
                  <a:moveTo>
                    <a:pt x="210159" y="372922"/>
                  </a:moveTo>
                  <a:lnTo>
                    <a:pt x="204597" y="371233"/>
                  </a:lnTo>
                  <a:lnTo>
                    <a:pt x="204597" y="375094"/>
                  </a:lnTo>
                  <a:lnTo>
                    <a:pt x="208178" y="375094"/>
                  </a:lnTo>
                  <a:lnTo>
                    <a:pt x="210159" y="378675"/>
                  </a:lnTo>
                  <a:lnTo>
                    <a:pt x="210159" y="372922"/>
                  </a:lnTo>
                  <a:close/>
                </a:path>
                <a:path w="248920" h="407034">
                  <a:moveTo>
                    <a:pt x="211950" y="195313"/>
                  </a:moveTo>
                  <a:lnTo>
                    <a:pt x="209765" y="196507"/>
                  </a:lnTo>
                  <a:lnTo>
                    <a:pt x="206387" y="198285"/>
                  </a:lnTo>
                  <a:lnTo>
                    <a:pt x="203809" y="200875"/>
                  </a:lnTo>
                  <a:lnTo>
                    <a:pt x="203809" y="204838"/>
                  </a:lnTo>
                  <a:lnTo>
                    <a:pt x="203809" y="206222"/>
                  </a:lnTo>
                  <a:lnTo>
                    <a:pt x="205193" y="206629"/>
                  </a:lnTo>
                  <a:lnTo>
                    <a:pt x="205397" y="208013"/>
                  </a:lnTo>
                  <a:lnTo>
                    <a:pt x="207378" y="206425"/>
                  </a:lnTo>
                  <a:lnTo>
                    <a:pt x="210553" y="206819"/>
                  </a:lnTo>
                  <a:lnTo>
                    <a:pt x="210553" y="201460"/>
                  </a:lnTo>
                  <a:lnTo>
                    <a:pt x="211950" y="195313"/>
                  </a:lnTo>
                  <a:close/>
                </a:path>
                <a:path w="248920" h="407034">
                  <a:moveTo>
                    <a:pt x="213321" y="231432"/>
                  </a:moveTo>
                  <a:lnTo>
                    <a:pt x="209956" y="234416"/>
                  </a:lnTo>
                  <a:lnTo>
                    <a:pt x="209359" y="232625"/>
                  </a:lnTo>
                  <a:lnTo>
                    <a:pt x="209359" y="236004"/>
                  </a:lnTo>
                  <a:lnTo>
                    <a:pt x="208368" y="233222"/>
                  </a:lnTo>
                  <a:lnTo>
                    <a:pt x="207772" y="236588"/>
                  </a:lnTo>
                  <a:lnTo>
                    <a:pt x="211734" y="238175"/>
                  </a:lnTo>
                  <a:lnTo>
                    <a:pt x="212331" y="236397"/>
                  </a:lnTo>
                  <a:lnTo>
                    <a:pt x="213321" y="235407"/>
                  </a:lnTo>
                  <a:lnTo>
                    <a:pt x="213321" y="231432"/>
                  </a:lnTo>
                  <a:close/>
                </a:path>
                <a:path w="248920" h="407034">
                  <a:moveTo>
                    <a:pt x="213334" y="292150"/>
                  </a:moveTo>
                  <a:lnTo>
                    <a:pt x="211251" y="294919"/>
                  </a:lnTo>
                  <a:lnTo>
                    <a:pt x="211886" y="293687"/>
                  </a:lnTo>
                  <a:lnTo>
                    <a:pt x="212153" y="292100"/>
                  </a:lnTo>
                  <a:lnTo>
                    <a:pt x="208965" y="293738"/>
                  </a:lnTo>
                  <a:lnTo>
                    <a:pt x="208178" y="296913"/>
                  </a:lnTo>
                  <a:lnTo>
                    <a:pt x="211658" y="295478"/>
                  </a:lnTo>
                  <a:lnTo>
                    <a:pt x="213334" y="292150"/>
                  </a:lnTo>
                  <a:close/>
                </a:path>
                <a:path w="248920" h="407034">
                  <a:moveTo>
                    <a:pt x="219887" y="306451"/>
                  </a:moveTo>
                  <a:lnTo>
                    <a:pt x="217703" y="307644"/>
                  </a:lnTo>
                  <a:lnTo>
                    <a:pt x="214325" y="309422"/>
                  </a:lnTo>
                  <a:lnTo>
                    <a:pt x="211747" y="312013"/>
                  </a:lnTo>
                  <a:lnTo>
                    <a:pt x="211747" y="315976"/>
                  </a:lnTo>
                  <a:lnTo>
                    <a:pt x="211747" y="317360"/>
                  </a:lnTo>
                  <a:lnTo>
                    <a:pt x="213131" y="317766"/>
                  </a:lnTo>
                  <a:lnTo>
                    <a:pt x="213334" y="319151"/>
                  </a:lnTo>
                  <a:lnTo>
                    <a:pt x="215315" y="317563"/>
                  </a:lnTo>
                  <a:lnTo>
                    <a:pt x="218490" y="317957"/>
                  </a:lnTo>
                  <a:lnTo>
                    <a:pt x="218490" y="312597"/>
                  </a:lnTo>
                  <a:lnTo>
                    <a:pt x="219887" y="306451"/>
                  </a:lnTo>
                  <a:close/>
                </a:path>
                <a:path w="248920" h="407034">
                  <a:moveTo>
                    <a:pt x="221272" y="342557"/>
                  </a:moveTo>
                  <a:lnTo>
                    <a:pt x="217906" y="345541"/>
                  </a:lnTo>
                  <a:lnTo>
                    <a:pt x="217309" y="343750"/>
                  </a:lnTo>
                  <a:lnTo>
                    <a:pt x="217309" y="347129"/>
                  </a:lnTo>
                  <a:lnTo>
                    <a:pt x="216319" y="344347"/>
                  </a:lnTo>
                  <a:lnTo>
                    <a:pt x="215722" y="347713"/>
                  </a:lnTo>
                  <a:lnTo>
                    <a:pt x="219684" y="349300"/>
                  </a:lnTo>
                  <a:lnTo>
                    <a:pt x="220281" y="347522"/>
                  </a:lnTo>
                  <a:lnTo>
                    <a:pt x="221272" y="346532"/>
                  </a:lnTo>
                  <a:lnTo>
                    <a:pt x="221272" y="342557"/>
                  </a:lnTo>
                  <a:close/>
                </a:path>
                <a:path w="248920" h="407034">
                  <a:moveTo>
                    <a:pt x="232587" y="246316"/>
                  </a:moveTo>
                  <a:lnTo>
                    <a:pt x="232384" y="242150"/>
                  </a:lnTo>
                  <a:lnTo>
                    <a:pt x="227622" y="248500"/>
                  </a:lnTo>
                  <a:lnTo>
                    <a:pt x="231597" y="247700"/>
                  </a:lnTo>
                  <a:lnTo>
                    <a:pt x="232587" y="246316"/>
                  </a:lnTo>
                  <a:close/>
                </a:path>
                <a:path w="248920" h="407034">
                  <a:moveTo>
                    <a:pt x="235927" y="220319"/>
                  </a:moveTo>
                  <a:lnTo>
                    <a:pt x="235013" y="222110"/>
                  </a:lnTo>
                  <a:lnTo>
                    <a:pt x="233578" y="225082"/>
                  </a:lnTo>
                  <a:lnTo>
                    <a:pt x="233743" y="225602"/>
                  </a:lnTo>
                  <a:lnTo>
                    <a:pt x="233908" y="225082"/>
                  </a:lnTo>
                  <a:lnTo>
                    <a:pt x="235927" y="220319"/>
                  </a:lnTo>
                  <a:close/>
                </a:path>
                <a:path w="248920" h="407034">
                  <a:moveTo>
                    <a:pt x="240525" y="357441"/>
                  </a:moveTo>
                  <a:lnTo>
                    <a:pt x="240322" y="353275"/>
                  </a:lnTo>
                  <a:lnTo>
                    <a:pt x="235559" y="359625"/>
                  </a:lnTo>
                  <a:lnTo>
                    <a:pt x="239534" y="358825"/>
                  </a:lnTo>
                  <a:lnTo>
                    <a:pt x="240525" y="357441"/>
                  </a:lnTo>
                  <a:close/>
                </a:path>
                <a:path w="248920" h="407034">
                  <a:moveTo>
                    <a:pt x="240715" y="222110"/>
                  </a:moveTo>
                  <a:lnTo>
                    <a:pt x="237744" y="222694"/>
                  </a:lnTo>
                  <a:lnTo>
                    <a:pt x="237147" y="220319"/>
                  </a:lnTo>
                  <a:lnTo>
                    <a:pt x="233743" y="225602"/>
                  </a:lnTo>
                  <a:lnTo>
                    <a:pt x="236359" y="233413"/>
                  </a:lnTo>
                  <a:lnTo>
                    <a:pt x="237744" y="227660"/>
                  </a:lnTo>
                  <a:lnTo>
                    <a:pt x="240715" y="230441"/>
                  </a:lnTo>
                  <a:lnTo>
                    <a:pt x="240715" y="227660"/>
                  </a:lnTo>
                  <a:lnTo>
                    <a:pt x="240715" y="222694"/>
                  </a:lnTo>
                  <a:lnTo>
                    <a:pt x="240715" y="222110"/>
                  </a:lnTo>
                  <a:close/>
                </a:path>
                <a:path w="248920" h="407034">
                  <a:moveTo>
                    <a:pt x="243865" y="331444"/>
                  </a:moveTo>
                  <a:lnTo>
                    <a:pt x="242951" y="333235"/>
                  </a:lnTo>
                  <a:lnTo>
                    <a:pt x="241515" y="336207"/>
                  </a:lnTo>
                  <a:lnTo>
                    <a:pt x="241681" y="336727"/>
                  </a:lnTo>
                  <a:lnTo>
                    <a:pt x="241846" y="336207"/>
                  </a:lnTo>
                  <a:lnTo>
                    <a:pt x="243865" y="331444"/>
                  </a:lnTo>
                  <a:close/>
                </a:path>
                <a:path w="248920" h="407034">
                  <a:moveTo>
                    <a:pt x="248653" y="333235"/>
                  </a:moveTo>
                  <a:lnTo>
                    <a:pt x="245681" y="333819"/>
                  </a:lnTo>
                  <a:lnTo>
                    <a:pt x="245084" y="331444"/>
                  </a:lnTo>
                  <a:lnTo>
                    <a:pt x="241681" y="336727"/>
                  </a:lnTo>
                  <a:lnTo>
                    <a:pt x="244297" y="344538"/>
                  </a:lnTo>
                  <a:lnTo>
                    <a:pt x="245681" y="338785"/>
                  </a:lnTo>
                  <a:lnTo>
                    <a:pt x="248653" y="341566"/>
                  </a:lnTo>
                  <a:lnTo>
                    <a:pt x="248653" y="338785"/>
                  </a:lnTo>
                  <a:lnTo>
                    <a:pt x="248653" y="333819"/>
                  </a:lnTo>
                  <a:lnTo>
                    <a:pt x="248653" y="333235"/>
                  </a:lnTo>
                  <a:close/>
                </a:path>
              </a:pathLst>
            </a:custGeom>
            <a:solidFill>
              <a:srgbClr val="231F20"/>
            </a:solidFill>
          </p:spPr>
          <p:txBody>
            <a:bodyPr wrap="square" lIns="0" tIns="0" rIns="0" bIns="0" rtlCol="0"/>
            <a:lstStyle/>
            <a:p>
              <a:endParaRPr/>
            </a:p>
          </p:txBody>
        </p:sp>
        <p:sp>
          <p:nvSpPr>
            <p:cNvPr id="100" name="object 100"/>
            <p:cNvSpPr/>
            <p:nvPr/>
          </p:nvSpPr>
          <p:spPr>
            <a:xfrm>
              <a:off x="4466234" y="7430363"/>
              <a:ext cx="273050" cy="632460"/>
            </a:xfrm>
            <a:custGeom>
              <a:avLst/>
              <a:gdLst/>
              <a:ahLst/>
              <a:cxnLst/>
              <a:rect l="l" t="t" r="r" b="b"/>
              <a:pathLst>
                <a:path w="273050" h="632459">
                  <a:moveTo>
                    <a:pt x="1193" y="51460"/>
                  </a:moveTo>
                  <a:lnTo>
                    <a:pt x="838" y="45021"/>
                  </a:lnTo>
                  <a:lnTo>
                    <a:pt x="0" y="43319"/>
                  </a:lnTo>
                  <a:lnTo>
                    <a:pt x="1193" y="51460"/>
                  </a:lnTo>
                  <a:close/>
                </a:path>
                <a:path w="273050" h="632459">
                  <a:moveTo>
                    <a:pt x="4762" y="42329"/>
                  </a:moveTo>
                  <a:lnTo>
                    <a:pt x="1587" y="46494"/>
                  </a:lnTo>
                  <a:lnTo>
                    <a:pt x="990" y="45313"/>
                  </a:lnTo>
                  <a:lnTo>
                    <a:pt x="1981" y="52044"/>
                  </a:lnTo>
                  <a:lnTo>
                    <a:pt x="4762" y="49276"/>
                  </a:lnTo>
                  <a:lnTo>
                    <a:pt x="4762" y="42329"/>
                  </a:lnTo>
                  <a:close/>
                </a:path>
                <a:path w="273050" h="632459">
                  <a:moveTo>
                    <a:pt x="5549" y="78828"/>
                  </a:moveTo>
                  <a:lnTo>
                    <a:pt x="5321" y="79070"/>
                  </a:lnTo>
                  <a:lnTo>
                    <a:pt x="4559" y="78828"/>
                  </a:lnTo>
                  <a:lnTo>
                    <a:pt x="3175" y="77444"/>
                  </a:lnTo>
                  <a:lnTo>
                    <a:pt x="3771" y="81813"/>
                  </a:lnTo>
                  <a:lnTo>
                    <a:pt x="5270" y="79133"/>
                  </a:lnTo>
                  <a:lnTo>
                    <a:pt x="5549" y="79133"/>
                  </a:lnTo>
                  <a:lnTo>
                    <a:pt x="5549" y="78828"/>
                  </a:lnTo>
                  <a:close/>
                </a:path>
                <a:path w="273050" h="632459">
                  <a:moveTo>
                    <a:pt x="11112" y="80822"/>
                  </a:moveTo>
                  <a:lnTo>
                    <a:pt x="5549" y="79133"/>
                  </a:lnTo>
                  <a:lnTo>
                    <a:pt x="5549" y="82994"/>
                  </a:lnTo>
                  <a:lnTo>
                    <a:pt x="9131" y="82994"/>
                  </a:lnTo>
                  <a:lnTo>
                    <a:pt x="11112" y="86575"/>
                  </a:lnTo>
                  <a:lnTo>
                    <a:pt x="11112" y="80822"/>
                  </a:lnTo>
                  <a:close/>
                </a:path>
                <a:path w="273050" h="632459">
                  <a:moveTo>
                    <a:pt x="14287" y="50"/>
                  </a:moveTo>
                  <a:lnTo>
                    <a:pt x="12204" y="2819"/>
                  </a:lnTo>
                  <a:lnTo>
                    <a:pt x="12839" y="1587"/>
                  </a:lnTo>
                  <a:lnTo>
                    <a:pt x="13106" y="0"/>
                  </a:lnTo>
                  <a:lnTo>
                    <a:pt x="9918" y="1638"/>
                  </a:lnTo>
                  <a:lnTo>
                    <a:pt x="9131" y="4813"/>
                  </a:lnTo>
                  <a:lnTo>
                    <a:pt x="12611" y="3378"/>
                  </a:lnTo>
                  <a:lnTo>
                    <a:pt x="14287" y="50"/>
                  </a:lnTo>
                  <a:close/>
                </a:path>
                <a:path w="273050" h="632459">
                  <a:moveTo>
                    <a:pt x="20840" y="14351"/>
                  </a:moveTo>
                  <a:lnTo>
                    <a:pt x="18656" y="15544"/>
                  </a:lnTo>
                  <a:lnTo>
                    <a:pt x="15278" y="17322"/>
                  </a:lnTo>
                  <a:lnTo>
                    <a:pt x="12700" y="19913"/>
                  </a:lnTo>
                  <a:lnTo>
                    <a:pt x="12700" y="23876"/>
                  </a:lnTo>
                  <a:lnTo>
                    <a:pt x="12700" y="25260"/>
                  </a:lnTo>
                  <a:lnTo>
                    <a:pt x="14084" y="25666"/>
                  </a:lnTo>
                  <a:lnTo>
                    <a:pt x="14287" y="27051"/>
                  </a:lnTo>
                  <a:lnTo>
                    <a:pt x="16268" y="25463"/>
                  </a:lnTo>
                  <a:lnTo>
                    <a:pt x="19443" y="25857"/>
                  </a:lnTo>
                  <a:lnTo>
                    <a:pt x="19443" y="20497"/>
                  </a:lnTo>
                  <a:lnTo>
                    <a:pt x="20840" y="14351"/>
                  </a:lnTo>
                  <a:close/>
                </a:path>
                <a:path w="273050" h="632459">
                  <a:moveTo>
                    <a:pt x="22212" y="50457"/>
                  </a:moveTo>
                  <a:lnTo>
                    <a:pt x="18846" y="53441"/>
                  </a:lnTo>
                  <a:lnTo>
                    <a:pt x="18249" y="51650"/>
                  </a:lnTo>
                  <a:lnTo>
                    <a:pt x="18249" y="55029"/>
                  </a:lnTo>
                  <a:lnTo>
                    <a:pt x="17259" y="52247"/>
                  </a:lnTo>
                  <a:lnTo>
                    <a:pt x="16662" y="55613"/>
                  </a:lnTo>
                  <a:lnTo>
                    <a:pt x="20624" y="57200"/>
                  </a:lnTo>
                  <a:lnTo>
                    <a:pt x="21221" y="55422"/>
                  </a:lnTo>
                  <a:lnTo>
                    <a:pt x="22212" y="54432"/>
                  </a:lnTo>
                  <a:lnTo>
                    <a:pt x="22212" y="50457"/>
                  </a:lnTo>
                  <a:close/>
                </a:path>
                <a:path w="273050" h="632459">
                  <a:moveTo>
                    <a:pt x="41478" y="65341"/>
                  </a:moveTo>
                  <a:lnTo>
                    <a:pt x="41275" y="61175"/>
                  </a:lnTo>
                  <a:lnTo>
                    <a:pt x="36512" y="67525"/>
                  </a:lnTo>
                  <a:lnTo>
                    <a:pt x="40487" y="66725"/>
                  </a:lnTo>
                  <a:lnTo>
                    <a:pt x="41478" y="65341"/>
                  </a:lnTo>
                  <a:close/>
                </a:path>
                <a:path w="273050" h="632459">
                  <a:moveTo>
                    <a:pt x="44818" y="39344"/>
                  </a:moveTo>
                  <a:lnTo>
                    <a:pt x="43903" y="41135"/>
                  </a:lnTo>
                  <a:lnTo>
                    <a:pt x="42468" y="44107"/>
                  </a:lnTo>
                  <a:lnTo>
                    <a:pt x="42633" y="44627"/>
                  </a:lnTo>
                  <a:lnTo>
                    <a:pt x="42799" y="44107"/>
                  </a:lnTo>
                  <a:lnTo>
                    <a:pt x="44818" y="39344"/>
                  </a:lnTo>
                  <a:close/>
                </a:path>
                <a:path w="273050" h="632459">
                  <a:moveTo>
                    <a:pt x="49606" y="41135"/>
                  </a:moveTo>
                  <a:lnTo>
                    <a:pt x="46634" y="41719"/>
                  </a:lnTo>
                  <a:lnTo>
                    <a:pt x="46037" y="39344"/>
                  </a:lnTo>
                  <a:lnTo>
                    <a:pt x="42633" y="44627"/>
                  </a:lnTo>
                  <a:lnTo>
                    <a:pt x="45250" y="52438"/>
                  </a:lnTo>
                  <a:lnTo>
                    <a:pt x="46634" y="46685"/>
                  </a:lnTo>
                  <a:lnTo>
                    <a:pt x="49606" y="49466"/>
                  </a:lnTo>
                  <a:lnTo>
                    <a:pt x="49606" y="46685"/>
                  </a:lnTo>
                  <a:lnTo>
                    <a:pt x="49606" y="41719"/>
                  </a:lnTo>
                  <a:lnTo>
                    <a:pt x="49606" y="41135"/>
                  </a:lnTo>
                  <a:close/>
                </a:path>
                <a:path w="273050" h="632459">
                  <a:moveTo>
                    <a:pt x="101193" y="528688"/>
                  </a:moveTo>
                  <a:lnTo>
                    <a:pt x="97828" y="531672"/>
                  </a:lnTo>
                  <a:lnTo>
                    <a:pt x="97231" y="529882"/>
                  </a:lnTo>
                  <a:lnTo>
                    <a:pt x="97231" y="533260"/>
                  </a:lnTo>
                  <a:lnTo>
                    <a:pt x="96240" y="530479"/>
                  </a:lnTo>
                  <a:lnTo>
                    <a:pt x="95643" y="533844"/>
                  </a:lnTo>
                  <a:lnTo>
                    <a:pt x="99606" y="535432"/>
                  </a:lnTo>
                  <a:lnTo>
                    <a:pt x="100203" y="533654"/>
                  </a:lnTo>
                  <a:lnTo>
                    <a:pt x="101193" y="532663"/>
                  </a:lnTo>
                  <a:lnTo>
                    <a:pt x="101193" y="528688"/>
                  </a:lnTo>
                  <a:close/>
                </a:path>
                <a:path w="273050" h="632459">
                  <a:moveTo>
                    <a:pt x="103174" y="584644"/>
                  </a:moveTo>
                  <a:lnTo>
                    <a:pt x="99809" y="582472"/>
                  </a:lnTo>
                  <a:lnTo>
                    <a:pt x="99212" y="584644"/>
                  </a:lnTo>
                  <a:lnTo>
                    <a:pt x="96037" y="582269"/>
                  </a:lnTo>
                  <a:lnTo>
                    <a:pt x="98018" y="586232"/>
                  </a:lnTo>
                  <a:lnTo>
                    <a:pt x="96431" y="586638"/>
                  </a:lnTo>
                  <a:lnTo>
                    <a:pt x="99999" y="589407"/>
                  </a:lnTo>
                  <a:lnTo>
                    <a:pt x="103174" y="584644"/>
                  </a:lnTo>
                  <a:close/>
                </a:path>
                <a:path w="273050" h="632459">
                  <a:moveTo>
                    <a:pt x="104368" y="553288"/>
                  </a:moveTo>
                  <a:lnTo>
                    <a:pt x="94056" y="550913"/>
                  </a:lnTo>
                  <a:lnTo>
                    <a:pt x="100406" y="564007"/>
                  </a:lnTo>
                  <a:lnTo>
                    <a:pt x="103581" y="565594"/>
                  </a:lnTo>
                  <a:lnTo>
                    <a:pt x="104368" y="553288"/>
                  </a:lnTo>
                  <a:close/>
                </a:path>
                <a:path w="273050" h="632459">
                  <a:moveTo>
                    <a:pt x="115087" y="507263"/>
                  </a:moveTo>
                  <a:lnTo>
                    <a:pt x="110921" y="511429"/>
                  </a:lnTo>
                  <a:lnTo>
                    <a:pt x="106756" y="507263"/>
                  </a:lnTo>
                  <a:lnTo>
                    <a:pt x="106756" y="514604"/>
                  </a:lnTo>
                  <a:lnTo>
                    <a:pt x="107746" y="514400"/>
                  </a:lnTo>
                  <a:lnTo>
                    <a:pt x="111125" y="521157"/>
                  </a:lnTo>
                  <a:lnTo>
                    <a:pt x="113499" y="518769"/>
                  </a:lnTo>
                  <a:lnTo>
                    <a:pt x="115087" y="516585"/>
                  </a:lnTo>
                  <a:lnTo>
                    <a:pt x="115087" y="507263"/>
                  </a:lnTo>
                  <a:close/>
                </a:path>
                <a:path w="273050" h="632459">
                  <a:moveTo>
                    <a:pt x="119049" y="490397"/>
                  </a:moveTo>
                  <a:lnTo>
                    <a:pt x="116471" y="488810"/>
                  </a:lnTo>
                  <a:lnTo>
                    <a:pt x="115087" y="486232"/>
                  </a:lnTo>
                  <a:lnTo>
                    <a:pt x="115087" y="490194"/>
                  </a:lnTo>
                  <a:lnTo>
                    <a:pt x="114096" y="491388"/>
                  </a:lnTo>
                  <a:lnTo>
                    <a:pt x="114300" y="495363"/>
                  </a:lnTo>
                  <a:lnTo>
                    <a:pt x="118656" y="497344"/>
                  </a:lnTo>
                  <a:lnTo>
                    <a:pt x="118656" y="494957"/>
                  </a:lnTo>
                  <a:lnTo>
                    <a:pt x="119049" y="495960"/>
                  </a:lnTo>
                  <a:lnTo>
                    <a:pt x="119049" y="490397"/>
                  </a:lnTo>
                  <a:close/>
                </a:path>
                <a:path w="273050" h="632459">
                  <a:moveTo>
                    <a:pt x="123431" y="554697"/>
                  </a:moveTo>
                  <a:lnTo>
                    <a:pt x="123075" y="548259"/>
                  </a:lnTo>
                  <a:lnTo>
                    <a:pt x="122237" y="546557"/>
                  </a:lnTo>
                  <a:lnTo>
                    <a:pt x="123431" y="554697"/>
                  </a:lnTo>
                  <a:close/>
                </a:path>
                <a:path w="273050" h="632459">
                  <a:moveTo>
                    <a:pt x="127000" y="545566"/>
                  </a:moveTo>
                  <a:lnTo>
                    <a:pt x="123825" y="549732"/>
                  </a:lnTo>
                  <a:lnTo>
                    <a:pt x="123228" y="548551"/>
                  </a:lnTo>
                  <a:lnTo>
                    <a:pt x="124218" y="555282"/>
                  </a:lnTo>
                  <a:lnTo>
                    <a:pt x="127000" y="552513"/>
                  </a:lnTo>
                  <a:lnTo>
                    <a:pt x="127000" y="545566"/>
                  </a:lnTo>
                  <a:close/>
                </a:path>
                <a:path w="273050" h="632459">
                  <a:moveTo>
                    <a:pt x="127787" y="582066"/>
                  </a:moveTo>
                  <a:lnTo>
                    <a:pt x="127558" y="582307"/>
                  </a:lnTo>
                  <a:lnTo>
                    <a:pt x="126796" y="582066"/>
                  </a:lnTo>
                  <a:lnTo>
                    <a:pt x="125412" y="580682"/>
                  </a:lnTo>
                  <a:lnTo>
                    <a:pt x="126009" y="585050"/>
                  </a:lnTo>
                  <a:lnTo>
                    <a:pt x="127508" y="582371"/>
                  </a:lnTo>
                  <a:lnTo>
                    <a:pt x="127787" y="582371"/>
                  </a:lnTo>
                  <a:lnTo>
                    <a:pt x="127787" y="582066"/>
                  </a:lnTo>
                  <a:close/>
                </a:path>
                <a:path w="273050" h="632459">
                  <a:moveTo>
                    <a:pt x="133350" y="584060"/>
                  </a:moveTo>
                  <a:lnTo>
                    <a:pt x="127787" y="582371"/>
                  </a:lnTo>
                  <a:lnTo>
                    <a:pt x="127787" y="586232"/>
                  </a:lnTo>
                  <a:lnTo>
                    <a:pt x="131368" y="586232"/>
                  </a:lnTo>
                  <a:lnTo>
                    <a:pt x="133350" y="589813"/>
                  </a:lnTo>
                  <a:lnTo>
                    <a:pt x="133350" y="584060"/>
                  </a:lnTo>
                  <a:close/>
                </a:path>
                <a:path w="273050" h="632459">
                  <a:moveTo>
                    <a:pt x="136525" y="503301"/>
                  </a:moveTo>
                  <a:lnTo>
                    <a:pt x="134442" y="506069"/>
                  </a:lnTo>
                  <a:lnTo>
                    <a:pt x="135077" y="504837"/>
                  </a:lnTo>
                  <a:lnTo>
                    <a:pt x="135343" y="503250"/>
                  </a:lnTo>
                  <a:lnTo>
                    <a:pt x="132156" y="504888"/>
                  </a:lnTo>
                  <a:lnTo>
                    <a:pt x="131368" y="508063"/>
                  </a:lnTo>
                  <a:lnTo>
                    <a:pt x="134848" y="506628"/>
                  </a:lnTo>
                  <a:lnTo>
                    <a:pt x="136525" y="503301"/>
                  </a:lnTo>
                  <a:close/>
                </a:path>
                <a:path w="273050" h="632459">
                  <a:moveTo>
                    <a:pt x="143078" y="517575"/>
                  </a:moveTo>
                  <a:lnTo>
                    <a:pt x="140893" y="518769"/>
                  </a:lnTo>
                  <a:lnTo>
                    <a:pt x="137515" y="520547"/>
                  </a:lnTo>
                  <a:lnTo>
                    <a:pt x="134937" y="523138"/>
                  </a:lnTo>
                  <a:lnTo>
                    <a:pt x="134937" y="527100"/>
                  </a:lnTo>
                  <a:lnTo>
                    <a:pt x="134937" y="528485"/>
                  </a:lnTo>
                  <a:lnTo>
                    <a:pt x="136321" y="528891"/>
                  </a:lnTo>
                  <a:lnTo>
                    <a:pt x="136525" y="530275"/>
                  </a:lnTo>
                  <a:lnTo>
                    <a:pt x="138506" y="528688"/>
                  </a:lnTo>
                  <a:lnTo>
                    <a:pt x="141681" y="529082"/>
                  </a:lnTo>
                  <a:lnTo>
                    <a:pt x="141681" y="523722"/>
                  </a:lnTo>
                  <a:lnTo>
                    <a:pt x="143078" y="517575"/>
                  </a:lnTo>
                  <a:close/>
                </a:path>
                <a:path w="273050" h="632459">
                  <a:moveTo>
                    <a:pt x="144449" y="553694"/>
                  </a:moveTo>
                  <a:lnTo>
                    <a:pt x="141084" y="556679"/>
                  </a:lnTo>
                  <a:lnTo>
                    <a:pt x="140487" y="554888"/>
                  </a:lnTo>
                  <a:lnTo>
                    <a:pt x="140487" y="558266"/>
                  </a:lnTo>
                  <a:lnTo>
                    <a:pt x="139496" y="555485"/>
                  </a:lnTo>
                  <a:lnTo>
                    <a:pt x="138899" y="558850"/>
                  </a:lnTo>
                  <a:lnTo>
                    <a:pt x="142862" y="560438"/>
                  </a:lnTo>
                  <a:lnTo>
                    <a:pt x="143459" y="558660"/>
                  </a:lnTo>
                  <a:lnTo>
                    <a:pt x="144449" y="557669"/>
                  </a:lnTo>
                  <a:lnTo>
                    <a:pt x="144449" y="553694"/>
                  </a:lnTo>
                  <a:close/>
                </a:path>
                <a:path w="273050" h="632459">
                  <a:moveTo>
                    <a:pt x="150406" y="319138"/>
                  </a:moveTo>
                  <a:lnTo>
                    <a:pt x="147040" y="322122"/>
                  </a:lnTo>
                  <a:lnTo>
                    <a:pt x="146443" y="320332"/>
                  </a:lnTo>
                  <a:lnTo>
                    <a:pt x="146443" y="323710"/>
                  </a:lnTo>
                  <a:lnTo>
                    <a:pt x="145453" y="320929"/>
                  </a:lnTo>
                  <a:lnTo>
                    <a:pt x="144856" y="324294"/>
                  </a:lnTo>
                  <a:lnTo>
                    <a:pt x="148818" y="325882"/>
                  </a:lnTo>
                  <a:lnTo>
                    <a:pt x="149415" y="324104"/>
                  </a:lnTo>
                  <a:lnTo>
                    <a:pt x="150406" y="323113"/>
                  </a:lnTo>
                  <a:lnTo>
                    <a:pt x="150406" y="319138"/>
                  </a:lnTo>
                  <a:close/>
                </a:path>
                <a:path w="273050" h="632459">
                  <a:moveTo>
                    <a:pt x="152387" y="375094"/>
                  </a:moveTo>
                  <a:lnTo>
                    <a:pt x="149021" y="372922"/>
                  </a:lnTo>
                  <a:lnTo>
                    <a:pt x="148424" y="375094"/>
                  </a:lnTo>
                  <a:lnTo>
                    <a:pt x="145249" y="372719"/>
                  </a:lnTo>
                  <a:lnTo>
                    <a:pt x="147231" y="376682"/>
                  </a:lnTo>
                  <a:lnTo>
                    <a:pt x="145643" y="377088"/>
                  </a:lnTo>
                  <a:lnTo>
                    <a:pt x="149212" y="379857"/>
                  </a:lnTo>
                  <a:lnTo>
                    <a:pt x="152387" y="375094"/>
                  </a:lnTo>
                  <a:close/>
                </a:path>
                <a:path w="273050" h="632459">
                  <a:moveTo>
                    <a:pt x="153581" y="343738"/>
                  </a:moveTo>
                  <a:lnTo>
                    <a:pt x="143268" y="341363"/>
                  </a:lnTo>
                  <a:lnTo>
                    <a:pt x="149618" y="354457"/>
                  </a:lnTo>
                  <a:lnTo>
                    <a:pt x="152793" y="356044"/>
                  </a:lnTo>
                  <a:lnTo>
                    <a:pt x="153581" y="343738"/>
                  </a:lnTo>
                  <a:close/>
                </a:path>
                <a:path w="273050" h="632459">
                  <a:moveTo>
                    <a:pt x="163715" y="568579"/>
                  </a:moveTo>
                  <a:lnTo>
                    <a:pt x="163512" y="564413"/>
                  </a:lnTo>
                  <a:lnTo>
                    <a:pt x="158750" y="570763"/>
                  </a:lnTo>
                  <a:lnTo>
                    <a:pt x="162725" y="569963"/>
                  </a:lnTo>
                  <a:lnTo>
                    <a:pt x="163715" y="568579"/>
                  </a:lnTo>
                  <a:close/>
                </a:path>
                <a:path w="273050" h="632459">
                  <a:moveTo>
                    <a:pt x="164299" y="297713"/>
                  </a:moveTo>
                  <a:lnTo>
                    <a:pt x="160134" y="301879"/>
                  </a:lnTo>
                  <a:lnTo>
                    <a:pt x="155968" y="297713"/>
                  </a:lnTo>
                  <a:lnTo>
                    <a:pt x="155968" y="305054"/>
                  </a:lnTo>
                  <a:lnTo>
                    <a:pt x="156959" y="304850"/>
                  </a:lnTo>
                  <a:lnTo>
                    <a:pt x="160337" y="311607"/>
                  </a:lnTo>
                  <a:lnTo>
                    <a:pt x="162712" y="309219"/>
                  </a:lnTo>
                  <a:lnTo>
                    <a:pt x="164299" y="307035"/>
                  </a:lnTo>
                  <a:lnTo>
                    <a:pt x="164299" y="297713"/>
                  </a:lnTo>
                  <a:close/>
                </a:path>
                <a:path w="273050" h="632459">
                  <a:moveTo>
                    <a:pt x="167055" y="542582"/>
                  </a:moveTo>
                  <a:lnTo>
                    <a:pt x="166141" y="544372"/>
                  </a:lnTo>
                  <a:lnTo>
                    <a:pt x="164706" y="547344"/>
                  </a:lnTo>
                  <a:lnTo>
                    <a:pt x="164871" y="547865"/>
                  </a:lnTo>
                  <a:lnTo>
                    <a:pt x="165036" y="547344"/>
                  </a:lnTo>
                  <a:lnTo>
                    <a:pt x="167055" y="542582"/>
                  </a:lnTo>
                  <a:close/>
                </a:path>
                <a:path w="273050" h="632459">
                  <a:moveTo>
                    <a:pt x="168275" y="280847"/>
                  </a:moveTo>
                  <a:lnTo>
                    <a:pt x="165696" y="279260"/>
                  </a:lnTo>
                  <a:lnTo>
                    <a:pt x="164312" y="276682"/>
                  </a:lnTo>
                  <a:lnTo>
                    <a:pt x="164312" y="280644"/>
                  </a:lnTo>
                  <a:lnTo>
                    <a:pt x="163322" y="281838"/>
                  </a:lnTo>
                  <a:lnTo>
                    <a:pt x="163525" y="285813"/>
                  </a:lnTo>
                  <a:lnTo>
                    <a:pt x="167881" y="287794"/>
                  </a:lnTo>
                  <a:lnTo>
                    <a:pt x="167881" y="285407"/>
                  </a:lnTo>
                  <a:lnTo>
                    <a:pt x="168275" y="286410"/>
                  </a:lnTo>
                  <a:lnTo>
                    <a:pt x="168275" y="280847"/>
                  </a:lnTo>
                  <a:close/>
                </a:path>
                <a:path w="273050" h="632459">
                  <a:moveTo>
                    <a:pt x="171043" y="433438"/>
                  </a:moveTo>
                  <a:lnTo>
                    <a:pt x="167678" y="436422"/>
                  </a:lnTo>
                  <a:lnTo>
                    <a:pt x="167081" y="434632"/>
                  </a:lnTo>
                  <a:lnTo>
                    <a:pt x="167081" y="438010"/>
                  </a:lnTo>
                  <a:lnTo>
                    <a:pt x="166090" y="435229"/>
                  </a:lnTo>
                  <a:lnTo>
                    <a:pt x="165493" y="438594"/>
                  </a:lnTo>
                  <a:lnTo>
                    <a:pt x="169456" y="440182"/>
                  </a:lnTo>
                  <a:lnTo>
                    <a:pt x="170053" y="438404"/>
                  </a:lnTo>
                  <a:lnTo>
                    <a:pt x="171043" y="437413"/>
                  </a:lnTo>
                  <a:lnTo>
                    <a:pt x="171043" y="433438"/>
                  </a:lnTo>
                  <a:close/>
                </a:path>
                <a:path w="273050" h="632459">
                  <a:moveTo>
                    <a:pt x="171843" y="544372"/>
                  </a:moveTo>
                  <a:lnTo>
                    <a:pt x="168871" y="544957"/>
                  </a:lnTo>
                  <a:lnTo>
                    <a:pt x="168275" y="542582"/>
                  </a:lnTo>
                  <a:lnTo>
                    <a:pt x="164871" y="547865"/>
                  </a:lnTo>
                  <a:lnTo>
                    <a:pt x="167487" y="555675"/>
                  </a:lnTo>
                  <a:lnTo>
                    <a:pt x="168871" y="549922"/>
                  </a:lnTo>
                  <a:lnTo>
                    <a:pt x="171843" y="552704"/>
                  </a:lnTo>
                  <a:lnTo>
                    <a:pt x="171843" y="549922"/>
                  </a:lnTo>
                  <a:lnTo>
                    <a:pt x="171843" y="544957"/>
                  </a:lnTo>
                  <a:lnTo>
                    <a:pt x="171843" y="544372"/>
                  </a:lnTo>
                  <a:close/>
                </a:path>
                <a:path w="273050" h="632459">
                  <a:moveTo>
                    <a:pt x="172643" y="345147"/>
                  </a:moveTo>
                  <a:lnTo>
                    <a:pt x="172288" y="338709"/>
                  </a:lnTo>
                  <a:lnTo>
                    <a:pt x="171450" y="337007"/>
                  </a:lnTo>
                  <a:lnTo>
                    <a:pt x="172643" y="345147"/>
                  </a:lnTo>
                  <a:close/>
                </a:path>
                <a:path w="273050" h="632459">
                  <a:moveTo>
                    <a:pt x="176212" y="336016"/>
                  </a:moveTo>
                  <a:lnTo>
                    <a:pt x="173037" y="340182"/>
                  </a:lnTo>
                  <a:lnTo>
                    <a:pt x="172440" y="339001"/>
                  </a:lnTo>
                  <a:lnTo>
                    <a:pt x="173431" y="345732"/>
                  </a:lnTo>
                  <a:lnTo>
                    <a:pt x="176212" y="342963"/>
                  </a:lnTo>
                  <a:lnTo>
                    <a:pt x="176212" y="336016"/>
                  </a:lnTo>
                  <a:close/>
                </a:path>
                <a:path w="273050" h="632459">
                  <a:moveTo>
                    <a:pt x="176999" y="372516"/>
                  </a:moveTo>
                  <a:lnTo>
                    <a:pt x="176771" y="372757"/>
                  </a:lnTo>
                  <a:lnTo>
                    <a:pt x="176009" y="372516"/>
                  </a:lnTo>
                  <a:lnTo>
                    <a:pt x="174625" y="371132"/>
                  </a:lnTo>
                  <a:lnTo>
                    <a:pt x="175221" y="375500"/>
                  </a:lnTo>
                  <a:lnTo>
                    <a:pt x="176720" y="372821"/>
                  </a:lnTo>
                  <a:lnTo>
                    <a:pt x="176999" y="372821"/>
                  </a:lnTo>
                  <a:lnTo>
                    <a:pt x="176999" y="372516"/>
                  </a:lnTo>
                  <a:close/>
                </a:path>
                <a:path w="273050" h="632459">
                  <a:moveTo>
                    <a:pt x="182562" y="374510"/>
                  </a:moveTo>
                  <a:lnTo>
                    <a:pt x="176999" y="372821"/>
                  </a:lnTo>
                  <a:lnTo>
                    <a:pt x="176999" y="376682"/>
                  </a:lnTo>
                  <a:lnTo>
                    <a:pt x="180581" y="376682"/>
                  </a:lnTo>
                  <a:lnTo>
                    <a:pt x="182562" y="380263"/>
                  </a:lnTo>
                  <a:lnTo>
                    <a:pt x="182562" y="374510"/>
                  </a:lnTo>
                  <a:close/>
                </a:path>
                <a:path w="273050" h="632459">
                  <a:moveTo>
                    <a:pt x="185737" y="293738"/>
                  </a:moveTo>
                  <a:lnTo>
                    <a:pt x="183654" y="296506"/>
                  </a:lnTo>
                  <a:lnTo>
                    <a:pt x="184289" y="295275"/>
                  </a:lnTo>
                  <a:lnTo>
                    <a:pt x="184556" y="293687"/>
                  </a:lnTo>
                  <a:lnTo>
                    <a:pt x="181368" y="295325"/>
                  </a:lnTo>
                  <a:lnTo>
                    <a:pt x="180581" y="298500"/>
                  </a:lnTo>
                  <a:lnTo>
                    <a:pt x="184061" y="297065"/>
                  </a:lnTo>
                  <a:lnTo>
                    <a:pt x="185737" y="293738"/>
                  </a:lnTo>
                  <a:close/>
                </a:path>
                <a:path w="273050" h="632459">
                  <a:moveTo>
                    <a:pt x="192290" y="308025"/>
                  </a:moveTo>
                  <a:lnTo>
                    <a:pt x="190106" y="309219"/>
                  </a:lnTo>
                  <a:lnTo>
                    <a:pt x="186728" y="310997"/>
                  </a:lnTo>
                  <a:lnTo>
                    <a:pt x="184150" y="313588"/>
                  </a:lnTo>
                  <a:lnTo>
                    <a:pt x="184150" y="317550"/>
                  </a:lnTo>
                  <a:lnTo>
                    <a:pt x="184150" y="318935"/>
                  </a:lnTo>
                  <a:lnTo>
                    <a:pt x="185534" y="319341"/>
                  </a:lnTo>
                  <a:lnTo>
                    <a:pt x="185737" y="320725"/>
                  </a:lnTo>
                  <a:lnTo>
                    <a:pt x="187718" y="319138"/>
                  </a:lnTo>
                  <a:lnTo>
                    <a:pt x="190893" y="319532"/>
                  </a:lnTo>
                  <a:lnTo>
                    <a:pt x="190893" y="314172"/>
                  </a:lnTo>
                  <a:lnTo>
                    <a:pt x="192290" y="308025"/>
                  </a:lnTo>
                  <a:close/>
                </a:path>
                <a:path w="273050" h="632459">
                  <a:moveTo>
                    <a:pt x="193675" y="344144"/>
                  </a:moveTo>
                  <a:lnTo>
                    <a:pt x="190309" y="347129"/>
                  </a:lnTo>
                  <a:lnTo>
                    <a:pt x="189712" y="345338"/>
                  </a:lnTo>
                  <a:lnTo>
                    <a:pt x="189712" y="348716"/>
                  </a:lnTo>
                  <a:lnTo>
                    <a:pt x="188722" y="345935"/>
                  </a:lnTo>
                  <a:lnTo>
                    <a:pt x="188125" y="349300"/>
                  </a:lnTo>
                  <a:lnTo>
                    <a:pt x="192087" y="350888"/>
                  </a:lnTo>
                  <a:lnTo>
                    <a:pt x="192684" y="349110"/>
                  </a:lnTo>
                  <a:lnTo>
                    <a:pt x="193675" y="348119"/>
                  </a:lnTo>
                  <a:lnTo>
                    <a:pt x="193675" y="344144"/>
                  </a:lnTo>
                  <a:close/>
                </a:path>
                <a:path w="273050" h="632459">
                  <a:moveTo>
                    <a:pt x="206375" y="408038"/>
                  </a:moveTo>
                  <a:lnTo>
                    <a:pt x="204292" y="410806"/>
                  </a:lnTo>
                  <a:lnTo>
                    <a:pt x="204927" y="409575"/>
                  </a:lnTo>
                  <a:lnTo>
                    <a:pt x="205193" y="407987"/>
                  </a:lnTo>
                  <a:lnTo>
                    <a:pt x="202006" y="409625"/>
                  </a:lnTo>
                  <a:lnTo>
                    <a:pt x="201218" y="412800"/>
                  </a:lnTo>
                  <a:lnTo>
                    <a:pt x="204698" y="411365"/>
                  </a:lnTo>
                  <a:lnTo>
                    <a:pt x="206375" y="408038"/>
                  </a:lnTo>
                  <a:close/>
                </a:path>
                <a:path w="273050" h="632459">
                  <a:moveTo>
                    <a:pt x="212928" y="359029"/>
                  </a:moveTo>
                  <a:lnTo>
                    <a:pt x="212725" y="354863"/>
                  </a:lnTo>
                  <a:lnTo>
                    <a:pt x="207962" y="361213"/>
                  </a:lnTo>
                  <a:lnTo>
                    <a:pt x="211937" y="360413"/>
                  </a:lnTo>
                  <a:lnTo>
                    <a:pt x="212928" y="359029"/>
                  </a:lnTo>
                  <a:close/>
                </a:path>
                <a:path w="273050" h="632459">
                  <a:moveTo>
                    <a:pt x="215493" y="595363"/>
                  </a:moveTo>
                  <a:lnTo>
                    <a:pt x="212128" y="598347"/>
                  </a:lnTo>
                  <a:lnTo>
                    <a:pt x="211531" y="596557"/>
                  </a:lnTo>
                  <a:lnTo>
                    <a:pt x="211531" y="599935"/>
                  </a:lnTo>
                  <a:lnTo>
                    <a:pt x="210540" y="597154"/>
                  </a:lnTo>
                  <a:lnTo>
                    <a:pt x="209943" y="600519"/>
                  </a:lnTo>
                  <a:lnTo>
                    <a:pt x="213906" y="602107"/>
                  </a:lnTo>
                  <a:lnTo>
                    <a:pt x="214503" y="600329"/>
                  </a:lnTo>
                  <a:lnTo>
                    <a:pt x="215493" y="599338"/>
                  </a:lnTo>
                  <a:lnTo>
                    <a:pt x="215493" y="595363"/>
                  </a:lnTo>
                  <a:close/>
                </a:path>
                <a:path w="273050" h="632459">
                  <a:moveTo>
                    <a:pt x="216268" y="333032"/>
                  </a:moveTo>
                  <a:lnTo>
                    <a:pt x="215353" y="334822"/>
                  </a:lnTo>
                  <a:lnTo>
                    <a:pt x="213918" y="337794"/>
                  </a:lnTo>
                  <a:lnTo>
                    <a:pt x="214083" y="338315"/>
                  </a:lnTo>
                  <a:lnTo>
                    <a:pt x="214249" y="337794"/>
                  </a:lnTo>
                  <a:lnTo>
                    <a:pt x="216268" y="333032"/>
                  </a:lnTo>
                  <a:close/>
                </a:path>
                <a:path w="273050" h="632459">
                  <a:moveTo>
                    <a:pt x="218668" y="619963"/>
                  </a:moveTo>
                  <a:lnTo>
                    <a:pt x="208356" y="617588"/>
                  </a:lnTo>
                  <a:lnTo>
                    <a:pt x="214706" y="630682"/>
                  </a:lnTo>
                  <a:lnTo>
                    <a:pt x="217881" y="632269"/>
                  </a:lnTo>
                  <a:lnTo>
                    <a:pt x="218668" y="619963"/>
                  </a:lnTo>
                  <a:close/>
                </a:path>
                <a:path w="273050" h="632459">
                  <a:moveTo>
                    <a:pt x="221056" y="334822"/>
                  </a:moveTo>
                  <a:lnTo>
                    <a:pt x="218084" y="335407"/>
                  </a:lnTo>
                  <a:lnTo>
                    <a:pt x="217487" y="333032"/>
                  </a:lnTo>
                  <a:lnTo>
                    <a:pt x="214083" y="338315"/>
                  </a:lnTo>
                  <a:lnTo>
                    <a:pt x="216700" y="346125"/>
                  </a:lnTo>
                  <a:lnTo>
                    <a:pt x="218084" y="340372"/>
                  </a:lnTo>
                  <a:lnTo>
                    <a:pt x="221056" y="343154"/>
                  </a:lnTo>
                  <a:lnTo>
                    <a:pt x="221056" y="340372"/>
                  </a:lnTo>
                  <a:lnTo>
                    <a:pt x="221056" y="335407"/>
                  </a:lnTo>
                  <a:lnTo>
                    <a:pt x="221056" y="334822"/>
                  </a:lnTo>
                  <a:close/>
                </a:path>
                <a:path w="273050" h="632459">
                  <a:moveTo>
                    <a:pt x="225018" y="400100"/>
                  </a:moveTo>
                  <a:lnTo>
                    <a:pt x="221653" y="403085"/>
                  </a:lnTo>
                  <a:lnTo>
                    <a:pt x="221056" y="401294"/>
                  </a:lnTo>
                  <a:lnTo>
                    <a:pt x="221056" y="404672"/>
                  </a:lnTo>
                  <a:lnTo>
                    <a:pt x="220065" y="401891"/>
                  </a:lnTo>
                  <a:lnTo>
                    <a:pt x="219468" y="405257"/>
                  </a:lnTo>
                  <a:lnTo>
                    <a:pt x="223431" y="406844"/>
                  </a:lnTo>
                  <a:lnTo>
                    <a:pt x="224028" y="405066"/>
                  </a:lnTo>
                  <a:lnTo>
                    <a:pt x="225018" y="404075"/>
                  </a:lnTo>
                  <a:lnTo>
                    <a:pt x="225018" y="400100"/>
                  </a:lnTo>
                  <a:close/>
                </a:path>
                <a:path w="273050" h="632459">
                  <a:moveTo>
                    <a:pt x="226999" y="456057"/>
                  </a:moveTo>
                  <a:lnTo>
                    <a:pt x="223634" y="453885"/>
                  </a:lnTo>
                  <a:lnTo>
                    <a:pt x="223037" y="456057"/>
                  </a:lnTo>
                  <a:lnTo>
                    <a:pt x="219862" y="453682"/>
                  </a:lnTo>
                  <a:lnTo>
                    <a:pt x="221843" y="457644"/>
                  </a:lnTo>
                  <a:lnTo>
                    <a:pt x="220256" y="458050"/>
                  </a:lnTo>
                  <a:lnTo>
                    <a:pt x="223824" y="460819"/>
                  </a:lnTo>
                  <a:lnTo>
                    <a:pt x="226999" y="456057"/>
                  </a:lnTo>
                  <a:close/>
                </a:path>
                <a:path w="273050" h="632459">
                  <a:moveTo>
                    <a:pt x="228193" y="424713"/>
                  </a:moveTo>
                  <a:lnTo>
                    <a:pt x="217881" y="422338"/>
                  </a:lnTo>
                  <a:lnTo>
                    <a:pt x="224231" y="435432"/>
                  </a:lnTo>
                  <a:lnTo>
                    <a:pt x="227406" y="437019"/>
                  </a:lnTo>
                  <a:lnTo>
                    <a:pt x="228193" y="424713"/>
                  </a:lnTo>
                  <a:close/>
                </a:path>
                <a:path w="273050" h="632459">
                  <a:moveTo>
                    <a:pt x="229387" y="573938"/>
                  </a:moveTo>
                  <a:lnTo>
                    <a:pt x="225221" y="578104"/>
                  </a:lnTo>
                  <a:lnTo>
                    <a:pt x="221056" y="573938"/>
                  </a:lnTo>
                  <a:lnTo>
                    <a:pt x="221056" y="581279"/>
                  </a:lnTo>
                  <a:lnTo>
                    <a:pt x="222046" y="581075"/>
                  </a:lnTo>
                  <a:lnTo>
                    <a:pt x="225425" y="587832"/>
                  </a:lnTo>
                  <a:lnTo>
                    <a:pt x="227799" y="585444"/>
                  </a:lnTo>
                  <a:lnTo>
                    <a:pt x="229387" y="583260"/>
                  </a:lnTo>
                  <a:lnTo>
                    <a:pt x="229387" y="573938"/>
                  </a:lnTo>
                  <a:close/>
                </a:path>
                <a:path w="273050" h="632459">
                  <a:moveTo>
                    <a:pt x="229781" y="501700"/>
                  </a:moveTo>
                  <a:lnTo>
                    <a:pt x="226415" y="504685"/>
                  </a:lnTo>
                  <a:lnTo>
                    <a:pt x="225818" y="502894"/>
                  </a:lnTo>
                  <a:lnTo>
                    <a:pt x="225818" y="506272"/>
                  </a:lnTo>
                  <a:lnTo>
                    <a:pt x="224828" y="503491"/>
                  </a:lnTo>
                  <a:lnTo>
                    <a:pt x="224231" y="506857"/>
                  </a:lnTo>
                  <a:lnTo>
                    <a:pt x="228193" y="508444"/>
                  </a:lnTo>
                  <a:lnTo>
                    <a:pt x="228790" y="506666"/>
                  </a:lnTo>
                  <a:lnTo>
                    <a:pt x="229781" y="505675"/>
                  </a:lnTo>
                  <a:lnTo>
                    <a:pt x="229781" y="501700"/>
                  </a:lnTo>
                  <a:close/>
                </a:path>
                <a:path w="273050" h="632459">
                  <a:moveTo>
                    <a:pt x="232956" y="526313"/>
                  </a:moveTo>
                  <a:lnTo>
                    <a:pt x="222643" y="523938"/>
                  </a:lnTo>
                  <a:lnTo>
                    <a:pt x="228993" y="537032"/>
                  </a:lnTo>
                  <a:lnTo>
                    <a:pt x="232168" y="538619"/>
                  </a:lnTo>
                  <a:lnTo>
                    <a:pt x="232956" y="526313"/>
                  </a:lnTo>
                  <a:close/>
                </a:path>
                <a:path w="273050" h="632459">
                  <a:moveTo>
                    <a:pt x="233349" y="557072"/>
                  </a:moveTo>
                  <a:lnTo>
                    <a:pt x="230771" y="555485"/>
                  </a:lnTo>
                  <a:lnTo>
                    <a:pt x="229387" y="552907"/>
                  </a:lnTo>
                  <a:lnTo>
                    <a:pt x="229387" y="556133"/>
                  </a:lnTo>
                  <a:lnTo>
                    <a:pt x="228396" y="555485"/>
                  </a:lnTo>
                  <a:lnTo>
                    <a:pt x="227799" y="557657"/>
                  </a:lnTo>
                  <a:lnTo>
                    <a:pt x="224624" y="555282"/>
                  </a:lnTo>
                  <a:lnTo>
                    <a:pt x="226606" y="559244"/>
                  </a:lnTo>
                  <a:lnTo>
                    <a:pt x="225018" y="559650"/>
                  </a:lnTo>
                  <a:lnTo>
                    <a:pt x="228587" y="562419"/>
                  </a:lnTo>
                  <a:lnTo>
                    <a:pt x="228777" y="562127"/>
                  </a:lnTo>
                  <a:lnTo>
                    <a:pt x="232956" y="564019"/>
                  </a:lnTo>
                  <a:lnTo>
                    <a:pt x="232956" y="561632"/>
                  </a:lnTo>
                  <a:lnTo>
                    <a:pt x="233349" y="562635"/>
                  </a:lnTo>
                  <a:lnTo>
                    <a:pt x="233349" y="557072"/>
                  </a:lnTo>
                  <a:close/>
                </a:path>
                <a:path w="273050" h="632459">
                  <a:moveTo>
                    <a:pt x="236905" y="447332"/>
                  </a:moveTo>
                  <a:lnTo>
                    <a:pt x="235991" y="449122"/>
                  </a:lnTo>
                  <a:lnTo>
                    <a:pt x="234556" y="452094"/>
                  </a:lnTo>
                  <a:lnTo>
                    <a:pt x="234721" y="452615"/>
                  </a:lnTo>
                  <a:lnTo>
                    <a:pt x="234886" y="452094"/>
                  </a:lnTo>
                  <a:lnTo>
                    <a:pt x="236905" y="447332"/>
                  </a:lnTo>
                  <a:close/>
                </a:path>
                <a:path w="273050" h="632459">
                  <a:moveTo>
                    <a:pt x="237731" y="621372"/>
                  </a:moveTo>
                  <a:lnTo>
                    <a:pt x="237375" y="614934"/>
                  </a:lnTo>
                  <a:lnTo>
                    <a:pt x="236537" y="613232"/>
                  </a:lnTo>
                  <a:lnTo>
                    <a:pt x="237731" y="621372"/>
                  </a:lnTo>
                  <a:close/>
                </a:path>
                <a:path w="273050" h="632459">
                  <a:moveTo>
                    <a:pt x="238912" y="378675"/>
                  </a:moveTo>
                  <a:lnTo>
                    <a:pt x="234746" y="382841"/>
                  </a:lnTo>
                  <a:lnTo>
                    <a:pt x="230581" y="378675"/>
                  </a:lnTo>
                  <a:lnTo>
                    <a:pt x="230581" y="386016"/>
                  </a:lnTo>
                  <a:lnTo>
                    <a:pt x="231571" y="385813"/>
                  </a:lnTo>
                  <a:lnTo>
                    <a:pt x="234950" y="392569"/>
                  </a:lnTo>
                  <a:lnTo>
                    <a:pt x="237324" y="390182"/>
                  </a:lnTo>
                  <a:lnTo>
                    <a:pt x="238912" y="387997"/>
                  </a:lnTo>
                  <a:lnTo>
                    <a:pt x="238912" y="378675"/>
                  </a:lnTo>
                  <a:close/>
                </a:path>
                <a:path w="273050" h="632459">
                  <a:moveTo>
                    <a:pt x="241300" y="612241"/>
                  </a:moveTo>
                  <a:lnTo>
                    <a:pt x="238125" y="616407"/>
                  </a:lnTo>
                  <a:lnTo>
                    <a:pt x="237528" y="615226"/>
                  </a:lnTo>
                  <a:lnTo>
                    <a:pt x="238518" y="621957"/>
                  </a:lnTo>
                  <a:lnTo>
                    <a:pt x="241300" y="619188"/>
                  </a:lnTo>
                  <a:lnTo>
                    <a:pt x="241300" y="612241"/>
                  </a:lnTo>
                  <a:close/>
                </a:path>
                <a:path w="273050" h="632459">
                  <a:moveTo>
                    <a:pt x="241693" y="449122"/>
                  </a:moveTo>
                  <a:lnTo>
                    <a:pt x="238721" y="449707"/>
                  </a:lnTo>
                  <a:lnTo>
                    <a:pt x="238125" y="447332"/>
                  </a:lnTo>
                  <a:lnTo>
                    <a:pt x="234721" y="452615"/>
                  </a:lnTo>
                  <a:lnTo>
                    <a:pt x="237337" y="460425"/>
                  </a:lnTo>
                  <a:lnTo>
                    <a:pt x="238721" y="454672"/>
                  </a:lnTo>
                  <a:lnTo>
                    <a:pt x="241693" y="457454"/>
                  </a:lnTo>
                  <a:lnTo>
                    <a:pt x="241693" y="454672"/>
                  </a:lnTo>
                  <a:lnTo>
                    <a:pt x="241693" y="449707"/>
                  </a:lnTo>
                  <a:lnTo>
                    <a:pt x="241693" y="449122"/>
                  </a:lnTo>
                  <a:close/>
                </a:path>
                <a:path w="273050" h="632459">
                  <a:moveTo>
                    <a:pt x="242874" y="361810"/>
                  </a:moveTo>
                  <a:lnTo>
                    <a:pt x="240296" y="360222"/>
                  </a:lnTo>
                  <a:lnTo>
                    <a:pt x="238912" y="357644"/>
                  </a:lnTo>
                  <a:lnTo>
                    <a:pt x="238912" y="361607"/>
                  </a:lnTo>
                  <a:lnTo>
                    <a:pt x="237921" y="362800"/>
                  </a:lnTo>
                  <a:lnTo>
                    <a:pt x="238125" y="366776"/>
                  </a:lnTo>
                  <a:lnTo>
                    <a:pt x="242481" y="368757"/>
                  </a:lnTo>
                  <a:lnTo>
                    <a:pt x="242481" y="366369"/>
                  </a:lnTo>
                  <a:lnTo>
                    <a:pt x="242874" y="367372"/>
                  </a:lnTo>
                  <a:lnTo>
                    <a:pt x="242874" y="361810"/>
                  </a:lnTo>
                  <a:close/>
                </a:path>
                <a:path w="273050" h="632459">
                  <a:moveTo>
                    <a:pt x="243674" y="480275"/>
                  </a:moveTo>
                  <a:lnTo>
                    <a:pt x="239509" y="484441"/>
                  </a:lnTo>
                  <a:lnTo>
                    <a:pt x="235343" y="480275"/>
                  </a:lnTo>
                  <a:lnTo>
                    <a:pt x="235343" y="487616"/>
                  </a:lnTo>
                  <a:lnTo>
                    <a:pt x="236334" y="487413"/>
                  </a:lnTo>
                  <a:lnTo>
                    <a:pt x="239712" y="494169"/>
                  </a:lnTo>
                  <a:lnTo>
                    <a:pt x="242087" y="491782"/>
                  </a:lnTo>
                  <a:lnTo>
                    <a:pt x="243674" y="489597"/>
                  </a:lnTo>
                  <a:lnTo>
                    <a:pt x="243674" y="480275"/>
                  </a:lnTo>
                  <a:close/>
                </a:path>
                <a:path w="273050" h="632459">
                  <a:moveTo>
                    <a:pt x="247256" y="426110"/>
                  </a:moveTo>
                  <a:lnTo>
                    <a:pt x="246900" y="419671"/>
                  </a:lnTo>
                  <a:lnTo>
                    <a:pt x="246062" y="417969"/>
                  </a:lnTo>
                  <a:lnTo>
                    <a:pt x="247256" y="426110"/>
                  </a:lnTo>
                  <a:close/>
                </a:path>
                <a:path w="273050" h="632459">
                  <a:moveTo>
                    <a:pt x="247650" y="463410"/>
                  </a:moveTo>
                  <a:lnTo>
                    <a:pt x="245071" y="461822"/>
                  </a:lnTo>
                  <a:lnTo>
                    <a:pt x="243687" y="459244"/>
                  </a:lnTo>
                  <a:lnTo>
                    <a:pt x="243687" y="463207"/>
                  </a:lnTo>
                  <a:lnTo>
                    <a:pt x="242697" y="464400"/>
                  </a:lnTo>
                  <a:lnTo>
                    <a:pt x="242900" y="468376"/>
                  </a:lnTo>
                  <a:lnTo>
                    <a:pt x="247256" y="470357"/>
                  </a:lnTo>
                  <a:lnTo>
                    <a:pt x="247256" y="467969"/>
                  </a:lnTo>
                  <a:lnTo>
                    <a:pt x="247650" y="468972"/>
                  </a:lnTo>
                  <a:lnTo>
                    <a:pt x="247650" y="463410"/>
                  </a:lnTo>
                  <a:close/>
                </a:path>
                <a:path w="273050" h="632459">
                  <a:moveTo>
                    <a:pt x="250825" y="569963"/>
                  </a:moveTo>
                  <a:lnTo>
                    <a:pt x="248742" y="572731"/>
                  </a:lnTo>
                  <a:lnTo>
                    <a:pt x="249377" y="571500"/>
                  </a:lnTo>
                  <a:lnTo>
                    <a:pt x="249643" y="569912"/>
                  </a:lnTo>
                  <a:lnTo>
                    <a:pt x="246456" y="571550"/>
                  </a:lnTo>
                  <a:lnTo>
                    <a:pt x="245668" y="574725"/>
                  </a:lnTo>
                  <a:lnTo>
                    <a:pt x="249148" y="573290"/>
                  </a:lnTo>
                  <a:lnTo>
                    <a:pt x="250825" y="569963"/>
                  </a:lnTo>
                  <a:close/>
                </a:path>
                <a:path w="273050" h="632459">
                  <a:moveTo>
                    <a:pt x="250825" y="416979"/>
                  </a:moveTo>
                  <a:lnTo>
                    <a:pt x="247650" y="421144"/>
                  </a:lnTo>
                  <a:lnTo>
                    <a:pt x="247053" y="419963"/>
                  </a:lnTo>
                  <a:lnTo>
                    <a:pt x="248043" y="426694"/>
                  </a:lnTo>
                  <a:lnTo>
                    <a:pt x="250825" y="423926"/>
                  </a:lnTo>
                  <a:lnTo>
                    <a:pt x="250825" y="416979"/>
                  </a:lnTo>
                  <a:close/>
                </a:path>
                <a:path w="273050" h="632459">
                  <a:moveTo>
                    <a:pt x="251612" y="453478"/>
                  </a:moveTo>
                  <a:lnTo>
                    <a:pt x="251383" y="453720"/>
                  </a:lnTo>
                  <a:lnTo>
                    <a:pt x="250621" y="453478"/>
                  </a:lnTo>
                  <a:lnTo>
                    <a:pt x="249237" y="452094"/>
                  </a:lnTo>
                  <a:lnTo>
                    <a:pt x="249834" y="456463"/>
                  </a:lnTo>
                  <a:lnTo>
                    <a:pt x="251333" y="453783"/>
                  </a:lnTo>
                  <a:lnTo>
                    <a:pt x="251612" y="453783"/>
                  </a:lnTo>
                  <a:lnTo>
                    <a:pt x="251612" y="453478"/>
                  </a:lnTo>
                  <a:close/>
                </a:path>
                <a:path w="273050" h="632459">
                  <a:moveTo>
                    <a:pt x="252018" y="527710"/>
                  </a:moveTo>
                  <a:lnTo>
                    <a:pt x="251663" y="521271"/>
                  </a:lnTo>
                  <a:lnTo>
                    <a:pt x="250825" y="519569"/>
                  </a:lnTo>
                  <a:lnTo>
                    <a:pt x="252018" y="527710"/>
                  </a:lnTo>
                  <a:close/>
                </a:path>
                <a:path w="273050" h="632459">
                  <a:moveTo>
                    <a:pt x="255587" y="518579"/>
                  </a:moveTo>
                  <a:lnTo>
                    <a:pt x="252412" y="522744"/>
                  </a:lnTo>
                  <a:lnTo>
                    <a:pt x="251815" y="521563"/>
                  </a:lnTo>
                  <a:lnTo>
                    <a:pt x="252806" y="528294"/>
                  </a:lnTo>
                  <a:lnTo>
                    <a:pt x="255587" y="525526"/>
                  </a:lnTo>
                  <a:lnTo>
                    <a:pt x="255587" y="518579"/>
                  </a:lnTo>
                  <a:close/>
                </a:path>
                <a:path w="273050" h="632459">
                  <a:moveTo>
                    <a:pt x="256374" y="555078"/>
                  </a:moveTo>
                  <a:lnTo>
                    <a:pt x="256146" y="555320"/>
                  </a:lnTo>
                  <a:lnTo>
                    <a:pt x="255384" y="555078"/>
                  </a:lnTo>
                  <a:lnTo>
                    <a:pt x="254000" y="553694"/>
                  </a:lnTo>
                  <a:lnTo>
                    <a:pt x="254596" y="558063"/>
                  </a:lnTo>
                  <a:lnTo>
                    <a:pt x="256095" y="555383"/>
                  </a:lnTo>
                  <a:lnTo>
                    <a:pt x="256374" y="555383"/>
                  </a:lnTo>
                  <a:lnTo>
                    <a:pt x="256374" y="555078"/>
                  </a:lnTo>
                  <a:close/>
                </a:path>
                <a:path w="273050" h="632459">
                  <a:moveTo>
                    <a:pt x="257175" y="455472"/>
                  </a:moveTo>
                  <a:lnTo>
                    <a:pt x="251612" y="453783"/>
                  </a:lnTo>
                  <a:lnTo>
                    <a:pt x="251612" y="457644"/>
                  </a:lnTo>
                  <a:lnTo>
                    <a:pt x="255193" y="457644"/>
                  </a:lnTo>
                  <a:lnTo>
                    <a:pt x="257175" y="461225"/>
                  </a:lnTo>
                  <a:lnTo>
                    <a:pt x="257175" y="455472"/>
                  </a:lnTo>
                  <a:close/>
                </a:path>
                <a:path w="273050" h="632459">
                  <a:moveTo>
                    <a:pt x="257378" y="584263"/>
                  </a:moveTo>
                  <a:lnTo>
                    <a:pt x="255193" y="585457"/>
                  </a:lnTo>
                  <a:lnTo>
                    <a:pt x="251815" y="587235"/>
                  </a:lnTo>
                  <a:lnTo>
                    <a:pt x="249237" y="589826"/>
                  </a:lnTo>
                  <a:lnTo>
                    <a:pt x="249237" y="593788"/>
                  </a:lnTo>
                  <a:lnTo>
                    <a:pt x="249237" y="595172"/>
                  </a:lnTo>
                  <a:lnTo>
                    <a:pt x="250621" y="595579"/>
                  </a:lnTo>
                  <a:lnTo>
                    <a:pt x="250825" y="596963"/>
                  </a:lnTo>
                  <a:lnTo>
                    <a:pt x="252806" y="595376"/>
                  </a:lnTo>
                  <a:lnTo>
                    <a:pt x="255981" y="595769"/>
                  </a:lnTo>
                  <a:lnTo>
                    <a:pt x="255981" y="590410"/>
                  </a:lnTo>
                  <a:lnTo>
                    <a:pt x="257378" y="584263"/>
                  </a:lnTo>
                  <a:close/>
                </a:path>
                <a:path w="273050" h="632459">
                  <a:moveTo>
                    <a:pt x="258749" y="620369"/>
                  </a:moveTo>
                  <a:lnTo>
                    <a:pt x="255384" y="623354"/>
                  </a:lnTo>
                  <a:lnTo>
                    <a:pt x="254787" y="621563"/>
                  </a:lnTo>
                  <a:lnTo>
                    <a:pt x="254787" y="624941"/>
                  </a:lnTo>
                  <a:lnTo>
                    <a:pt x="253796" y="622160"/>
                  </a:lnTo>
                  <a:lnTo>
                    <a:pt x="253199" y="625525"/>
                  </a:lnTo>
                  <a:lnTo>
                    <a:pt x="257162" y="627113"/>
                  </a:lnTo>
                  <a:lnTo>
                    <a:pt x="257759" y="625335"/>
                  </a:lnTo>
                  <a:lnTo>
                    <a:pt x="258749" y="624344"/>
                  </a:lnTo>
                  <a:lnTo>
                    <a:pt x="258749" y="620369"/>
                  </a:lnTo>
                  <a:close/>
                </a:path>
                <a:path w="273050" h="632459">
                  <a:moveTo>
                    <a:pt x="260350" y="374700"/>
                  </a:moveTo>
                  <a:lnTo>
                    <a:pt x="258267" y="377469"/>
                  </a:lnTo>
                  <a:lnTo>
                    <a:pt x="258902" y="376237"/>
                  </a:lnTo>
                  <a:lnTo>
                    <a:pt x="259168" y="374650"/>
                  </a:lnTo>
                  <a:lnTo>
                    <a:pt x="255981" y="376288"/>
                  </a:lnTo>
                  <a:lnTo>
                    <a:pt x="255193" y="379463"/>
                  </a:lnTo>
                  <a:lnTo>
                    <a:pt x="258673" y="378028"/>
                  </a:lnTo>
                  <a:lnTo>
                    <a:pt x="260350" y="374700"/>
                  </a:lnTo>
                  <a:close/>
                </a:path>
                <a:path w="273050" h="632459">
                  <a:moveTo>
                    <a:pt x="261937" y="557072"/>
                  </a:moveTo>
                  <a:lnTo>
                    <a:pt x="256374" y="555383"/>
                  </a:lnTo>
                  <a:lnTo>
                    <a:pt x="256374" y="559244"/>
                  </a:lnTo>
                  <a:lnTo>
                    <a:pt x="259956" y="559244"/>
                  </a:lnTo>
                  <a:lnTo>
                    <a:pt x="261937" y="562825"/>
                  </a:lnTo>
                  <a:lnTo>
                    <a:pt x="261937" y="557072"/>
                  </a:lnTo>
                  <a:close/>
                </a:path>
                <a:path w="273050" h="632459">
                  <a:moveTo>
                    <a:pt x="265112" y="476300"/>
                  </a:moveTo>
                  <a:lnTo>
                    <a:pt x="263029" y="479069"/>
                  </a:lnTo>
                  <a:lnTo>
                    <a:pt x="263664" y="477837"/>
                  </a:lnTo>
                  <a:lnTo>
                    <a:pt x="263931" y="476250"/>
                  </a:lnTo>
                  <a:lnTo>
                    <a:pt x="260743" y="477888"/>
                  </a:lnTo>
                  <a:lnTo>
                    <a:pt x="259956" y="481063"/>
                  </a:lnTo>
                  <a:lnTo>
                    <a:pt x="263436" y="479628"/>
                  </a:lnTo>
                  <a:lnTo>
                    <a:pt x="265112" y="476300"/>
                  </a:lnTo>
                  <a:close/>
                </a:path>
                <a:path w="273050" h="632459">
                  <a:moveTo>
                    <a:pt x="266903" y="388988"/>
                  </a:moveTo>
                  <a:lnTo>
                    <a:pt x="264718" y="390182"/>
                  </a:lnTo>
                  <a:lnTo>
                    <a:pt x="261340" y="391960"/>
                  </a:lnTo>
                  <a:lnTo>
                    <a:pt x="258762" y="394550"/>
                  </a:lnTo>
                  <a:lnTo>
                    <a:pt x="258762" y="398513"/>
                  </a:lnTo>
                  <a:lnTo>
                    <a:pt x="258762" y="399897"/>
                  </a:lnTo>
                  <a:lnTo>
                    <a:pt x="260146" y="400304"/>
                  </a:lnTo>
                  <a:lnTo>
                    <a:pt x="260350" y="401688"/>
                  </a:lnTo>
                  <a:lnTo>
                    <a:pt x="262331" y="400100"/>
                  </a:lnTo>
                  <a:lnTo>
                    <a:pt x="265506" y="400494"/>
                  </a:lnTo>
                  <a:lnTo>
                    <a:pt x="265506" y="395135"/>
                  </a:lnTo>
                  <a:lnTo>
                    <a:pt x="266903" y="388988"/>
                  </a:lnTo>
                  <a:close/>
                </a:path>
                <a:path w="273050" h="632459">
                  <a:moveTo>
                    <a:pt x="268274" y="425107"/>
                  </a:moveTo>
                  <a:lnTo>
                    <a:pt x="264909" y="428091"/>
                  </a:lnTo>
                  <a:lnTo>
                    <a:pt x="264312" y="426300"/>
                  </a:lnTo>
                  <a:lnTo>
                    <a:pt x="264312" y="429679"/>
                  </a:lnTo>
                  <a:lnTo>
                    <a:pt x="263321" y="426897"/>
                  </a:lnTo>
                  <a:lnTo>
                    <a:pt x="262724" y="430263"/>
                  </a:lnTo>
                  <a:lnTo>
                    <a:pt x="266687" y="431850"/>
                  </a:lnTo>
                  <a:lnTo>
                    <a:pt x="267284" y="430072"/>
                  </a:lnTo>
                  <a:lnTo>
                    <a:pt x="268274" y="429082"/>
                  </a:lnTo>
                  <a:lnTo>
                    <a:pt x="268274" y="425107"/>
                  </a:lnTo>
                  <a:close/>
                </a:path>
                <a:path w="273050" h="632459">
                  <a:moveTo>
                    <a:pt x="271665" y="490588"/>
                  </a:moveTo>
                  <a:lnTo>
                    <a:pt x="269481" y="491782"/>
                  </a:lnTo>
                  <a:lnTo>
                    <a:pt x="266103" y="493560"/>
                  </a:lnTo>
                  <a:lnTo>
                    <a:pt x="263525" y="496150"/>
                  </a:lnTo>
                  <a:lnTo>
                    <a:pt x="263525" y="500113"/>
                  </a:lnTo>
                  <a:lnTo>
                    <a:pt x="263525" y="501497"/>
                  </a:lnTo>
                  <a:lnTo>
                    <a:pt x="264909" y="501904"/>
                  </a:lnTo>
                  <a:lnTo>
                    <a:pt x="265112" y="503288"/>
                  </a:lnTo>
                  <a:lnTo>
                    <a:pt x="267093" y="501700"/>
                  </a:lnTo>
                  <a:lnTo>
                    <a:pt x="270268" y="502094"/>
                  </a:lnTo>
                  <a:lnTo>
                    <a:pt x="270268" y="496735"/>
                  </a:lnTo>
                  <a:lnTo>
                    <a:pt x="271665" y="490588"/>
                  </a:lnTo>
                  <a:close/>
                </a:path>
                <a:path w="273050" h="632459">
                  <a:moveTo>
                    <a:pt x="273050" y="526707"/>
                  </a:moveTo>
                  <a:lnTo>
                    <a:pt x="269684" y="529691"/>
                  </a:lnTo>
                  <a:lnTo>
                    <a:pt x="269087" y="527900"/>
                  </a:lnTo>
                  <a:lnTo>
                    <a:pt x="269087" y="531279"/>
                  </a:lnTo>
                  <a:lnTo>
                    <a:pt x="268097" y="528497"/>
                  </a:lnTo>
                  <a:lnTo>
                    <a:pt x="267500" y="531863"/>
                  </a:lnTo>
                  <a:lnTo>
                    <a:pt x="271462" y="533450"/>
                  </a:lnTo>
                  <a:lnTo>
                    <a:pt x="272059" y="531672"/>
                  </a:lnTo>
                  <a:lnTo>
                    <a:pt x="273050" y="530682"/>
                  </a:lnTo>
                  <a:lnTo>
                    <a:pt x="273050" y="526707"/>
                  </a:lnTo>
                  <a:close/>
                </a:path>
              </a:pathLst>
            </a:custGeom>
            <a:solidFill>
              <a:srgbClr val="231F20"/>
            </a:solidFill>
          </p:spPr>
          <p:txBody>
            <a:bodyPr wrap="square" lIns="0" tIns="0" rIns="0" bIns="0" rtlCol="0"/>
            <a:lstStyle/>
            <a:p>
              <a:endParaRPr/>
            </a:p>
          </p:txBody>
        </p:sp>
        <p:sp>
          <p:nvSpPr>
            <p:cNvPr id="101" name="object 101"/>
            <p:cNvSpPr/>
            <p:nvPr/>
          </p:nvSpPr>
          <p:spPr>
            <a:xfrm>
              <a:off x="4467212" y="6754761"/>
              <a:ext cx="271145" cy="1308735"/>
            </a:xfrm>
            <a:custGeom>
              <a:avLst/>
              <a:gdLst/>
              <a:ahLst/>
              <a:cxnLst/>
              <a:rect l="l" t="t" r="r" b="b"/>
              <a:pathLst>
                <a:path w="271145" h="1308734">
                  <a:moveTo>
                    <a:pt x="0" y="0"/>
                  </a:moveTo>
                  <a:lnTo>
                    <a:pt x="270878" y="0"/>
                  </a:lnTo>
                  <a:lnTo>
                    <a:pt x="270878" y="1308468"/>
                  </a:lnTo>
                  <a:lnTo>
                    <a:pt x="0" y="1308468"/>
                  </a:lnTo>
                  <a:lnTo>
                    <a:pt x="0" y="0"/>
                  </a:lnTo>
                  <a:close/>
                </a:path>
              </a:pathLst>
            </a:custGeom>
            <a:ln w="10160">
              <a:solidFill>
                <a:srgbClr val="231F20"/>
              </a:solidFill>
            </a:ln>
          </p:spPr>
          <p:txBody>
            <a:bodyPr wrap="square" lIns="0" tIns="0" rIns="0" bIns="0" rtlCol="0"/>
            <a:lstStyle/>
            <a:p>
              <a:endParaRPr/>
            </a:p>
          </p:txBody>
        </p:sp>
        <p:sp>
          <p:nvSpPr>
            <p:cNvPr id="102" name="object 102"/>
            <p:cNvSpPr/>
            <p:nvPr/>
          </p:nvSpPr>
          <p:spPr>
            <a:xfrm>
              <a:off x="4538065" y="6719836"/>
              <a:ext cx="63500" cy="361950"/>
            </a:xfrm>
            <a:custGeom>
              <a:avLst/>
              <a:gdLst/>
              <a:ahLst/>
              <a:cxnLst/>
              <a:rect l="l" t="t" r="r" b="b"/>
              <a:pathLst>
                <a:path w="63500" h="361950">
                  <a:moveTo>
                    <a:pt x="63500" y="0"/>
                  </a:moveTo>
                  <a:lnTo>
                    <a:pt x="63500" y="361950"/>
                  </a:lnTo>
                  <a:lnTo>
                    <a:pt x="0" y="361950"/>
                  </a:lnTo>
                </a:path>
              </a:pathLst>
            </a:custGeom>
            <a:ln w="22860">
              <a:solidFill>
                <a:srgbClr val="231F20"/>
              </a:solidFill>
              <a:prstDash val="sysDash"/>
            </a:ln>
          </p:spPr>
          <p:txBody>
            <a:bodyPr wrap="square" lIns="0" tIns="0" rIns="0" bIns="0" rtlCol="0"/>
            <a:lstStyle/>
            <a:p>
              <a:endParaRPr/>
            </a:p>
          </p:txBody>
        </p:sp>
        <p:sp>
          <p:nvSpPr>
            <p:cNvPr id="103" name="object 103"/>
            <p:cNvSpPr/>
            <p:nvPr/>
          </p:nvSpPr>
          <p:spPr>
            <a:xfrm>
              <a:off x="4165473" y="6973836"/>
              <a:ext cx="44450" cy="1097915"/>
            </a:xfrm>
            <a:custGeom>
              <a:avLst/>
              <a:gdLst/>
              <a:ahLst/>
              <a:cxnLst/>
              <a:rect l="l" t="t" r="r" b="b"/>
              <a:pathLst>
                <a:path w="44450" h="1097915">
                  <a:moveTo>
                    <a:pt x="44450" y="1038542"/>
                  </a:moveTo>
                  <a:lnTo>
                    <a:pt x="22225" y="1053363"/>
                  </a:lnTo>
                  <a:lnTo>
                    <a:pt x="0" y="1038542"/>
                  </a:lnTo>
                  <a:lnTo>
                    <a:pt x="22225" y="1097813"/>
                  </a:lnTo>
                  <a:lnTo>
                    <a:pt x="44450" y="1038542"/>
                  </a:lnTo>
                  <a:close/>
                </a:path>
                <a:path w="44450" h="1097915">
                  <a:moveTo>
                    <a:pt x="44450" y="59283"/>
                  </a:moveTo>
                  <a:lnTo>
                    <a:pt x="22225" y="0"/>
                  </a:lnTo>
                  <a:lnTo>
                    <a:pt x="0" y="59283"/>
                  </a:lnTo>
                  <a:lnTo>
                    <a:pt x="22225" y="44450"/>
                  </a:lnTo>
                  <a:lnTo>
                    <a:pt x="44450" y="59283"/>
                  </a:lnTo>
                  <a:close/>
                </a:path>
              </a:pathLst>
            </a:custGeom>
            <a:solidFill>
              <a:srgbClr val="231F20"/>
            </a:solidFill>
          </p:spPr>
          <p:txBody>
            <a:bodyPr wrap="square" lIns="0" tIns="0" rIns="0" bIns="0" rtlCol="0"/>
            <a:lstStyle/>
            <a:p>
              <a:endParaRPr/>
            </a:p>
          </p:txBody>
        </p:sp>
        <p:sp>
          <p:nvSpPr>
            <p:cNvPr id="104" name="object 104"/>
            <p:cNvSpPr/>
            <p:nvPr/>
          </p:nvSpPr>
          <p:spPr>
            <a:xfrm>
              <a:off x="4165473" y="4611649"/>
              <a:ext cx="44450" cy="2355215"/>
            </a:xfrm>
            <a:custGeom>
              <a:avLst/>
              <a:gdLst/>
              <a:ahLst/>
              <a:cxnLst/>
              <a:rect l="l" t="t" r="r" b="b"/>
              <a:pathLst>
                <a:path w="44450" h="2355215">
                  <a:moveTo>
                    <a:pt x="44450" y="2295829"/>
                  </a:moveTo>
                  <a:lnTo>
                    <a:pt x="22225" y="2310650"/>
                  </a:lnTo>
                  <a:lnTo>
                    <a:pt x="0" y="2295829"/>
                  </a:lnTo>
                  <a:lnTo>
                    <a:pt x="22225" y="2355100"/>
                  </a:lnTo>
                  <a:lnTo>
                    <a:pt x="44450" y="2295829"/>
                  </a:lnTo>
                  <a:close/>
                </a:path>
                <a:path w="44450" h="2355215">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p>
          </p:txBody>
        </p:sp>
        <p:sp>
          <p:nvSpPr>
            <p:cNvPr id="105" name="object 105"/>
            <p:cNvSpPr/>
            <p:nvPr/>
          </p:nvSpPr>
          <p:spPr>
            <a:xfrm>
              <a:off x="4187698" y="4656099"/>
              <a:ext cx="0" cy="2266315"/>
            </a:xfrm>
            <a:custGeom>
              <a:avLst/>
              <a:gdLst/>
              <a:ahLst/>
              <a:cxnLst/>
              <a:rect l="l" t="t" r="r" b="b"/>
              <a:pathLst>
                <a:path h="2266315">
                  <a:moveTo>
                    <a:pt x="0" y="2266200"/>
                  </a:moveTo>
                  <a:lnTo>
                    <a:pt x="0" y="0"/>
                  </a:lnTo>
                </a:path>
              </a:pathLst>
            </a:custGeom>
            <a:ln w="6350">
              <a:solidFill>
                <a:srgbClr val="231F20"/>
              </a:solidFill>
            </a:ln>
          </p:spPr>
          <p:txBody>
            <a:bodyPr wrap="square" lIns="0" tIns="0" rIns="0" bIns="0" rtlCol="0"/>
            <a:lstStyle/>
            <a:p>
              <a:endParaRPr/>
            </a:p>
          </p:txBody>
        </p:sp>
        <p:sp>
          <p:nvSpPr>
            <p:cNvPr id="106" name="object 106"/>
            <p:cNvSpPr/>
            <p:nvPr/>
          </p:nvSpPr>
          <p:spPr>
            <a:xfrm>
              <a:off x="4165473" y="3015703"/>
              <a:ext cx="44450" cy="1303655"/>
            </a:xfrm>
            <a:custGeom>
              <a:avLst/>
              <a:gdLst/>
              <a:ahLst/>
              <a:cxnLst/>
              <a:rect l="l" t="t" r="r" b="b"/>
              <a:pathLst>
                <a:path w="44450" h="1303654">
                  <a:moveTo>
                    <a:pt x="44450" y="1243825"/>
                  </a:moveTo>
                  <a:lnTo>
                    <a:pt x="22225" y="1258646"/>
                  </a:lnTo>
                  <a:lnTo>
                    <a:pt x="0" y="1243825"/>
                  </a:lnTo>
                  <a:lnTo>
                    <a:pt x="22225" y="1303096"/>
                  </a:lnTo>
                  <a:lnTo>
                    <a:pt x="44450" y="1243825"/>
                  </a:lnTo>
                  <a:close/>
                </a:path>
                <a:path w="44450" h="1303654">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p>
          </p:txBody>
        </p:sp>
        <p:sp>
          <p:nvSpPr>
            <p:cNvPr id="107" name="object 107"/>
            <p:cNvSpPr/>
            <p:nvPr/>
          </p:nvSpPr>
          <p:spPr>
            <a:xfrm>
              <a:off x="4187698" y="3060153"/>
              <a:ext cx="0" cy="1214755"/>
            </a:xfrm>
            <a:custGeom>
              <a:avLst/>
              <a:gdLst/>
              <a:ahLst/>
              <a:cxnLst/>
              <a:rect l="l" t="t" r="r" b="b"/>
              <a:pathLst>
                <a:path h="1214754">
                  <a:moveTo>
                    <a:pt x="0" y="1214196"/>
                  </a:moveTo>
                  <a:lnTo>
                    <a:pt x="0" y="0"/>
                  </a:lnTo>
                </a:path>
              </a:pathLst>
            </a:custGeom>
            <a:ln w="6350">
              <a:solidFill>
                <a:srgbClr val="231F20"/>
              </a:solidFill>
            </a:ln>
          </p:spPr>
          <p:txBody>
            <a:bodyPr wrap="square" lIns="0" tIns="0" rIns="0" bIns="0" rtlCol="0"/>
            <a:lstStyle/>
            <a:p>
              <a:endParaRPr/>
            </a:p>
          </p:txBody>
        </p:sp>
        <p:sp>
          <p:nvSpPr>
            <p:cNvPr id="108" name="object 108"/>
            <p:cNvSpPr/>
            <p:nvPr/>
          </p:nvSpPr>
          <p:spPr>
            <a:xfrm>
              <a:off x="4068165" y="3007283"/>
              <a:ext cx="511175" cy="0"/>
            </a:xfrm>
            <a:custGeom>
              <a:avLst/>
              <a:gdLst/>
              <a:ahLst/>
              <a:cxnLst/>
              <a:rect l="l" t="t" r="r" b="b"/>
              <a:pathLst>
                <a:path w="511175">
                  <a:moveTo>
                    <a:pt x="511175" y="0"/>
                  </a:moveTo>
                  <a:lnTo>
                    <a:pt x="0" y="0"/>
                  </a:lnTo>
                </a:path>
              </a:pathLst>
            </a:custGeom>
            <a:ln w="6350">
              <a:solidFill>
                <a:srgbClr val="231F20"/>
              </a:solidFill>
            </a:ln>
          </p:spPr>
          <p:txBody>
            <a:bodyPr wrap="square" lIns="0" tIns="0" rIns="0" bIns="0" rtlCol="0"/>
            <a:lstStyle/>
            <a:p>
              <a:endParaRPr/>
            </a:p>
          </p:txBody>
        </p:sp>
        <p:sp>
          <p:nvSpPr>
            <p:cNvPr id="109" name="object 109"/>
            <p:cNvSpPr/>
            <p:nvPr/>
          </p:nvSpPr>
          <p:spPr>
            <a:xfrm>
              <a:off x="1010644" y="2883280"/>
              <a:ext cx="0" cy="5254625"/>
            </a:xfrm>
            <a:custGeom>
              <a:avLst/>
              <a:gdLst/>
              <a:ahLst/>
              <a:cxnLst/>
              <a:rect l="l" t="t" r="r" b="b"/>
              <a:pathLst>
                <a:path h="5254625">
                  <a:moveTo>
                    <a:pt x="0" y="5254358"/>
                  </a:moveTo>
                  <a:lnTo>
                    <a:pt x="0" y="0"/>
                  </a:lnTo>
                </a:path>
              </a:pathLst>
            </a:custGeom>
            <a:ln w="12700">
              <a:solidFill>
                <a:srgbClr val="231F20"/>
              </a:solidFill>
            </a:ln>
          </p:spPr>
          <p:txBody>
            <a:bodyPr wrap="square" lIns="0" tIns="0" rIns="0" bIns="0" rtlCol="0"/>
            <a:lstStyle/>
            <a:p>
              <a:endParaRPr/>
            </a:p>
          </p:txBody>
        </p:sp>
        <p:sp>
          <p:nvSpPr>
            <p:cNvPr id="110" name="object 110"/>
            <p:cNvSpPr/>
            <p:nvPr/>
          </p:nvSpPr>
          <p:spPr>
            <a:xfrm>
              <a:off x="1010644" y="4208589"/>
              <a:ext cx="64135" cy="191135"/>
            </a:xfrm>
            <a:custGeom>
              <a:avLst/>
              <a:gdLst/>
              <a:ahLst/>
              <a:cxnLst/>
              <a:rect l="l" t="t" r="r" b="b"/>
              <a:pathLst>
                <a:path w="64134" h="191135">
                  <a:moveTo>
                    <a:pt x="0" y="0"/>
                  </a:moveTo>
                  <a:lnTo>
                    <a:pt x="0" y="149059"/>
                  </a:lnTo>
                  <a:lnTo>
                    <a:pt x="63944" y="149059"/>
                  </a:lnTo>
                  <a:lnTo>
                    <a:pt x="63944" y="190627"/>
                  </a:lnTo>
                </a:path>
              </a:pathLst>
            </a:custGeom>
            <a:ln w="25400">
              <a:solidFill>
                <a:srgbClr val="231F20"/>
              </a:solidFill>
            </a:ln>
          </p:spPr>
          <p:txBody>
            <a:bodyPr wrap="square" lIns="0" tIns="0" rIns="0" bIns="0" rtlCol="0"/>
            <a:lstStyle/>
            <a:p>
              <a:endParaRPr/>
            </a:p>
          </p:txBody>
        </p:sp>
        <p:sp>
          <p:nvSpPr>
            <p:cNvPr id="111" name="object 111"/>
            <p:cNvSpPr/>
            <p:nvPr/>
          </p:nvSpPr>
          <p:spPr>
            <a:xfrm>
              <a:off x="1010644" y="4208589"/>
              <a:ext cx="64135" cy="191135"/>
            </a:xfrm>
            <a:custGeom>
              <a:avLst/>
              <a:gdLst/>
              <a:ahLst/>
              <a:cxnLst/>
              <a:rect l="l" t="t" r="r" b="b"/>
              <a:pathLst>
                <a:path w="64134" h="191135">
                  <a:moveTo>
                    <a:pt x="0" y="0"/>
                  </a:moveTo>
                  <a:lnTo>
                    <a:pt x="0" y="149059"/>
                  </a:lnTo>
                  <a:lnTo>
                    <a:pt x="63944" y="149059"/>
                  </a:lnTo>
                  <a:lnTo>
                    <a:pt x="63944" y="190627"/>
                  </a:lnTo>
                </a:path>
              </a:pathLst>
            </a:custGeom>
            <a:ln w="6350">
              <a:solidFill>
                <a:srgbClr val="FFFFFF"/>
              </a:solidFill>
            </a:ln>
          </p:spPr>
          <p:txBody>
            <a:bodyPr wrap="square" lIns="0" tIns="0" rIns="0" bIns="0" rtlCol="0"/>
            <a:lstStyle/>
            <a:p>
              <a:endParaRPr/>
            </a:p>
          </p:txBody>
        </p:sp>
        <p:sp>
          <p:nvSpPr>
            <p:cNvPr id="112" name="object 112"/>
            <p:cNvSpPr/>
            <p:nvPr/>
          </p:nvSpPr>
          <p:spPr>
            <a:xfrm>
              <a:off x="4661179" y="4346130"/>
              <a:ext cx="55880" cy="48895"/>
            </a:xfrm>
            <a:custGeom>
              <a:avLst/>
              <a:gdLst/>
              <a:ahLst/>
              <a:cxnLst/>
              <a:rect l="l" t="t" r="r" b="b"/>
              <a:pathLst>
                <a:path w="55879" h="48895">
                  <a:moveTo>
                    <a:pt x="31064" y="0"/>
                  </a:moveTo>
                  <a:lnTo>
                    <a:pt x="0" y="48844"/>
                  </a:lnTo>
                  <a:lnTo>
                    <a:pt x="55511" y="32461"/>
                  </a:lnTo>
                  <a:lnTo>
                    <a:pt x="32461" y="24384"/>
                  </a:lnTo>
                  <a:lnTo>
                    <a:pt x="31064" y="0"/>
                  </a:lnTo>
                  <a:close/>
                </a:path>
              </a:pathLst>
            </a:custGeom>
            <a:solidFill>
              <a:srgbClr val="231F20"/>
            </a:solidFill>
          </p:spPr>
          <p:txBody>
            <a:bodyPr wrap="square" lIns="0" tIns="0" rIns="0" bIns="0" rtlCol="0"/>
            <a:lstStyle/>
            <a:p>
              <a:endParaRPr/>
            </a:p>
          </p:txBody>
        </p:sp>
        <p:sp>
          <p:nvSpPr>
            <p:cNvPr id="113" name="object 113"/>
            <p:cNvSpPr/>
            <p:nvPr/>
          </p:nvSpPr>
          <p:spPr>
            <a:xfrm>
              <a:off x="3975455" y="4031348"/>
              <a:ext cx="846455" cy="339725"/>
            </a:xfrm>
            <a:custGeom>
              <a:avLst/>
              <a:gdLst/>
              <a:ahLst/>
              <a:cxnLst/>
              <a:rect l="l" t="t" r="r" b="b"/>
              <a:pathLst>
                <a:path w="846454" h="339725">
                  <a:moveTo>
                    <a:pt x="0" y="5994"/>
                  </a:moveTo>
                  <a:lnTo>
                    <a:pt x="84800" y="2602"/>
                  </a:lnTo>
                  <a:lnTo>
                    <a:pt x="164916" y="615"/>
                  </a:lnTo>
                  <a:lnTo>
                    <a:pt x="240383" y="0"/>
                  </a:lnTo>
                  <a:lnTo>
                    <a:pt x="311237" y="726"/>
                  </a:lnTo>
                  <a:lnTo>
                    <a:pt x="377511" y="2762"/>
                  </a:lnTo>
                  <a:lnTo>
                    <a:pt x="439240" y="6077"/>
                  </a:lnTo>
                  <a:lnTo>
                    <a:pt x="496460" y="10639"/>
                  </a:lnTo>
                  <a:lnTo>
                    <a:pt x="549206" y="16417"/>
                  </a:lnTo>
                  <a:lnTo>
                    <a:pt x="597512" y="23380"/>
                  </a:lnTo>
                  <a:lnTo>
                    <a:pt x="641413" y="31497"/>
                  </a:lnTo>
                  <a:lnTo>
                    <a:pt x="680944" y="40736"/>
                  </a:lnTo>
                  <a:lnTo>
                    <a:pt x="747037" y="62455"/>
                  </a:lnTo>
                  <a:lnTo>
                    <a:pt x="796068" y="88287"/>
                  </a:lnTo>
                  <a:lnTo>
                    <a:pt x="828318" y="117982"/>
                  </a:lnTo>
                  <a:lnTo>
                    <a:pt x="845836" y="169220"/>
                  </a:lnTo>
                  <a:lnTo>
                    <a:pt x="843587" y="187959"/>
                  </a:lnTo>
                  <a:lnTo>
                    <a:pt x="827165" y="227741"/>
                  </a:lnTo>
                  <a:lnTo>
                    <a:pt x="795078" y="270384"/>
                  </a:lnTo>
                  <a:lnTo>
                    <a:pt x="747604" y="315638"/>
                  </a:lnTo>
                  <a:lnTo>
                    <a:pt x="718185" y="339166"/>
                  </a:lnTo>
                </a:path>
              </a:pathLst>
            </a:custGeom>
            <a:ln w="5080">
              <a:solidFill>
                <a:srgbClr val="231F20"/>
              </a:solidFill>
            </a:ln>
          </p:spPr>
          <p:txBody>
            <a:bodyPr wrap="square" lIns="0" tIns="0" rIns="0" bIns="0" rtlCol="0"/>
            <a:lstStyle/>
            <a:p>
              <a:endParaRPr/>
            </a:p>
          </p:txBody>
        </p:sp>
        <p:sp>
          <p:nvSpPr>
            <p:cNvPr id="114" name="object 114"/>
            <p:cNvSpPr/>
            <p:nvPr/>
          </p:nvSpPr>
          <p:spPr>
            <a:xfrm>
              <a:off x="1016994" y="4475289"/>
              <a:ext cx="119380" cy="0"/>
            </a:xfrm>
            <a:custGeom>
              <a:avLst/>
              <a:gdLst/>
              <a:ahLst/>
              <a:cxnLst/>
              <a:rect l="l" t="t" r="r" b="b"/>
              <a:pathLst>
                <a:path w="119380">
                  <a:moveTo>
                    <a:pt x="119062" y="0"/>
                  </a:moveTo>
                  <a:lnTo>
                    <a:pt x="0" y="0"/>
                  </a:lnTo>
                </a:path>
              </a:pathLst>
            </a:custGeom>
            <a:ln w="12700">
              <a:solidFill>
                <a:srgbClr val="231F20"/>
              </a:solidFill>
            </a:ln>
          </p:spPr>
          <p:txBody>
            <a:bodyPr wrap="square" lIns="0" tIns="0" rIns="0" bIns="0" rtlCol="0"/>
            <a:lstStyle/>
            <a:p>
              <a:endParaRPr/>
            </a:p>
          </p:txBody>
        </p:sp>
        <p:sp>
          <p:nvSpPr>
            <p:cNvPr id="115" name="object 115"/>
            <p:cNvSpPr/>
            <p:nvPr/>
          </p:nvSpPr>
          <p:spPr>
            <a:xfrm>
              <a:off x="1136056" y="4461002"/>
              <a:ext cx="0" cy="24130"/>
            </a:xfrm>
            <a:custGeom>
              <a:avLst/>
              <a:gdLst/>
              <a:ahLst/>
              <a:cxnLst/>
              <a:rect l="l" t="t" r="r" b="b"/>
              <a:pathLst>
                <a:path h="24129">
                  <a:moveTo>
                    <a:pt x="0" y="0"/>
                  </a:moveTo>
                  <a:lnTo>
                    <a:pt x="0" y="23812"/>
                  </a:lnTo>
                </a:path>
              </a:pathLst>
            </a:custGeom>
            <a:ln w="12700">
              <a:solidFill>
                <a:srgbClr val="231F20"/>
              </a:solidFill>
            </a:ln>
          </p:spPr>
          <p:txBody>
            <a:bodyPr wrap="square" lIns="0" tIns="0" rIns="0" bIns="0" rtlCol="0"/>
            <a:lstStyle/>
            <a:p>
              <a:endParaRPr/>
            </a:p>
          </p:txBody>
        </p:sp>
        <p:sp>
          <p:nvSpPr>
            <p:cNvPr id="116" name="object 116"/>
            <p:cNvSpPr/>
            <p:nvPr/>
          </p:nvSpPr>
          <p:spPr>
            <a:xfrm>
              <a:off x="1016994" y="4559426"/>
              <a:ext cx="119380" cy="0"/>
            </a:xfrm>
            <a:custGeom>
              <a:avLst/>
              <a:gdLst/>
              <a:ahLst/>
              <a:cxnLst/>
              <a:rect l="l" t="t" r="r" b="b"/>
              <a:pathLst>
                <a:path w="119380">
                  <a:moveTo>
                    <a:pt x="119062" y="0"/>
                  </a:moveTo>
                  <a:lnTo>
                    <a:pt x="0" y="0"/>
                  </a:lnTo>
                </a:path>
              </a:pathLst>
            </a:custGeom>
            <a:ln w="12700">
              <a:solidFill>
                <a:srgbClr val="231F20"/>
              </a:solidFill>
            </a:ln>
          </p:spPr>
          <p:txBody>
            <a:bodyPr wrap="square" lIns="0" tIns="0" rIns="0" bIns="0" rtlCol="0"/>
            <a:lstStyle/>
            <a:p>
              <a:endParaRPr/>
            </a:p>
          </p:txBody>
        </p:sp>
        <p:sp>
          <p:nvSpPr>
            <p:cNvPr id="117" name="object 117"/>
            <p:cNvSpPr/>
            <p:nvPr/>
          </p:nvSpPr>
          <p:spPr>
            <a:xfrm>
              <a:off x="1136056" y="4545139"/>
              <a:ext cx="0" cy="24130"/>
            </a:xfrm>
            <a:custGeom>
              <a:avLst/>
              <a:gdLst/>
              <a:ahLst/>
              <a:cxnLst/>
              <a:rect l="l" t="t" r="r" b="b"/>
              <a:pathLst>
                <a:path h="24129">
                  <a:moveTo>
                    <a:pt x="0" y="0"/>
                  </a:moveTo>
                  <a:lnTo>
                    <a:pt x="0" y="23812"/>
                  </a:lnTo>
                </a:path>
              </a:pathLst>
            </a:custGeom>
            <a:ln w="12700">
              <a:solidFill>
                <a:srgbClr val="231F20"/>
              </a:solidFill>
            </a:ln>
          </p:spPr>
          <p:txBody>
            <a:bodyPr wrap="square" lIns="0" tIns="0" rIns="0" bIns="0" rtlCol="0"/>
            <a:lstStyle/>
            <a:p>
              <a:endParaRPr/>
            </a:p>
          </p:txBody>
        </p:sp>
      </p:grpSp>
      <p:sp>
        <p:nvSpPr>
          <p:cNvPr id="118" name="object 118"/>
          <p:cNvSpPr txBox="1"/>
          <p:nvPr/>
        </p:nvSpPr>
        <p:spPr>
          <a:xfrm>
            <a:off x="2374010" y="3932199"/>
            <a:ext cx="1596390" cy="304800"/>
          </a:xfrm>
          <a:prstGeom prst="rect">
            <a:avLst/>
          </a:prstGeom>
        </p:spPr>
        <p:txBody>
          <a:bodyPr vert="horz" wrap="square" lIns="0" tIns="38100" rIns="0" bIns="0" rtlCol="0">
            <a:spAutoFit/>
          </a:bodyPr>
          <a:lstStyle/>
          <a:p>
            <a:pPr marL="197485" marR="30480" indent="-160020">
              <a:lnSpc>
                <a:spcPts val="1000"/>
              </a:lnSpc>
              <a:spcBef>
                <a:spcPts val="300"/>
              </a:spcBef>
            </a:pPr>
            <a:r>
              <a:rPr sz="1000" dirty="0">
                <a:solidFill>
                  <a:srgbClr val="231F20"/>
                </a:solidFill>
                <a:latin typeface="Arial"/>
                <a:cs typeface="Arial"/>
              </a:rPr>
              <a:t>Beam splices to occur </a:t>
            </a:r>
            <a:r>
              <a:rPr sz="1000" spc="-20" dirty="0">
                <a:solidFill>
                  <a:srgbClr val="231F20"/>
                </a:solidFill>
                <a:latin typeface="Arial"/>
                <a:cs typeface="Arial"/>
              </a:rPr>
              <a:t>over </a:t>
            </a:r>
            <a:r>
              <a:rPr sz="1000" dirty="0">
                <a:solidFill>
                  <a:srgbClr val="231F20"/>
                </a:solidFill>
                <a:latin typeface="Arial"/>
                <a:cs typeface="Arial"/>
              </a:rPr>
              <a:t>posts</a:t>
            </a:r>
            <a:r>
              <a:rPr sz="1000" spc="-10" dirty="0">
                <a:solidFill>
                  <a:srgbClr val="231F20"/>
                </a:solidFill>
                <a:latin typeface="Arial"/>
                <a:cs typeface="Arial"/>
              </a:rPr>
              <a:t> </a:t>
            </a:r>
            <a:r>
              <a:rPr sz="1000" dirty="0">
                <a:solidFill>
                  <a:srgbClr val="231F20"/>
                </a:solidFill>
                <a:latin typeface="Arial"/>
                <a:cs typeface="Arial"/>
              </a:rPr>
              <a:t>with</a:t>
            </a:r>
            <a:r>
              <a:rPr sz="1000" spc="-5" dirty="0">
                <a:solidFill>
                  <a:srgbClr val="231F20"/>
                </a:solidFill>
                <a:latin typeface="Arial"/>
                <a:cs typeface="Arial"/>
              </a:rPr>
              <a:t> </a:t>
            </a:r>
            <a:r>
              <a:rPr sz="1000" dirty="0">
                <a:solidFill>
                  <a:srgbClr val="231F20"/>
                </a:solidFill>
                <a:latin typeface="Arial"/>
                <a:cs typeface="Arial"/>
              </a:rPr>
              <a:t>1</a:t>
            </a:r>
            <a:r>
              <a:rPr sz="1000" spc="-10" dirty="0">
                <a:solidFill>
                  <a:srgbClr val="231F20"/>
                </a:solidFill>
                <a:latin typeface="Arial"/>
                <a:cs typeface="Arial"/>
              </a:rPr>
              <a:t> </a:t>
            </a:r>
            <a:r>
              <a:rPr sz="1200" baseline="13888" dirty="0">
                <a:solidFill>
                  <a:srgbClr val="231F20"/>
                </a:solidFill>
                <a:latin typeface="Arial"/>
                <a:cs typeface="Arial"/>
              </a:rPr>
              <a:t>1</a:t>
            </a:r>
            <a:r>
              <a:rPr sz="1000" dirty="0">
                <a:solidFill>
                  <a:srgbClr val="231F20"/>
                </a:solidFill>
                <a:latin typeface="Arial"/>
                <a:cs typeface="Arial"/>
              </a:rPr>
              <a:t>/</a:t>
            </a:r>
            <a:r>
              <a:rPr sz="800" dirty="0">
                <a:solidFill>
                  <a:srgbClr val="231F20"/>
                </a:solidFill>
                <a:latin typeface="Arial"/>
                <a:cs typeface="Arial"/>
              </a:rPr>
              <a:t>2</a:t>
            </a:r>
            <a:r>
              <a:rPr sz="1000" dirty="0">
                <a:solidFill>
                  <a:srgbClr val="231F20"/>
                </a:solidFill>
                <a:latin typeface="Arial"/>
                <a:cs typeface="Arial"/>
              </a:rPr>
              <a:t>"</a:t>
            </a:r>
            <a:r>
              <a:rPr sz="1000" spc="-5" dirty="0">
                <a:solidFill>
                  <a:srgbClr val="231F20"/>
                </a:solidFill>
                <a:latin typeface="Arial"/>
                <a:cs typeface="Arial"/>
              </a:rPr>
              <a:t> </a:t>
            </a:r>
            <a:r>
              <a:rPr sz="1000" spc="-10" dirty="0">
                <a:solidFill>
                  <a:srgbClr val="231F20"/>
                </a:solidFill>
                <a:latin typeface="Arial"/>
                <a:cs typeface="Arial"/>
              </a:rPr>
              <a:t>bearing</a:t>
            </a:r>
            <a:endParaRPr sz="1000">
              <a:latin typeface="Arial"/>
              <a:cs typeface="Arial"/>
            </a:endParaRPr>
          </a:p>
        </p:txBody>
      </p:sp>
      <p:grpSp>
        <p:nvGrpSpPr>
          <p:cNvPr id="119" name="object 119"/>
          <p:cNvGrpSpPr/>
          <p:nvPr/>
        </p:nvGrpSpPr>
        <p:grpSpPr>
          <a:xfrm>
            <a:off x="691247" y="4181131"/>
            <a:ext cx="3630929" cy="2628900"/>
            <a:chOff x="691247" y="4181131"/>
            <a:chExt cx="3630929" cy="2628900"/>
          </a:xfrm>
        </p:grpSpPr>
        <p:sp>
          <p:nvSpPr>
            <p:cNvPr id="120" name="object 120"/>
            <p:cNvSpPr/>
            <p:nvPr/>
          </p:nvSpPr>
          <p:spPr>
            <a:xfrm>
              <a:off x="3379190" y="6643636"/>
              <a:ext cx="930275" cy="153670"/>
            </a:xfrm>
            <a:custGeom>
              <a:avLst/>
              <a:gdLst/>
              <a:ahLst/>
              <a:cxnLst/>
              <a:rect l="l" t="t" r="r" b="b"/>
              <a:pathLst>
                <a:path w="930275" h="153670">
                  <a:moveTo>
                    <a:pt x="0" y="0"/>
                  </a:moveTo>
                  <a:lnTo>
                    <a:pt x="412750" y="0"/>
                  </a:lnTo>
                  <a:lnTo>
                    <a:pt x="930224" y="153200"/>
                  </a:lnTo>
                </a:path>
              </a:pathLst>
            </a:custGeom>
            <a:ln w="25400">
              <a:solidFill>
                <a:srgbClr val="231F20"/>
              </a:solidFill>
            </a:ln>
          </p:spPr>
          <p:txBody>
            <a:bodyPr wrap="square" lIns="0" tIns="0" rIns="0" bIns="0" rtlCol="0"/>
            <a:lstStyle/>
            <a:p>
              <a:endParaRPr/>
            </a:p>
          </p:txBody>
        </p:sp>
        <p:sp>
          <p:nvSpPr>
            <p:cNvPr id="121" name="object 121"/>
            <p:cNvSpPr/>
            <p:nvPr/>
          </p:nvSpPr>
          <p:spPr>
            <a:xfrm>
              <a:off x="703947" y="4193831"/>
              <a:ext cx="609600" cy="609600"/>
            </a:xfrm>
            <a:custGeom>
              <a:avLst/>
              <a:gdLst/>
              <a:ahLst/>
              <a:cxnLst/>
              <a:rect l="l" t="t" r="r" b="b"/>
              <a:pathLst>
                <a:path w="609600" h="609600">
                  <a:moveTo>
                    <a:pt x="0" y="304596"/>
                  </a:moveTo>
                  <a:lnTo>
                    <a:pt x="3986" y="255189"/>
                  </a:lnTo>
                  <a:lnTo>
                    <a:pt x="15527" y="208320"/>
                  </a:lnTo>
                  <a:lnTo>
                    <a:pt x="33995" y="164617"/>
                  </a:lnTo>
                  <a:lnTo>
                    <a:pt x="58765" y="124705"/>
                  </a:lnTo>
                  <a:lnTo>
                    <a:pt x="89207" y="89214"/>
                  </a:lnTo>
                  <a:lnTo>
                    <a:pt x="124697" y="58769"/>
                  </a:lnTo>
                  <a:lnTo>
                    <a:pt x="164607" y="33998"/>
                  </a:lnTo>
                  <a:lnTo>
                    <a:pt x="208309" y="15528"/>
                  </a:lnTo>
                  <a:lnTo>
                    <a:pt x="255177" y="3986"/>
                  </a:lnTo>
                  <a:lnTo>
                    <a:pt x="304584" y="0"/>
                  </a:lnTo>
                  <a:lnTo>
                    <a:pt x="353991" y="3986"/>
                  </a:lnTo>
                  <a:lnTo>
                    <a:pt x="400861" y="15528"/>
                  </a:lnTo>
                  <a:lnTo>
                    <a:pt x="444566" y="33998"/>
                  </a:lnTo>
                  <a:lnTo>
                    <a:pt x="484479" y="58769"/>
                  </a:lnTo>
                  <a:lnTo>
                    <a:pt x="519972" y="89214"/>
                  </a:lnTo>
                  <a:lnTo>
                    <a:pt x="550419" y="124705"/>
                  </a:lnTo>
                  <a:lnTo>
                    <a:pt x="575192" y="164617"/>
                  </a:lnTo>
                  <a:lnTo>
                    <a:pt x="593663" y="208320"/>
                  </a:lnTo>
                  <a:lnTo>
                    <a:pt x="605206" y="255189"/>
                  </a:lnTo>
                  <a:lnTo>
                    <a:pt x="609193" y="304596"/>
                  </a:lnTo>
                  <a:lnTo>
                    <a:pt x="605206" y="354003"/>
                  </a:lnTo>
                  <a:lnTo>
                    <a:pt x="593663" y="400872"/>
                  </a:lnTo>
                  <a:lnTo>
                    <a:pt x="575192" y="444576"/>
                  </a:lnTo>
                  <a:lnTo>
                    <a:pt x="550419" y="484487"/>
                  </a:lnTo>
                  <a:lnTo>
                    <a:pt x="519972" y="519979"/>
                  </a:lnTo>
                  <a:lnTo>
                    <a:pt x="484479" y="550424"/>
                  </a:lnTo>
                  <a:lnTo>
                    <a:pt x="444566" y="575195"/>
                  </a:lnTo>
                  <a:lnTo>
                    <a:pt x="400861" y="593665"/>
                  </a:lnTo>
                  <a:lnTo>
                    <a:pt x="353991" y="605206"/>
                  </a:lnTo>
                  <a:lnTo>
                    <a:pt x="304584" y="609193"/>
                  </a:lnTo>
                  <a:lnTo>
                    <a:pt x="255177" y="605206"/>
                  </a:lnTo>
                  <a:lnTo>
                    <a:pt x="208309" y="593665"/>
                  </a:lnTo>
                  <a:lnTo>
                    <a:pt x="164607" y="575195"/>
                  </a:lnTo>
                  <a:lnTo>
                    <a:pt x="124697" y="550424"/>
                  </a:lnTo>
                  <a:lnTo>
                    <a:pt x="89207" y="519979"/>
                  </a:lnTo>
                  <a:lnTo>
                    <a:pt x="58765" y="484487"/>
                  </a:lnTo>
                  <a:lnTo>
                    <a:pt x="33995" y="444576"/>
                  </a:lnTo>
                  <a:lnTo>
                    <a:pt x="15527" y="400872"/>
                  </a:lnTo>
                  <a:lnTo>
                    <a:pt x="3986" y="354003"/>
                  </a:lnTo>
                  <a:lnTo>
                    <a:pt x="0" y="304596"/>
                  </a:lnTo>
                </a:path>
              </a:pathLst>
            </a:custGeom>
            <a:ln w="25400">
              <a:solidFill>
                <a:srgbClr val="231F20"/>
              </a:solidFill>
              <a:prstDash val="sysDot"/>
            </a:ln>
          </p:spPr>
          <p:txBody>
            <a:bodyPr wrap="square" lIns="0" tIns="0" rIns="0" bIns="0" rtlCol="0"/>
            <a:lstStyle/>
            <a:p>
              <a:endParaRPr/>
            </a:p>
          </p:txBody>
        </p:sp>
        <p:sp>
          <p:nvSpPr>
            <p:cNvPr id="122" name="object 122"/>
            <p:cNvSpPr/>
            <p:nvPr/>
          </p:nvSpPr>
          <p:spPr>
            <a:xfrm>
              <a:off x="1058095" y="4795888"/>
              <a:ext cx="387350" cy="629285"/>
            </a:xfrm>
            <a:custGeom>
              <a:avLst/>
              <a:gdLst/>
              <a:ahLst/>
              <a:cxnLst/>
              <a:rect l="l" t="t" r="r" b="b"/>
              <a:pathLst>
                <a:path w="387350" h="629285">
                  <a:moveTo>
                    <a:pt x="0" y="0"/>
                  </a:moveTo>
                  <a:lnTo>
                    <a:pt x="158000" y="628688"/>
                  </a:lnTo>
                  <a:lnTo>
                    <a:pt x="386740" y="628688"/>
                  </a:lnTo>
                </a:path>
              </a:pathLst>
            </a:custGeom>
            <a:ln w="25400">
              <a:solidFill>
                <a:srgbClr val="231F20"/>
              </a:solidFill>
            </a:ln>
          </p:spPr>
          <p:txBody>
            <a:bodyPr wrap="square" lIns="0" tIns="0" rIns="0" bIns="0" rtlCol="0"/>
            <a:lstStyle/>
            <a:p>
              <a:endParaRPr/>
            </a:p>
          </p:txBody>
        </p:sp>
        <p:sp>
          <p:nvSpPr>
            <p:cNvPr id="123" name="object 123"/>
            <p:cNvSpPr/>
            <p:nvPr/>
          </p:nvSpPr>
          <p:spPr>
            <a:xfrm>
              <a:off x="3137890" y="4665992"/>
              <a:ext cx="1162050" cy="225425"/>
            </a:xfrm>
            <a:custGeom>
              <a:avLst/>
              <a:gdLst/>
              <a:ahLst/>
              <a:cxnLst/>
              <a:rect l="l" t="t" r="r" b="b"/>
              <a:pathLst>
                <a:path w="1162050" h="225425">
                  <a:moveTo>
                    <a:pt x="0" y="225056"/>
                  </a:moveTo>
                  <a:lnTo>
                    <a:pt x="501650" y="225056"/>
                  </a:lnTo>
                  <a:lnTo>
                    <a:pt x="1162050" y="0"/>
                  </a:lnTo>
                </a:path>
              </a:pathLst>
            </a:custGeom>
            <a:ln w="25400">
              <a:solidFill>
                <a:srgbClr val="231F20"/>
              </a:solidFill>
            </a:ln>
          </p:spPr>
          <p:txBody>
            <a:bodyPr wrap="square" lIns="0" tIns="0" rIns="0" bIns="0" rtlCol="0"/>
            <a:lstStyle/>
            <a:p>
              <a:endParaRPr/>
            </a:p>
          </p:txBody>
        </p:sp>
      </p:grpSp>
      <p:sp>
        <p:nvSpPr>
          <p:cNvPr id="124" name="object 124"/>
          <p:cNvSpPr txBox="1"/>
          <p:nvPr/>
        </p:nvSpPr>
        <p:spPr>
          <a:xfrm>
            <a:off x="1177331" y="4401820"/>
            <a:ext cx="107950" cy="238760"/>
          </a:xfrm>
          <a:prstGeom prst="rect">
            <a:avLst/>
          </a:prstGeom>
        </p:spPr>
        <p:txBody>
          <a:bodyPr vert="horz" wrap="square" lIns="0" tIns="12700" rIns="0" bIns="0" rtlCol="0">
            <a:spAutoFit/>
          </a:bodyPr>
          <a:lstStyle/>
          <a:p>
            <a:pPr marL="12700">
              <a:lnSpc>
                <a:spcPct val="100000"/>
              </a:lnSpc>
              <a:spcBef>
                <a:spcPts val="100"/>
              </a:spcBef>
            </a:pPr>
            <a:r>
              <a:rPr sz="1400" spc="-345" dirty="0">
                <a:solidFill>
                  <a:srgbClr val="231F20"/>
                </a:solidFill>
                <a:latin typeface="Arial"/>
                <a:cs typeface="Arial"/>
              </a:rPr>
              <a:t>A</a:t>
            </a:r>
            <a:endParaRPr sz="1400">
              <a:latin typeface="Arial"/>
              <a:cs typeface="Arial"/>
            </a:endParaRPr>
          </a:p>
        </p:txBody>
      </p:sp>
      <p:sp>
        <p:nvSpPr>
          <p:cNvPr id="125" name="object 125"/>
          <p:cNvSpPr txBox="1"/>
          <p:nvPr/>
        </p:nvSpPr>
        <p:spPr>
          <a:xfrm>
            <a:off x="4303055" y="4373194"/>
            <a:ext cx="107950" cy="238760"/>
          </a:xfrm>
          <a:prstGeom prst="rect">
            <a:avLst/>
          </a:prstGeom>
        </p:spPr>
        <p:txBody>
          <a:bodyPr vert="horz" wrap="square" lIns="0" tIns="12700" rIns="0" bIns="0" rtlCol="0">
            <a:spAutoFit/>
          </a:bodyPr>
          <a:lstStyle/>
          <a:p>
            <a:pPr marL="12700">
              <a:lnSpc>
                <a:spcPct val="100000"/>
              </a:lnSpc>
              <a:spcBef>
                <a:spcPts val="100"/>
              </a:spcBef>
            </a:pPr>
            <a:r>
              <a:rPr sz="1400" spc="-345" dirty="0">
                <a:solidFill>
                  <a:srgbClr val="231F20"/>
                </a:solidFill>
                <a:latin typeface="Arial"/>
                <a:cs typeface="Arial"/>
              </a:rPr>
              <a:t>B</a:t>
            </a:r>
            <a:endParaRPr sz="1400">
              <a:latin typeface="Arial"/>
              <a:cs typeface="Arial"/>
            </a:endParaRPr>
          </a:p>
        </p:txBody>
      </p:sp>
      <p:grpSp>
        <p:nvGrpSpPr>
          <p:cNvPr id="126" name="object 126"/>
          <p:cNvGrpSpPr/>
          <p:nvPr/>
        </p:nvGrpSpPr>
        <p:grpSpPr>
          <a:xfrm>
            <a:off x="2970695" y="4181131"/>
            <a:ext cx="1906270" cy="2663825"/>
            <a:chOff x="2970695" y="4181131"/>
            <a:chExt cx="1906270" cy="2663825"/>
          </a:xfrm>
        </p:grpSpPr>
        <p:sp>
          <p:nvSpPr>
            <p:cNvPr id="127" name="object 127"/>
            <p:cNvSpPr/>
            <p:nvPr/>
          </p:nvSpPr>
          <p:spPr>
            <a:xfrm>
              <a:off x="4254944" y="4193831"/>
              <a:ext cx="609600" cy="609600"/>
            </a:xfrm>
            <a:custGeom>
              <a:avLst/>
              <a:gdLst/>
              <a:ahLst/>
              <a:cxnLst/>
              <a:rect l="l" t="t" r="r" b="b"/>
              <a:pathLst>
                <a:path w="609600" h="609600">
                  <a:moveTo>
                    <a:pt x="0" y="304596"/>
                  </a:moveTo>
                  <a:lnTo>
                    <a:pt x="3986" y="255189"/>
                  </a:lnTo>
                  <a:lnTo>
                    <a:pt x="15527" y="208320"/>
                  </a:lnTo>
                  <a:lnTo>
                    <a:pt x="33995" y="164617"/>
                  </a:lnTo>
                  <a:lnTo>
                    <a:pt x="58765" y="124705"/>
                  </a:lnTo>
                  <a:lnTo>
                    <a:pt x="89207" y="89214"/>
                  </a:lnTo>
                  <a:lnTo>
                    <a:pt x="124697" y="58769"/>
                  </a:lnTo>
                  <a:lnTo>
                    <a:pt x="164607" y="33998"/>
                  </a:lnTo>
                  <a:lnTo>
                    <a:pt x="208309" y="15528"/>
                  </a:lnTo>
                  <a:lnTo>
                    <a:pt x="255177" y="3986"/>
                  </a:lnTo>
                  <a:lnTo>
                    <a:pt x="304584" y="0"/>
                  </a:lnTo>
                  <a:lnTo>
                    <a:pt x="353991" y="3986"/>
                  </a:lnTo>
                  <a:lnTo>
                    <a:pt x="400861" y="15528"/>
                  </a:lnTo>
                  <a:lnTo>
                    <a:pt x="444566" y="33998"/>
                  </a:lnTo>
                  <a:lnTo>
                    <a:pt x="484479" y="58769"/>
                  </a:lnTo>
                  <a:lnTo>
                    <a:pt x="519972" y="89214"/>
                  </a:lnTo>
                  <a:lnTo>
                    <a:pt x="550419" y="124705"/>
                  </a:lnTo>
                  <a:lnTo>
                    <a:pt x="575192" y="164617"/>
                  </a:lnTo>
                  <a:lnTo>
                    <a:pt x="593663" y="208320"/>
                  </a:lnTo>
                  <a:lnTo>
                    <a:pt x="605206" y="255189"/>
                  </a:lnTo>
                  <a:lnTo>
                    <a:pt x="609193" y="304596"/>
                  </a:lnTo>
                  <a:lnTo>
                    <a:pt x="605206" y="354003"/>
                  </a:lnTo>
                  <a:lnTo>
                    <a:pt x="593663" y="400872"/>
                  </a:lnTo>
                  <a:lnTo>
                    <a:pt x="575192" y="444576"/>
                  </a:lnTo>
                  <a:lnTo>
                    <a:pt x="550419" y="484487"/>
                  </a:lnTo>
                  <a:lnTo>
                    <a:pt x="519972" y="519979"/>
                  </a:lnTo>
                  <a:lnTo>
                    <a:pt x="484479" y="550424"/>
                  </a:lnTo>
                  <a:lnTo>
                    <a:pt x="444566" y="575195"/>
                  </a:lnTo>
                  <a:lnTo>
                    <a:pt x="400861" y="593665"/>
                  </a:lnTo>
                  <a:lnTo>
                    <a:pt x="353991" y="605206"/>
                  </a:lnTo>
                  <a:lnTo>
                    <a:pt x="304584" y="609193"/>
                  </a:lnTo>
                  <a:lnTo>
                    <a:pt x="255177" y="605206"/>
                  </a:lnTo>
                  <a:lnTo>
                    <a:pt x="208309" y="593665"/>
                  </a:lnTo>
                  <a:lnTo>
                    <a:pt x="164607" y="575195"/>
                  </a:lnTo>
                  <a:lnTo>
                    <a:pt x="124697" y="550424"/>
                  </a:lnTo>
                  <a:lnTo>
                    <a:pt x="89207" y="519979"/>
                  </a:lnTo>
                  <a:lnTo>
                    <a:pt x="58765" y="484487"/>
                  </a:lnTo>
                  <a:lnTo>
                    <a:pt x="33995" y="444576"/>
                  </a:lnTo>
                  <a:lnTo>
                    <a:pt x="15527" y="400872"/>
                  </a:lnTo>
                  <a:lnTo>
                    <a:pt x="3986" y="354003"/>
                  </a:lnTo>
                  <a:lnTo>
                    <a:pt x="0" y="304596"/>
                  </a:lnTo>
                </a:path>
              </a:pathLst>
            </a:custGeom>
            <a:ln w="25400">
              <a:solidFill>
                <a:srgbClr val="231F20"/>
              </a:solidFill>
              <a:prstDash val="sysDot"/>
            </a:ln>
          </p:spPr>
          <p:txBody>
            <a:bodyPr wrap="square" lIns="0" tIns="0" rIns="0" bIns="0" rtlCol="0"/>
            <a:lstStyle/>
            <a:p>
              <a:endParaRPr/>
            </a:p>
          </p:txBody>
        </p:sp>
        <p:sp>
          <p:nvSpPr>
            <p:cNvPr id="128" name="object 128"/>
            <p:cNvSpPr/>
            <p:nvPr/>
          </p:nvSpPr>
          <p:spPr>
            <a:xfrm>
              <a:off x="2977045" y="6483044"/>
              <a:ext cx="620395" cy="355600"/>
            </a:xfrm>
            <a:custGeom>
              <a:avLst/>
              <a:gdLst/>
              <a:ahLst/>
              <a:cxnLst/>
              <a:rect l="l" t="t" r="r" b="b"/>
              <a:pathLst>
                <a:path w="620395" h="355600">
                  <a:moveTo>
                    <a:pt x="569112" y="0"/>
                  </a:moveTo>
                  <a:lnTo>
                    <a:pt x="50800" y="0"/>
                  </a:lnTo>
                  <a:lnTo>
                    <a:pt x="31027" y="3992"/>
                  </a:lnTo>
                  <a:lnTo>
                    <a:pt x="14879" y="14879"/>
                  </a:lnTo>
                  <a:lnTo>
                    <a:pt x="3992" y="31027"/>
                  </a:lnTo>
                  <a:lnTo>
                    <a:pt x="0" y="50800"/>
                  </a:lnTo>
                  <a:lnTo>
                    <a:pt x="0" y="304660"/>
                  </a:lnTo>
                  <a:lnTo>
                    <a:pt x="3992" y="324433"/>
                  </a:lnTo>
                  <a:lnTo>
                    <a:pt x="14879" y="340580"/>
                  </a:lnTo>
                  <a:lnTo>
                    <a:pt x="31027" y="351467"/>
                  </a:lnTo>
                  <a:lnTo>
                    <a:pt x="50800" y="355460"/>
                  </a:lnTo>
                  <a:lnTo>
                    <a:pt x="569112" y="355460"/>
                  </a:lnTo>
                  <a:lnTo>
                    <a:pt x="588885" y="351467"/>
                  </a:lnTo>
                  <a:lnTo>
                    <a:pt x="605032" y="340580"/>
                  </a:lnTo>
                  <a:lnTo>
                    <a:pt x="615920" y="324433"/>
                  </a:lnTo>
                  <a:lnTo>
                    <a:pt x="619912" y="304660"/>
                  </a:lnTo>
                  <a:lnTo>
                    <a:pt x="619912" y="50800"/>
                  </a:lnTo>
                  <a:lnTo>
                    <a:pt x="615920" y="31027"/>
                  </a:lnTo>
                  <a:lnTo>
                    <a:pt x="605032" y="14879"/>
                  </a:lnTo>
                  <a:lnTo>
                    <a:pt x="588885" y="3992"/>
                  </a:lnTo>
                  <a:lnTo>
                    <a:pt x="569112" y="0"/>
                  </a:lnTo>
                  <a:close/>
                </a:path>
              </a:pathLst>
            </a:custGeom>
            <a:solidFill>
              <a:srgbClr val="FFFFFF"/>
            </a:solidFill>
          </p:spPr>
          <p:txBody>
            <a:bodyPr wrap="square" lIns="0" tIns="0" rIns="0" bIns="0" rtlCol="0"/>
            <a:lstStyle/>
            <a:p>
              <a:endParaRPr/>
            </a:p>
          </p:txBody>
        </p:sp>
        <p:sp>
          <p:nvSpPr>
            <p:cNvPr id="129" name="object 129"/>
            <p:cNvSpPr/>
            <p:nvPr/>
          </p:nvSpPr>
          <p:spPr>
            <a:xfrm>
              <a:off x="2977045" y="6483044"/>
              <a:ext cx="620395" cy="355600"/>
            </a:xfrm>
            <a:custGeom>
              <a:avLst/>
              <a:gdLst/>
              <a:ahLst/>
              <a:cxnLst/>
              <a:rect l="l" t="t" r="r" b="b"/>
              <a:pathLst>
                <a:path w="620395" h="355600">
                  <a:moveTo>
                    <a:pt x="0" y="50800"/>
                  </a:moveTo>
                  <a:lnTo>
                    <a:pt x="3992" y="31027"/>
                  </a:lnTo>
                  <a:lnTo>
                    <a:pt x="14879" y="14879"/>
                  </a:lnTo>
                  <a:lnTo>
                    <a:pt x="31027" y="3992"/>
                  </a:lnTo>
                  <a:lnTo>
                    <a:pt x="50800" y="0"/>
                  </a:lnTo>
                  <a:lnTo>
                    <a:pt x="569112" y="0"/>
                  </a:lnTo>
                  <a:lnTo>
                    <a:pt x="588885" y="3992"/>
                  </a:lnTo>
                  <a:lnTo>
                    <a:pt x="605032" y="14879"/>
                  </a:lnTo>
                  <a:lnTo>
                    <a:pt x="615920" y="31027"/>
                  </a:lnTo>
                  <a:lnTo>
                    <a:pt x="619912" y="50800"/>
                  </a:lnTo>
                  <a:lnTo>
                    <a:pt x="619912" y="304660"/>
                  </a:lnTo>
                  <a:lnTo>
                    <a:pt x="615920" y="324433"/>
                  </a:lnTo>
                  <a:lnTo>
                    <a:pt x="605032" y="340580"/>
                  </a:lnTo>
                  <a:lnTo>
                    <a:pt x="588885" y="351467"/>
                  </a:lnTo>
                  <a:lnTo>
                    <a:pt x="569112" y="355460"/>
                  </a:lnTo>
                  <a:lnTo>
                    <a:pt x="50800" y="355460"/>
                  </a:lnTo>
                  <a:lnTo>
                    <a:pt x="31027" y="351467"/>
                  </a:lnTo>
                  <a:lnTo>
                    <a:pt x="14879" y="340580"/>
                  </a:lnTo>
                  <a:lnTo>
                    <a:pt x="3992" y="324433"/>
                  </a:lnTo>
                  <a:lnTo>
                    <a:pt x="0" y="304660"/>
                  </a:lnTo>
                  <a:lnTo>
                    <a:pt x="0" y="50800"/>
                  </a:lnTo>
                </a:path>
              </a:pathLst>
            </a:custGeom>
            <a:ln w="12700">
              <a:solidFill>
                <a:srgbClr val="231F20"/>
              </a:solidFill>
            </a:ln>
          </p:spPr>
          <p:txBody>
            <a:bodyPr wrap="square" lIns="0" tIns="0" rIns="0" bIns="0" rtlCol="0"/>
            <a:lstStyle/>
            <a:p>
              <a:endParaRPr/>
            </a:p>
          </p:txBody>
        </p:sp>
      </p:grpSp>
      <p:sp>
        <p:nvSpPr>
          <p:cNvPr id="130" name="object 130"/>
          <p:cNvSpPr txBox="1"/>
          <p:nvPr/>
        </p:nvSpPr>
        <p:spPr>
          <a:xfrm>
            <a:off x="3055632" y="6511252"/>
            <a:ext cx="470534" cy="274955"/>
          </a:xfrm>
          <a:prstGeom prst="rect">
            <a:avLst/>
          </a:prstGeom>
        </p:spPr>
        <p:txBody>
          <a:bodyPr vert="horz" wrap="square" lIns="0" tIns="12700" rIns="0" bIns="0" rtlCol="0">
            <a:spAutoFit/>
          </a:bodyPr>
          <a:lstStyle/>
          <a:p>
            <a:pPr marL="20320">
              <a:lnSpc>
                <a:spcPct val="100000"/>
              </a:lnSpc>
              <a:spcBef>
                <a:spcPts val="100"/>
              </a:spcBef>
            </a:pPr>
            <a:r>
              <a:rPr sz="900" b="1" dirty="0">
                <a:solidFill>
                  <a:srgbClr val="231F20"/>
                </a:solidFill>
                <a:latin typeface="Arial"/>
                <a:cs typeface="Arial"/>
              </a:rPr>
              <a:t>Detail </a:t>
            </a:r>
            <a:r>
              <a:rPr sz="900" b="1" spc="-50" dirty="0">
                <a:solidFill>
                  <a:srgbClr val="231F20"/>
                </a:solidFill>
                <a:latin typeface="Arial"/>
                <a:cs typeface="Arial"/>
              </a:rPr>
              <a:t>C</a:t>
            </a:r>
            <a:endParaRPr sz="900">
              <a:latin typeface="Arial"/>
              <a:cs typeface="Arial"/>
            </a:endParaRPr>
          </a:p>
          <a:p>
            <a:pPr marL="12700">
              <a:lnSpc>
                <a:spcPct val="100000"/>
              </a:lnSpc>
              <a:spcBef>
                <a:spcPts val="40"/>
              </a:spcBef>
            </a:pPr>
            <a:r>
              <a:rPr sz="700" i="1" spc="-50" dirty="0">
                <a:solidFill>
                  <a:srgbClr val="231F20"/>
                </a:solidFill>
                <a:latin typeface="Arial"/>
                <a:cs typeface="Arial"/>
              </a:rPr>
              <a:t>(see</a:t>
            </a:r>
            <a:r>
              <a:rPr sz="700" i="1" dirty="0">
                <a:solidFill>
                  <a:srgbClr val="231F20"/>
                </a:solidFill>
                <a:latin typeface="Arial"/>
                <a:cs typeface="Arial"/>
              </a:rPr>
              <a:t> </a:t>
            </a:r>
            <a:r>
              <a:rPr sz="700" i="1" spc="-45" dirty="0">
                <a:solidFill>
                  <a:srgbClr val="231F20"/>
                </a:solidFill>
                <a:latin typeface="Arial"/>
                <a:cs typeface="Arial"/>
              </a:rPr>
              <a:t>page</a:t>
            </a:r>
            <a:r>
              <a:rPr sz="700" i="1" spc="5" dirty="0">
                <a:solidFill>
                  <a:srgbClr val="231F20"/>
                </a:solidFill>
                <a:latin typeface="Arial"/>
                <a:cs typeface="Arial"/>
              </a:rPr>
              <a:t> </a:t>
            </a:r>
            <a:r>
              <a:rPr sz="700" i="1" spc="-35" dirty="0">
                <a:solidFill>
                  <a:srgbClr val="00007F"/>
                </a:solidFill>
                <a:latin typeface="Times New Roman"/>
                <a:cs typeface="Times New Roman"/>
              </a:rPr>
              <a:t>6</a:t>
            </a:r>
            <a:r>
              <a:rPr sz="700" i="1" spc="-35" dirty="0">
                <a:solidFill>
                  <a:srgbClr val="231F20"/>
                </a:solidFill>
                <a:latin typeface="Arial"/>
                <a:cs typeface="Arial"/>
              </a:rPr>
              <a:t>)</a:t>
            </a:r>
            <a:endParaRPr sz="700">
              <a:latin typeface="Arial"/>
              <a:cs typeface="Arial"/>
            </a:endParaRPr>
          </a:p>
        </p:txBody>
      </p:sp>
      <p:sp>
        <p:nvSpPr>
          <p:cNvPr id="131" name="object 131"/>
          <p:cNvSpPr/>
          <p:nvPr/>
        </p:nvSpPr>
        <p:spPr>
          <a:xfrm>
            <a:off x="4280344" y="6600482"/>
            <a:ext cx="609600" cy="609600"/>
          </a:xfrm>
          <a:custGeom>
            <a:avLst/>
            <a:gdLst/>
            <a:ahLst/>
            <a:cxnLst/>
            <a:rect l="l" t="t" r="r" b="b"/>
            <a:pathLst>
              <a:path w="609600" h="609600">
                <a:moveTo>
                  <a:pt x="0" y="304596"/>
                </a:moveTo>
                <a:lnTo>
                  <a:pt x="3986" y="255189"/>
                </a:lnTo>
                <a:lnTo>
                  <a:pt x="15527" y="208320"/>
                </a:lnTo>
                <a:lnTo>
                  <a:pt x="33995" y="164617"/>
                </a:lnTo>
                <a:lnTo>
                  <a:pt x="58765" y="124705"/>
                </a:lnTo>
                <a:lnTo>
                  <a:pt x="89207" y="89214"/>
                </a:lnTo>
                <a:lnTo>
                  <a:pt x="124697" y="58769"/>
                </a:lnTo>
                <a:lnTo>
                  <a:pt x="164607" y="33998"/>
                </a:lnTo>
                <a:lnTo>
                  <a:pt x="208309" y="15528"/>
                </a:lnTo>
                <a:lnTo>
                  <a:pt x="255177" y="3986"/>
                </a:lnTo>
                <a:lnTo>
                  <a:pt x="304584" y="0"/>
                </a:lnTo>
                <a:lnTo>
                  <a:pt x="353991" y="3986"/>
                </a:lnTo>
                <a:lnTo>
                  <a:pt x="400861" y="15528"/>
                </a:lnTo>
                <a:lnTo>
                  <a:pt x="444566" y="33998"/>
                </a:lnTo>
                <a:lnTo>
                  <a:pt x="484479" y="58769"/>
                </a:lnTo>
                <a:lnTo>
                  <a:pt x="519972" y="89214"/>
                </a:lnTo>
                <a:lnTo>
                  <a:pt x="550419" y="124705"/>
                </a:lnTo>
                <a:lnTo>
                  <a:pt x="575192" y="164617"/>
                </a:lnTo>
                <a:lnTo>
                  <a:pt x="593663" y="208320"/>
                </a:lnTo>
                <a:lnTo>
                  <a:pt x="605206" y="255189"/>
                </a:lnTo>
                <a:lnTo>
                  <a:pt x="609193" y="304596"/>
                </a:lnTo>
                <a:lnTo>
                  <a:pt x="605206" y="354003"/>
                </a:lnTo>
                <a:lnTo>
                  <a:pt x="593663" y="400871"/>
                </a:lnTo>
                <a:lnTo>
                  <a:pt x="575192" y="444573"/>
                </a:lnTo>
                <a:lnTo>
                  <a:pt x="550419" y="484483"/>
                </a:lnTo>
                <a:lnTo>
                  <a:pt x="519972" y="519972"/>
                </a:lnTo>
                <a:lnTo>
                  <a:pt x="484479" y="550415"/>
                </a:lnTo>
                <a:lnTo>
                  <a:pt x="444566" y="575185"/>
                </a:lnTo>
                <a:lnTo>
                  <a:pt x="400861" y="593653"/>
                </a:lnTo>
                <a:lnTo>
                  <a:pt x="353991" y="605194"/>
                </a:lnTo>
                <a:lnTo>
                  <a:pt x="304584" y="609180"/>
                </a:lnTo>
                <a:lnTo>
                  <a:pt x="255177" y="605194"/>
                </a:lnTo>
                <a:lnTo>
                  <a:pt x="208309" y="593653"/>
                </a:lnTo>
                <a:lnTo>
                  <a:pt x="164607" y="575185"/>
                </a:lnTo>
                <a:lnTo>
                  <a:pt x="124697" y="550415"/>
                </a:lnTo>
                <a:lnTo>
                  <a:pt x="89207" y="519972"/>
                </a:lnTo>
                <a:lnTo>
                  <a:pt x="58765" y="484483"/>
                </a:lnTo>
                <a:lnTo>
                  <a:pt x="33995" y="444573"/>
                </a:lnTo>
                <a:lnTo>
                  <a:pt x="15527" y="400871"/>
                </a:lnTo>
                <a:lnTo>
                  <a:pt x="3986" y="354003"/>
                </a:lnTo>
                <a:lnTo>
                  <a:pt x="0" y="304596"/>
                </a:lnTo>
              </a:path>
            </a:pathLst>
          </a:custGeom>
          <a:ln w="25400">
            <a:solidFill>
              <a:srgbClr val="231F20"/>
            </a:solidFill>
            <a:prstDash val="sysDot"/>
          </a:ln>
        </p:spPr>
        <p:txBody>
          <a:bodyPr wrap="square" lIns="0" tIns="0" rIns="0" bIns="0" rtlCol="0"/>
          <a:lstStyle/>
          <a:p>
            <a:endParaRPr/>
          </a:p>
        </p:txBody>
      </p:sp>
      <p:sp>
        <p:nvSpPr>
          <p:cNvPr id="132" name="object 132"/>
          <p:cNvSpPr txBox="1"/>
          <p:nvPr/>
        </p:nvSpPr>
        <p:spPr>
          <a:xfrm>
            <a:off x="4322165" y="6722732"/>
            <a:ext cx="107950" cy="238760"/>
          </a:xfrm>
          <a:prstGeom prst="rect">
            <a:avLst/>
          </a:prstGeom>
        </p:spPr>
        <p:txBody>
          <a:bodyPr vert="horz" wrap="square" lIns="0" tIns="12700" rIns="0" bIns="0" rtlCol="0">
            <a:spAutoFit/>
          </a:bodyPr>
          <a:lstStyle/>
          <a:p>
            <a:pPr marL="12700">
              <a:lnSpc>
                <a:spcPct val="100000"/>
              </a:lnSpc>
              <a:spcBef>
                <a:spcPts val="100"/>
              </a:spcBef>
            </a:pPr>
            <a:r>
              <a:rPr sz="1400" spc="-415" dirty="0">
                <a:solidFill>
                  <a:srgbClr val="231F20"/>
                </a:solidFill>
                <a:latin typeface="Arial"/>
                <a:cs typeface="Arial"/>
              </a:rPr>
              <a:t>C</a:t>
            </a:r>
            <a:endParaRPr sz="1400">
              <a:latin typeface="Arial"/>
              <a:cs typeface="Arial"/>
            </a:endParaRPr>
          </a:p>
        </p:txBody>
      </p:sp>
      <p:grpSp>
        <p:nvGrpSpPr>
          <p:cNvPr id="133" name="object 133"/>
          <p:cNvGrpSpPr/>
          <p:nvPr/>
        </p:nvGrpSpPr>
        <p:grpSpPr>
          <a:xfrm>
            <a:off x="2270340" y="4792891"/>
            <a:ext cx="1229995" cy="737235"/>
            <a:chOff x="2270340" y="4792891"/>
            <a:chExt cx="1229995" cy="737235"/>
          </a:xfrm>
        </p:grpSpPr>
        <p:sp>
          <p:nvSpPr>
            <p:cNvPr id="134" name="object 134"/>
            <p:cNvSpPr/>
            <p:nvPr/>
          </p:nvSpPr>
          <p:spPr>
            <a:xfrm>
              <a:off x="2276690" y="4799241"/>
              <a:ext cx="1217295" cy="498475"/>
            </a:xfrm>
            <a:custGeom>
              <a:avLst/>
              <a:gdLst/>
              <a:ahLst/>
              <a:cxnLst/>
              <a:rect l="l" t="t" r="r" b="b"/>
              <a:pathLst>
                <a:path w="1217295" h="498475">
                  <a:moveTo>
                    <a:pt x="1166202" y="0"/>
                  </a:moveTo>
                  <a:lnTo>
                    <a:pt x="50800" y="0"/>
                  </a:lnTo>
                  <a:lnTo>
                    <a:pt x="31027" y="3992"/>
                  </a:lnTo>
                  <a:lnTo>
                    <a:pt x="14879" y="14879"/>
                  </a:lnTo>
                  <a:lnTo>
                    <a:pt x="3992" y="31027"/>
                  </a:lnTo>
                  <a:lnTo>
                    <a:pt x="0" y="50800"/>
                  </a:lnTo>
                  <a:lnTo>
                    <a:pt x="0" y="447408"/>
                  </a:lnTo>
                  <a:lnTo>
                    <a:pt x="3992" y="467181"/>
                  </a:lnTo>
                  <a:lnTo>
                    <a:pt x="14879" y="483328"/>
                  </a:lnTo>
                  <a:lnTo>
                    <a:pt x="31027" y="494215"/>
                  </a:lnTo>
                  <a:lnTo>
                    <a:pt x="50800" y="498208"/>
                  </a:lnTo>
                  <a:lnTo>
                    <a:pt x="1166202" y="498208"/>
                  </a:lnTo>
                  <a:lnTo>
                    <a:pt x="1185981" y="494215"/>
                  </a:lnTo>
                  <a:lnTo>
                    <a:pt x="1202128" y="483328"/>
                  </a:lnTo>
                  <a:lnTo>
                    <a:pt x="1213012" y="467181"/>
                  </a:lnTo>
                  <a:lnTo>
                    <a:pt x="1217002" y="447408"/>
                  </a:lnTo>
                  <a:lnTo>
                    <a:pt x="1217002" y="50800"/>
                  </a:lnTo>
                  <a:lnTo>
                    <a:pt x="1213012" y="31027"/>
                  </a:lnTo>
                  <a:lnTo>
                    <a:pt x="1202128" y="14879"/>
                  </a:lnTo>
                  <a:lnTo>
                    <a:pt x="1185981" y="3992"/>
                  </a:lnTo>
                  <a:lnTo>
                    <a:pt x="1166202" y="0"/>
                  </a:lnTo>
                  <a:close/>
                </a:path>
              </a:pathLst>
            </a:custGeom>
            <a:solidFill>
              <a:srgbClr val="231F20"/>
            </a:solidFill>
          </p:spPr>
          <p:txBody>
            <a:bodyPr wrap="square" lIns="0" tIns="0" rIns="0" bIns="0" rtlCol="0"/>
            <a:lstStyle/>
            <a:p>
              <a:endParaRPr/>
            </a:p>
          </p:txBody>
        </p:sp>
        <p:sp>
          <p:nvSpPr>
            <p:cNvPr id="135" name="object 135"/>
            <p:cNvSpPr/>
            <p:nvPr/>
          </p:nvSpPr>
          <p:spPr>
            <a:xfrm>
              <a:off x="2276690" y="4799241"/>
              <a:ext cx="1217295" cy="498475"/>
            </a:xfrm>
            <a:custGeom>
              <a:avLst/>
              <a:gdLst/>
              <a:ahLst/>
              <a:cxnLst/>
              <a:rect l="l" t="t" r="r" b="b"/>
              <a:pathLst>
                <a:path w="1217295" h="498475">
                  <a:moveTo>
                    <a:pt x="0" y="50800"/>
                  </a:moveTo>
                  <a:lnTo>
                    <a:pt x="3992" y="31027"/>
                  </a:lnTo>
                  <a:lnTo>
                    <a:pt x="14879" y="14879"/>
                  </a:lnTo>
                  <a:lnTo>
                    <a:pt x="31027" y="3992"/>
                  </a:lnTo>
                  <a:lnTo>
                    <a:pt x="50800" y="0"/>
                  </a:lnTo>
                  <a:lnTo>
                    <a:pt x="1166202" y="0"/>
                  </a:lnTo>
                  <a:lnTo>
                    <a:pt x="1185981" y="3992"/>
                  </a:lnTo>
                  <a:lnTo>
                    <a:pt x="1202128" y="14879"/>
                  </a:lnTo>
                  <a:lnTo>
                    <a:pt x="1213012" y="31027"/>
                  </a:lnTo>
                  <a:lnTo>
                    <a:pt x="1217002" y="50800"/>
                  </a:lnTo>
                  <a:lnTo>
                    <a:pt x="1217002" y="447408"/>
                  </a:lnTo>
                  <a:lnTo>
                    <a:pt x="1213012" y="467181"/>
                  </a:lnTo>
                  <a:lnTo>
                    <a:pt x="1202128" y="483328"/>
                  </a:lnTo>
                  <a:lnTo>
                    <a:pt x="1185981" y="494215"/>
                  </a:lnTo>
                  <a:lnTo>
                    <a:pt x="1166202" y="498208"/>
                  </a:lnTo>
                  <a:lnTo>
                    <a:pt x="50800" y="498208"/>
                  </a:lnTo>
                  <a:lnTo>
                    <a:pt x="31027" y="494215"/>
                  </a:lnTo>
                  <a:lnTo>
                    <a:pt x="14879" y="483328"/>
                  </a:lnTo>
                  <a:lnTo>
                    <a:pt x="3992" y="467181"/>
                  </a:lnTo>
                  <a:lnTo>
                    <a:pt x="0" y="447408"/>
                  </a:lnTo>
                  <a:lnTo>
                    <a:pt x="0" y="50800"/>
                  </a:lnTo>
                </a:path>
              </a:pathLst>
            </a:custGeom>
            <a:ln w="12700">
              <a:solidFill>
                <a:srgbClr val="231F20"/>
              </a:solidFill>
            </a:ln>
          </p:spPr>
          <p:txBody>
            <a:bodyPr wrap="square" lIns="0" tIns="0" rIns="0" bIns="0" rtlCol="0"/>
            <a:lstStyle/>
            <a:p>
              <a:endParaRPr/>
            </a:p>
          </p:txBody>
        </p:sp>
        <p:sp>
          <p:nvSpPr>
            <p:cNvPr id="136" name="object 136"/>
            <p:cNvSpPr/>
            <p:nvPr/>
          </p:nvSpPr>
          <p:spPr>
            <a:xfrm>
              <a:off x="2276690" y="4935626"/>
              <a:ext cx="1217295" cy="588010"/>
            </a:xfrm>
            <a:custGeom>
              <a:avLst/>
              <a:gdLst/>
              <a:ahLst/>
              <a:cxnLst/>
              <a:rect l="l" t="t" r="r" b="b"/>
              <a:pathLst>
                <a:path w="1217295" h="588010">
                  <a:moveTo>
                    <a:pt x="1166012" y="0"/>
                  </a:moveTo>
                  <a:lnTo>
                    <a:pt x="50800" y="0"/>
                  </a:lnTo>
                  <a:lnTo>
                    <a:pt x="31027" y="3992"/>
                  </a:lnTo>
                  <a:lnTo>
                    <a:pt x="14879" y="14879"/>
                  </a:lnTo>
                  <a:lnTo>
                    <a:pt x="3992" y="31027"/>
                  </a:lnTo>
                  <a:lnTo>
                    <a:pt x="0" y="50800"/>
                  </a:lnTo>
                  <a:lnTo>
                    <a:pt x="0" y="536816"/>
                  </a:lnTo>
                  <a:lnTo>
                    <a:pt x="3992" y="556589"/>
                  </a:lnTo>
                  <a:lnTo>
                    <a:pt x="14879" y="572736"/>
                  </a:lnTo>
                  <a:lnTo>
                    <a:pt x="31027" y="583623"/>
                  </a:lnTo>
                  <a:lnTo>
                    <a:pt x="50800" y="587616"/>
                  </a:lnTo>
                  <a:lnTo>
                    <a:pt x="1166012" y="587616"/>
                  </a:lnTo>
                  <a:lnTo>
                    <a:pt x="1185785" y="583623"/>
                  </a:lnTo>
                  <a:lnTo>
                    <a:pt x="1201932" y="572736"/>
                  </a:lnTo>
                  <a:lnTo>
                    <a:pt x="1212820" y="556589"/>
                  </a:lnTo>
                  <a:lnTo>
                    <a:pt x="1216812" y="536816"/>
                  </a:lnTo>
                  <a:lnTo>
                    <a:pt x="1216812" y="50800"/>
                  </a:lnTo>
                  <a:lnTo>
                    <a:pt x="1212820" y="31027"/>
                  </a:lnTo>
                  <a:lnTo>
                    <a:pt x="1201932" y="14879"/>
                  </a:lnTo>
                  <a:lnTo>
                    <a:pt x="1185785" y="3992"/>
                  </a:lnTo>
                  <a:lnTo>
                    <a:pt x="1166012" y="0"/>
                  </a:lnTo>
                  <a:close/>
                </a:path>
              </a:pathLst>
            </a:custGeom>
            <a:solidFill>
              <a:srgbClr val="FFFFFF"/>
            </a:solidFill>
          </p:spPr>
          <p:txBody>
            <a:bodyPr wrap="square" lIns="0" tIns="0" rIns="0" bIns="0" rtlCol="0"/>
            <a:lstStyle/>
            <a:p>
              <a:endParaRPr/>
            </a:p>
          </p:txBody>
        </p:sp>
        <p:sp>
          <p:nvSpPr>
            <p:cNvPr id="137" name="object 137"/>
            <p:cNvSpPr/>
            <p:nvPr/>
          </p:nvSpPr>
          <p:spPr>
            <a:xfrm>
              <a:off x="2276690" y="4935626"/>
              <a:ext cx="1217295" cy="588010"/>
            </a:xfrm>
            <a:custGeom>
              <a:avLst/>
              <a:gdLst/>
              <a:ahLst/>
              <a:cxnLst/>
              <a:rect l="l" t="t" r="r" b="b"/>
              <a:pathLst>
                <a:path w="1217295" h="588010">
                  <a:moveTo>
                    <a:pt x="0" y="50800"/>
                  </a:moveTo>
                  <a:lnTo>
                    <a:pt x="3992" y="31027"/>
                  </a:lnTo>
                  <a:lnTo>
                    <a:pt x="14879" y="14879"/>
                  </a:lnTo>
                  <a:lnTo>
                    <a:pt x="31027" y="3992"/>
                  </a:lnTo>
                  <a:lnTo>
                    <a:pt x="50800" y="0"/>
                  </a:lnTo>
                  <a:lnTo>
                    <a:pt x="1166012" y="0"/>
                  </a:lnTo>
                  <a:lnTo>
                    <a:pt x="1185785" y="3992"/>
                  </a:lnTo>
                  <a:lnTo>
                    <a:pt x="1201932" y="14879"/>
                  </a:lnTo>
                  <a:lnTo>
                    <a:pt x="1212820" y="31027"/>
                  </a:lnTo>
                  <a:lnTo>
                    <a:pt x="1216812" y="50800"/>
                  </a:lnTo>
                  <a:lnTo>
                    <a:pt x="1216812" y="536816"/>
                  </a:lnTo>
                  <a:lnTo>
                    <a:pt x="1212820" y="556589"/>
                  </a:lnTo>
                  <a:lnTo>
                    <a:pt x="1201932" y="572736"/>
                  </a:lnTo>
                  <a:lnTo>
                    <a:pt x="1185785" y="583623"/>
                  </a:lnTo>
                  <a:lnTo>
                    <a:pt x="1166012" y="587616"/>
                  </a:lnTo>
                  <a:lnTo>
                    <a:pt x="50800" y="587616"/>
                  </a:lnTo>
                  <a:lnTo>
                    <a:pt x="31027" y="583623"/>
                  </a:lnTo>
                  <a:lnTo>
                    <a:pt x="14879" y="572736"/>
                  </a:lnTo>
                  <a:lnTo>
                    <a:pt x="3992" y="556589"/>
                  </a:lnTo>
                  <a:lnTo>
                    <a:pt x="0" y="536816"/>
                  </a:lnTo>
                  <a:lnTo>
                    <a:pt x="0" y="50800"/>
                  </a:lnTo>
                </a:path>
              </a:pathLst>
            </a:custGeom>
            <a:ln w="12700">
              <a:solidFill>
                <a:srgbClr val="231F20"/>
              </a:solidFill>
            </a:ln>
          </p:spPr>
          <p:txBody>
            <a:bodyPr wrap="square" lIns="0" tIns="0" rIns="0" bIns="0" rtlCol="0"/>
            <a:lstStyle/>
            <a:p>
              <a:endParaRPr/>
            </a:p>
          </p:txBody>
        </p:sp>
      </p:grpSp>
      <p:sp>
        <p:nvSpPr>
          <p:cNvPr id="138" name="object 138"/>
          <p:cNvSpPr txBox="1"/>
          <p:nvPr/>
        </p:nvSpPr>
        <p:spPr>
          <a:xfrm>
            <a:off x="2285037" y="4773066"/>
            <a:ext cx="1200785" cy="177800"/>
          </a:xfrm>
          <a:prstGeom prst="rect">
            <a:avLst/>
          </a:prstGeom>
        </p:spPr>
        <p:txBody>
          <a:bodyPr vert="horz" wrap="square" lIns="0" tIns="12700" rIns="0" bIns="0" rtlCol="0">
            <a:spAutoFit/>
          </a:bodyPr>
          <a:lstStyle/>
          <a:p>
            <a:pPr marL="67310">
              <a:lnSpc>
                <a:spcPct val="100000"/>
              </a:lnSpc>
              <a:spcBef>
                <a:spcPts val="100"/>
              </a:spcBef>
            </a:pPr>
            <a:r>
              <a:rPr sz="1000" spc="-160" dirty="0">
                <a:solidFill>
                  <a:srgbClr val="FFFFFF"/>
                </a:solidFill>
                <a:latin typeface="MS Gothic"/>
                <a:cs typeface="MS Gothic"/>
              </a:rPr>
              <a:t>✔</a:t>
            </a:r>
            <a:r>
              <a:rPr sz="1000" spc="-190" dirty="0">
                <a:solidFill>
                  <a:srgbClr val="FFFFFF"/>
                </a:solidFill>
                <a:latin typeface="MS Gothic"/>
                <a:cs typeface="MS Gothic"/>
              </a:rPr>
              <a:t> </a:t>
            </a:r>
            <a:r>
              <a:rPr sz="1000" spc="-105" dirty="0">
                <a:solidFill>
                  <a:srgbClr val="FFFFFF"/>
                </a:solidFill>
                <a:latin typeface="Arial"/>
                <a:cs typeface="Arial"/>
              </a:rPr>
              <a:t>Check</a:t>
            </a:r>
            <a:r>
              <a:rPr sz="1000" spc="35" dirty="0">
                <a:solidFill>
                  <a:srgbClr val="FFFFFF"/>
                </a:solidFill>
                <a:latin typeface="Arial"/>
                <a:cs typeface="Arial"/>
              </a:rPr>
              <a:t> </a:t>
            </a:r>
            <a:r>
              <a:rPr sz="1000" spc="-25" dirty="0">
                <a:solidFill>
                  <a:srgbClr val="FFFFFF"/>
                </a:solidFill>
                <a:latin typeface="Arial"/>
                <a:cs typeface="Arial"/>
              </a:rPr>
              <a:t>one</a:t>
            </a:r>
            <a:endParaRPr sz="1000">
              <a:latin typeface="Arial"/>
              <a:cs typeface="Arial"/>
            </a:endParaRPr>
          </a:p>
        </p:txBody>
      </p:sp>
      <p:sp>
        <p:nvSpPr>
          <p:cNvPr id="139" name="object 139"/>
          <p:cNvSpPr txBox="1"/>
          <p:nvPr/>
        </p:nvSpPr>
        <p:spPr>
          <a:xfrm>
            <a:off x="2285037" y="4963909"/>
            <a:ext cx="1200150" cy="520700"/>
          </a:xfrm>
          <a:prstGeom prst="rect">
            <a:avLst/>
          </a:prstGeom>
        </p:spPr>
        <p:txBody>
          <a:bodyPr vert="horz" wrap="square" lIns="0" tIns="12700" rIns="0" bIns="0" rtlCol="0">
            <a:spAutoFit/>
          </a:bodyPr>
          <a:lstStyle/>
          <a:p>
            <a:pPr marL="149225" indent="-127000">
              <a:lnSpc>
                <a:spcPts val="990"/>
              </a:lnSpc>
              <a:spcBef>
                <a:spcPts val="100"/>
              </a:spcBef>
              <a:buFont typeface="MS Gothic"/>
              <a:buChar char="❑"/>
              <a:tabLst>
                <a:tab pos="149225" algn="l"/>
              </a:tabLst>
            </a:pPr>
            <a:r>
              <a:rPr sz="900" b="1" dirty="0">
                <a:solidFill>
                  <a:srgbClr val="231F20"/>
                </a:solidFill>
                <a:latin typeface="Arial"/>
                <a:cs typeface="Arial"/>
              </a:rPr>
              <a:t>Detail </a:t>
            </a:r>
            <a:r>
              <a:rPr sz="900" b="1" spc="-50" dirty="0">
                <a:solidFill>
                  <a:srgbClr val="231F20"/>
                </a:solidFill>
                <a:latin typeface="Arial"/>
                <a:cs typeface="Arial"/>
              </a:rPr>
              <a:t>B</a:t>
            </a:r>
            <a:endParaRPr sz="900">
              <a:latin typeface="Arial"/>
              <a:cs typeface="Arial"/>
            </a:endParaRPr>
          </a:p>
          <a:p>
            <a:pPr marL="144780" indent="-127000">
              <a:lnSpc>
                <a:spcPts val="900"/>
              </a:lnSpc>
              <a:buFont typeface="MS Gothic"/>
              <a:buChar char="❑"/>
              <a:tabLst>
                <a:tab pos="144780" algn="l"/>
              </a:tabLst>
            </a:pPr>
            <a:r>
              <a:rPr sz="900" b="1" dirty="0">
                <a:solidFill>
                  <a:srgbClr val="231F20"/>
                </a:solidFill>
                <a:latin typeface="Arial"/>
                <a:cs typeface="Arial"/>
              </a:rPr>
              <a:t>Alternate</a:t>
            </a:r>
            <a:r>
              <a:rPr sz="900" b="1" spc="-20" dirty="0">
                <a:solidFill>
                  <a:srgbClr val="231F20"/>
                </a:solidFill>
                <a:latin typeface="Arial"/>
                <a:cs typeface="Arial"/>
              </a:rPr>
              <a:t> </a:t>
            </a:r>
            <a:r>
              <a:rPr sz="900" b="1" dirty="0">
                <a:solidFill>
                  <a:srgbClr val="231F20"/>
                </a:solidFill>
                <a:latin typeface="Arial"/>
                <a:cs typeface="Arial"/>
              </a:rPr>
              <a:t>Detail</a:t>
            </a:r>
            <a:r>
              <a:rPr sz="900" b="1" spc="-20" dirty="0">
                <a:solidFill>
                  <a:srgbClr val="231F20"/>
                </a:solidFill>
                <a:latin typeface="Arial"/>
                <a:cs typeface="Arial"/>
              </a:rPr>
              <a:t> </a:t>
            </a:r>
            <a:r>
              <a:rPr sz="900" b="1" spc="-25" dirty="0">
                <a:solidFill>
                  <a:srgbClr val="231F20"/>
                </a:solidFill>
                <a:latin typeface="Arial"/>
                <a:cs typeface="Arial"/>
              </a:rPr>
              <a:t>B1</a:t>
            </a:r>
            <a:endParaRPr sz="900">
              <a:latin typeface="Arial"/>
              <a:cs typeface="Arial"/>
            </a:endParaRPr>
          </a:p>
          <a:p>
            <a:pPr marL="144780" indent="-127000">
              <a:lnSpc>
                <a:spcPts val="990"/>
              </a:lnSpc>
              <a:buFont typeface="MS Gothic"/>
              <a:buChar char="❑"/>
              <a:tabLst>
                <a:tab pos="144780" algn="l"/>
              </a:tabLst>
            </a:pPr>
            <a:r>
              <a:rPr sz="900" b="1" dirty="0">
                <a:solidFill>
                  <a:srgbClr val="231F20"/>
                </a:solidFill>
                <a:latin typeface="Arial"/>
                <a:cs typeface="Arial"/>
              </a:rPr>
              <a:t>Alternate</a:t>
            </a:r>
            <a:r>
              <a:rPr sz="900" b="1" spc="-20" dirty="0">
                <a:solidFill>
                  <a:srgbClr val="231F20"/>
                </a:solidFill>
                <a:latin typeface="Arial"/>
                <a:cs typeface="Arial"/>
              </a:rPr>
              <a:t> </a:t>
            </a:r>
            <a:r>
              <a:rPr sz="900" b="1" dirty="0">
                <a:solidFill>
                  <a:srgbClr val="231F20"/>
                </a:solidFill>
                <a:latin typeface="Arial"/>
                <a:cs typeface="Arial"/>
              </a:rPr>
              <a:t>Detail</a:t>
            </a:r>
            <a:r>
              <a:rPr sz="900" b="1" spc="-20" dirty="0">
                <a:solidFill>
                  <a:srgbClr val="231F20"/>
                </a:solidFill>
                <a:latin typeface="Arial"/>
                <a:cs typeface="Arial"/>
              </a:rPr>
              <a:t> </a:t>
            </a:r>
            <a:r>
              <a:rPr sz="900" b="1" spc="-25" dirty="0">
                <a:solidFill>
                  <a:srgbClr val="231F20"/>
                </a:solidFill>
                <a:latin typeface="Arial"/>
                <a:cs typeface="Arial"/>
              </a:rPr>
              <a:t>B2</a:t>
            </a:r>
            <a:endParaRPr sz="900">
              <a:latin typeface="Arial"/>
              <a:cs typeface="Arial"/>
            </a:endParaRPr>
          </a:p>
          <a:p>
            <a:pPr marL="386715">
              <a:lnSpc>
                <a:spcPct val="100000"/>
              </a:lnSpc>
              <a:spcBef>
                <a:spcPts val="175"/>
              </a:spcBef>
            </a:pPr>
            <a:r>
              <a:rPr sz="700" i="1" spc="-50" dirty="0">
                <a:solidFill>
                  <a:srgbClr val="231F20"/>
                </a:solidFill>
                <a:latin typeface="Arial"/>
                <a:cs typeface="Arial"/>
              </a:rPr>
              <a:t>(see</a:t>
            </a:r>
            <a:r>
              <a:rPr sz="700" i="1" dirty="0">
                <a:solidFill>
                  <a:srgbClr val="231F20"/>
                </a:solidFill>
                <a:latin typeface="Arial"/>
                <a:cs typeface="Arial"/>
              </a:rPr>
              <a:t> </a:t>
            </a:r>
            <a:r>
              <a:rPr sz="700" i="1" spc="-45" dirty="0">
                <a:solidFill>
                  <a:srgbClr val="231F20"/>
                </a:solidFill>
                <a:latin typeface="Arial"/>
                <a:cs typeface="Arial"/>
              </a:rPr>
              <a:t>page</a:t>
            </a:r>
            <a:r>
              <a:rPr sz="700" i="1" spc="5" dirty="0">
                <a:solidFill>
                  <a:srgbClr val="231F20"/>
                </a:solidFill>
                <a:latin typeface="Arial"/>
                <a:cs typeface="Arial"/>
              </a:rPr>
              <a:t> </a:t>
            </a:r>
            <a:r>
              <a:rPr sz="700" i="1" spc="-35" dirty="0">
                <a:solidFill>
                  <a:srgbClr val="00007F"/>
                </a:solidFill>
                <a:latin typeface="Times New Roman"/>
                <a:cs typeface="Times New Roman"/>
              </a:rPr>
              <a:t>6</a:t>
            </a:r>
            <a:r>
              <a:rPr sz="700" i="1" spc="-35" dirty="0">
                <a:solidFill>
                  <a:srgbClr val="231F20"/>
                </a:solidFill>
                <a:latin typeface="Arial"/>
                <a:cs typeface="Arial"/>
              </a:rPr>
              <a:t>)</a:t>
            </a:r>
            <a:endParaRPr sz="700">
              <a:latin typeface="Arial"/>
              <a:cs typeface="Arial"/>
            </a:endParaRPr>
          </a:p>
        </p:txBody>
      </p:sp>
      <p:grpSp>
        <p:nvGrpSpPr>
          <p:cNvPr id="140" name="object 140"/>
          <p:cNvGrpSpPr/>
          <p:nvPr/>
        </p:nvGrpSpPr>
        <p:grpSpPr>
          <a:xfrm>
            <a:off x="1319695" y="5257494"/>
            <a:ext cx="633095" cy="368300"/>
            <a:chOff x="1319695" y="5257494"/>
            <a:chExt cx="633095" cy="368300"/>
          </a:xfrm>
        </p:grpSpPr>
        <p:sp>
          <p:nvSpPr>
            <p:cNvPr id="141" name="object 141"/>
            <p:cNvSpPr/>
            <p:nvPr/>
          </p:nvSpPr>
          <p:spPr>
            <a:xfrm>
              <a:off x="1326045" y="5263844"/>
              <a:ext cx="620395" cy="355600"/>
            </a:xfrm>
            <a:custGeom>
              <a:avLst/>
              <a:gdLst/>
              <a:ahLst/>
              <a:cxnLst/>
              <a:rect l="l" t="t" r="r" b="b"/>
              <a:pathLst>
                <a:path w="620394" h="355600">
                  <a:moveTo>
                    <a:pt x="569112" y="0"/>
                  </a:moveTo>
                  <a:lnTo>
                    <a:pt x="50800" y="0"/>
                  </a:lnTo>
                  <a:lnTo>
                    <a:pt x="31027" y="3992"/>
                  </a:lnTo>
                  <a:lnTo>
                    <a:pt x="14879" y="14879"/>
                  </a:lnTo>
                  <a:lnTo>
                    <a:pt x="3992" y="31027"/>
                  </a:lnTo>
                  <a:lnTo>
                    <a:pt x="0" y="50800"/>
                  </a:lnTo>
                  <a:lnTo>
                    <a:pt x="0" y="304660"/>
                  </a:lnTo>
                  <a:lnTo>
                    <a:pt x="3992" y="324433"/>
                  </a:lnTo>
                  <a:lnTo>
                    <a:pt x="14879" y="340580"/>
                  </a:lnTo>
                  <a:lnTo>
                    <a:pt x="31027" y="351467"/>
                  </a:lnTo>
                  <a:lnTo>
                    <a:pt x="50800" y="355460"/>
                  </a:lnTo>
                  <a:lnTo>
                    <a:pt x="569112" y="355460"/>
                  </a:lnTo>
                  <a:lnTo>
                    <a:pt x="588885" y="351467"/>
                  </a:lnTo>
                  <a:lnTo>
                    <a:pt x="605032" y="340580"/>
                  </a:lnTo>
                  <a:lnTo>
                    <a:pt x="615920" y="324433"/>
                  </a:lnTo>
                  <a:lnTo>
                    <a:pt x="619912" y="304660"/>
                  </a:lnTo>
                  <a:lnTo>
                    <a:pt x="619912" y="50800"/>
                  </a:lnTo>
                  <a:lnTo>
                    <a:pt x="615920" y="31027"/>
                  </a:lnTo>
                  <a:lnTo>
                    <a:pt x="605032" y="14879"/>
                  </a:lnTo>
                  <a:lnTo>
                    <a:pt x="588885" y="3992"/>
                  </a:lnTo>
                  <a:lnTo>
                    <a:pt x="569112" y="0"/>
                  </a:lnTo>
                  <a:close/>
                </a:path>
              </a:pathLst>
            </a:custGeom>
            <a:solidFill>
              <a:srgbClr val="FFFFFF"/>
            </a:solidFill>
          </p:spPr>
          <p:txBody>
            <a:bodyPr wrap="square" lIns="0" tIns="0" rIns="0" bIns="0" rtlCol="0"/>
            <a:lstStyle/>
            <a:p>
              <a:endParaRPr/>
            </a:p>
          </p:txBody>
        </p:sp>
        <p:sp>
          <p:nvSpPr>
            <p:cNvPr id="142" name="object 142"/>
            <p:cNvSpPr/>
            <p:nvPr/>
          </p:nvSpPr>
          <p:spPr>
            <a:xfrm>
              <a:off x="1326045" y="5263844"/>
              <a:ext cx="620395" cy="355600"/>
            </a:xfrm>
            <a:custGeom>
              <a:avLst/>
              <a:gdLst/>
              <a:ahLst/>
              <a:cxnLst/>
              <a:rect l="l" t="t" r="r" b="b"/>
              <a:pathLst>
                <a:path w="620394" h="355600">
                  <a:moveTo>
                    <a:pt x="0" y="50800"/>
                  </a:moveTo>
                  <a:lnTo>
                    <a:pt x="3992" y="31027"/>
                  </a:lnTo>
                  <a:lnTo>
                    <a:pt x="14879" y="14879"/>
                  </a:lnTo>
                  <a:lnTo>
                    <a:pt x="31027" y="3992"/>
                  </a:lnTo>
                  <a:lnTo>
                    <a:pt x="50800" y="0"/>
                  </a:lnTo>
                  <a:lnTo>
                    <a:pt x="569112" y="0"/>
                  </a:lnTo>
                  <a:lnTo>
                    <a:pt x="588885" y="3992"/>
                  </a:lnTo>
                  <a:lnTo>
                    <a:pt x="605032" y="14879"/>
                  </a:lnTo>
                  <a:lnTo>
                    <a:pt x="615920" y="31027"/>
                  </a:lnTo>
                  <a:lnTo>
                    <a:pt x="619912" y="50800"/>
                  </a:lnTo>
                  <a:lnTo>
                    <a:pt x="619912" y="304660"/>
                  </a:lnTo>
                  <a:lnTo>
                    <a:pt x="615920" y="324433"/>
                  </a:lnTo>
                  <a:lnTo>
                    <a:pt x="605032" y="340580"/>
                  </a:lnTo>
                  <a:lnTo>
                    <a:pt x="588885" y="351467"/>
                  </a:lnTo>
                  <a:lnTo>
                    <a:pt x="569112" y="355460"/>
                  </a:lnTo>
                  <a:lnTo>
                    <a:pt x="50800" y="355460"/>
                  </a:lnTo>
                  <a:lnTo>
                    <a:pt x="31027" y="351467"/>
                  </a:lnTo>
                  <a:lnTo>
                    <a:pt x="14879" y="340580"/>
                  </a:lnTo>
                  <a:lnTo>
                    <a:pt x="3992" y="324433"/>
                  </a:lnTo>
                  <a:lnTo>
                    <a:pt x="0" y="304660"/>
                  </a:lnTo>
                  <a:lnTo>
                    <a:pt x="0" y="50800"/>
                  </a:lnTo>
                </a:path>
              </a:pathLst>
            </a:custGeom>
            <a:ln w="12700">
              <a:solidFill>
                <a:srgbClr val="231F20"/>
              </a:solidFill>
            </a:ln>
          </p:spPr>
          <p:txBody>
            <a:bodyPr wrap="square" lIns="0" tIns="0" rIns="0" bIns="0" rtlCol="0"/>
            <a:lstStyle/>
            <a:p>
              <a:endParaRPr/>
            </a:p>
          </p:txBody>
        </p:sp>
      </p:grpSp>
      <p:sp>
        <p:nvSpPr>
          <p:cNvPr id="143" name="object 143"/>
          <p:cNvSpPr txBox="1"/>
          <p:nvPr/>
        </p:nvSpPr>
        <p:spPr>
          <a:xfrm>
            <a:off x="1404632" y="5292051"/>
            <a:ext cx="474980" cy="274955"/>
          </a:xfrm>
          <a:prstGeom prst="rect">
            <a:avLst/>
          </a:prstGeom>
        </p:spPr>
        <p:txBody>
          <a:bodyPr vert="horz" wrap="square" lIns="0" tIns="12700" rIns="0" bIns="0" rtlCol="0">
            <a:spAutoFit/>
          </a:bodyPr>
          <a:lstStyle/>
          <a:p>
            <a:pPr marL="20320">
              <a:lnSpc>
                <a:spcPct val="100000"/>
              </a:lnSpc>
              <a:spcBef>
                <a:spcPts val="100"/>
              </a:spcBef>
            </a:pPr>
            <a:r>
              <a:rPr sz="900" b="1" dirty="0">
                <a:solidFill>
                  <a:srgbClr val="231F20"/>
                </a:solidFill>
                <a:latin typeface="Arial"/>
                <a:cs typeface="Arial"/>
              </a:rPr>
              <a:t>Detail</a:t>
            </a:r>
            <a:r>
              <a:rPr sz="900" b="1" spc="-35" dirty="0">
                <a:solidFill>
                  <a:srgbClr val="231F20"/>
                </a:solidFill>
                <a:latin typeface="Arial"/>
                <a:cs typeface="Arial"/>
              </a:rPr>
              <a:t> </a:t>
            </a:r>
            <a:r>
              <a:rPr sz="900" b="1" spc="-60" dirty="0">
                <a:solidFill>
                  <a:srgbClr val="231F20"/>
                </a:solidFill>
                <a:latin typeface="Arial"/>
                <a:cs typeface="Arial"/>
              </a:rPr>
              <a:t>A</a:t>
            </a:r>
            <a:endParaRPr sz="900">
              <a:latin typeface="Arial"/>
              <a:cs typeface="Arial"/>
            </a:endParaRPr>
          </a:p>
          <a:p>
            <a:pPr marL="12700">
              <a:lnSpc>
                <a:spcPct val="100000"/>
              </a:lnSpc>
              <a:spcBef>
                <a:spcPts val="40"/>
              </a:spcBef>
            </a:pPr>
            <a:r>
              <a:rPr sz="700" i="1" spc="-50" dirty="0">
                <a:solidFill>
                  <a:srgbClr val="231F20"/>
                </a:solidFill>
                <a:latin typeface="Arial"/>
                <a:cs typeface="Arial"/>
              </a:rPr>
              <a:t>(see</a:t>
            </a:r>
            <a:r>
              <a:rPr sz="700" i="1" dirty="0">
                <a:solidFill>
                  <a:srgbClr val="231F20"/>
                </a:solidFill>
                <a:latin typeface="Arial"/>
                <a:cs typeface="Arial"/>
              </a:rPr>
              <a:t> </a:t>
            </a:r>
            <a:r>
              <a:rPr sz="700" i="1" spc="-45" dirty="0">
                <a:solidFill>
                  <a:srgbClr val="231F20"/>
                </a:solidFill>
                <a:latin typeface="Arial"/>
                <a:cs typeface="Arial"/>
              </a:rPr>
              <a:t>page</a:t>
            </a:r>
            <a:r>
              <a:rPr sz="700" i="1" spc="5" dirty="0">
                <a:solidFill>
                  <a:srgbClr val="231F20"/>
                </a:solidFill>
                <a:latin typeface="Arial"/>
                <a:cs typeface="Arial"/>
              </a:rPr>
              <a:t> </a:t>
            </a:r>
            <a:r>
              <a:rPr sz="700" i="1" spc="-35" dirty="0">
                <a:solidFill>
                  <a:srgbClr val="00007F"/>
                </a:solidFill>
                <a:latin typeface="Arial"/>
                <a:cs typeface="Arial"/>
              </a:rPr>
              <a:t>6</a:t>
            </a:r>
            <a:r>
              <a:rPr sz="700" i="1" spc="-35" dirty="0">
                <a:solidFill>
                  <a:srgbClr val="231F20"/>
                </a:solidFill>
                <a:latin typeface="Arial"/>
                <a:cs typeface="Arial"/>
              </a:rPr>
              <a:t>)</a:t>
            </a:r>
            <a:endParaRPr sz="700">
              <a:latin typeface="Arial"/>
              <a:cs typeface="Arial"/>
            </a:endParaRPr>
          </a:p>
        </p:txBody>
      </p:sp>
      <p:sp>
        <p:nvSpPr>
          <p:cNvPr id="144" name="object 144"/>
          <p:cNvSpPr txBox="1"/>
          <p:nvPr/>
        </p:nvSpPr>
        <p:spPr>
          <a:xfrm>
            <a:off x="604244" y="1081138"/>
            <a:ext cx="3421247" cy="743793"/>
          </a:xfrm>
          <a:prstGeom prst="rect">
            <a:avLst/>
          </a:prstGeom>
        </p:spPr>
        <p:txBody>
          <a:bodyPr vert="horz" wrap="square" lIns="0" tIns="12700" rIns="0" bIns="0" rtlCol="0">
            <a:spAutoFit/>
          </a:bodyPr>
          <a:lstStyle/>
          <a:p>
            <a:pPr marL="12700">
              <a:lnSpc>
                <a:spcPts val="1614"/>
              </a:lnSpc>
              <a:spcBef>
                <a:spcPts val="100"/>
              </a:spcBef>
            </a:pPr>
            <a:r>
              <a:rPr sz="1400" b="1" spc="-10" dirty="0">
                <a:solidFill>
                  <a:srgbClr val="231F20"/>
                </a:solidFill>
                <a:latin typeface="Times New Roman" panose="02020603050405020304" pitchFamily="18" charset="0"/>
                <a:cs typeface="Times New Roman" panose="02020603050405020304" pitchFamily="18" charset="0"/>
              </a:rPr>
              <a:t>Directions</a:t>
            </a:r>
            <a:r>
              <a:rPr lang="en-US" sz="1400" b="1" spc="-10" dirty="0">
                <a:solidFill>
                  <a:srgbClr val="231F20"/>
                </a:solidFill>
                <a:latin typeface="Times New Roman" panose="02020603050405020304" pitchFamily="18" charset="0"/>
                <a:cs typeface="Times New Roman" panose="02020603050405020304" pitchFamily="18" charset="0"/>
              </a:rPr>
              <a:t>:</a:t>
            </a:r>
            <a:endParaRPr sz="1400" b="1" dirty="0">
              <a:latin typeface="Times New Roman" panose="02020603050405020304" pitchFamily="18" charset="0"/>
              <a:cs typeface="Times New Roman" panose="02020603050405020304" pitchFamily="18" charset="0"/>
            </a:endParaRPr>
          </a:p>
          <a:p>
            <a:pPr marL="12700">
              <a:lnSpc>
                <a:spcPts val="1550"/>
              </a:lnSpc>
              <a:buSzPct val="140000"/>
              <a:tabLst>
                <a:tab pos="179705" algn="l"/>
              </a:tabLst>
            </a:pPr>
            <a:r>
              <a:rPr lang="en-US" sz="1500" b="1" spc="-44" baseline="2777" dirty="0">
                <a:solidFill>
                  <a:srgbClr val="231F20"/>
                </a:solidFill>
                <a:latin typeface="Times New Roman" panose="02020603050405020304" pitchFamily="18" charset="0"/>
                <a:cs typeface="Times New Roman" panose="02020603050405020304" pitchFamily="18" charset="0"/>
              </a:rPr>
              <a:t>1. </a:t>
            </a:r>
            <a:r>
              <a:rPr sz="1500" spc="-44" baseline="2777" dirty="0">
                <a:solidFill>
                  <a:srgbClr val="231F20"/>
                </a:solidFill>
                <a:latin typeface="Times New Roman" panose="02020603050405020304" pitchFamily="18" charset="0"/>
                <a:cs typeface="Times New Roman" panose="02020603050405020304" pitchFamily="18" charset="0"/>
              </a:rPr>
              <a:t>Fill</a:t>
            </a:r>
            <a:r>
              <a:rPr sz="1500" spc="-22"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in</a:t>
            </a:r>
            <a:r>
              <a:rPr sz="1500" spc="-22"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the</a:t>
            </a:r>
            <a:r>
              <a:rPr sz="1500" spc="-15"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blanks.</a:t>
            </a:r>
            <a:r>
              <a:rPr sz="1500" spc="-22" baseline="2777" dirty="0">
                <a:solidFill>
                  <a:srgbClr val="231F20"/>
                </a:solidFill>
                <a:latin typeface="Times New Roman" panose="02020603050405020304" pitchFamily="18" charset="0"/>
                <a:cs typeface="Times New Roman" panose="02020603050405020304" pitchFamily="18" charset="0"/>
              </a:rPr>
              <a:t> </a:t>
            </a:r>
            <a:r>
              <a:rPr sz="1500" spc="-44" baseline="2777" dirty="0">
                <a:solidFill>
                  <a:srgbClr val="231F20"/>
                </a:solidFill>
                <a:latin typeface="Times New Roman" panose="02020603050405020304" pitchFamily="18" charset="0"/>
                <a:cs typeface="Times New Roman" panose="02020603050405020304" pitchFamily="18" charset="0"/>
              </a:rPr>
              <a:t>Please</a:t>
            </a:r>
            <a:r>
              <a:rPr sz="1500" spc="-15"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print</a:t>
            </a:r>
            <a:r>
              <a:rPr sz="1500" spc="-22" baseline="2777" dirty="0">
                <a:solidFill>
                  <a:srgbClr val="231F20"/>
                </a:solidFill>
                <a:latin typeface="Times New Roman" panose="02020603050405020304" pitchFamily="18" charset="0"/>
                <a:cs typeface="Times New Roman" panose="02020603050405020304" pitchFamily="18" charset="0"/>
              </a:rPr>
              <a:t> </a:t>
            </a:r>
            <a:r>
              <a:rPr sz="1500" spc="-15" baseline="2777" dirty="0">
                <a:solidFill>
                  <a:srgbClr val="231F20"/>
                </a:solidFill>
                <a:latin typeface="Times New Roman" panose="02020603050405020304" pitchFamily="18" charset="0"/>
                <a:cs typeface="Times New Roman" panose="02020603050405020304" pitchFamily="18" charset="0"/>
              </a:rPr>
              <a:t>legibly.</a:t>
            </a:r>
            <a:endParaRPr sz="1500" baseline="2777" dirty="0">
              <a:latin typeface="Times New Roman" panose="02020603050405020304" pitchFamily="18" charset="0"/>
              <a:cs typeface="Times New Roman" panose="02020603050405020304" pitchFamily="18" charset="0"/>
            </a:endParaRPr>
          </a:p>
          <a:p>
            <a:pPr marL="12700">
              <a:lnSpc>
                <a:spcPts val="1460"/>
              </a:lnSpc>
              <a:buSzPct val="140000"/>
              <a:tabLst>
                <a:tab pos="179705" algn="l"/>
              </a:tabLst>
            </a:pPr>
            <a:r>
              <a:rPr lang="en-US" sz="1500" b="1" baseline="2777" dirty="0">
                <a:solidFill>
                  <a:srgbClr val="231F20"/>
                </a:solidFill>
                <a:latin typeface="Times New Roman" panose="02020603050405020304" pitchFamily="18" charset="0"/>
                <a:cs typeface="Times New Roman" panose="02020603050405020304" pitchFamily="18" charset="0"/>
              </a:rPr>
              <a:t>2. </a:t>
            </a:r>
            <a:r>
              <a:rPr sz="1500" baseline="2777" dirty="0">
                <a:solidFill>
                  <a:srgbClr val="231F20"/>
                </a:solidFill>
                <a:latin typeface="Times New Roman" panose="02020603050405020304" pitchFamily="18" charset="0"/>
                <a:cs typeface="Times New Roman" panose="02020603050405020304" pitchFamily="18" charset="0"/>
              </a:rPr>
              <a:t>Indicate</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in</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the</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check</a:t>
            </a:r>
            <a:r>
              <a:rPr sz="1500" spc="44" baseline="2777" dirty="0">
                <a:solidFill>
                  <a:srgbClr val="231F20"/>
                </a:solidFill>
                <a:latin typeface="Times New Roman" panose="02020603050405020304" pitchFamily="18" charset="0"/>
                <a:cs typeface="Times New Roman" panose="02020603050405020304" pitchFamily="18" charset="0"/>
              </a:rPr>
              <a:t> </a:t>
            </a:r>
            <a:r>
              <a:rPr sz="1500" spc="75" baseline="2777" dirty="0">
                <a:solidFill>
                  <a:srgbClr val="231F20"/>
                </a:solidFill>
                <a:latin typeface="Times New Roman" panose="02020603050405020304" pitchFamily="18" charset="0"/>
                <a:cs typeface="Times New Roman" panose="02020603050405020304" pitchFamily="18" charset="0"/>
              </a:rPr>
              <a:t>box</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which</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detail</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from</a:t>
            </a:r>
            <a:r>
              <a:rPr sz="1500" spc="44" baseline="2777" dirty="0">
                <a:solidFill>
                  <a:srgbClr val="231F20"/>
                </a:solidFill>
                <a:latin typeface="Times New Roman" panose="02020603050405020304" pitchFamily="18" charset="0"/>
                <a:cs typeface="Times New Roman" panose="02020603050405020304" pitchFamily="18" charset="0"/>
              </a:rPr>
              <a:t> </a:t>
            </a:r>
            <a:r>
              <a:rPr sz="1500" baseline="2777" dirty="0">
                <a:solidFill>
                  <a:srgbClr val="231F20"/>
                </a:solidFill>
                <a:latin typeface="Times New Roman" panose="02020603050405020304" pitchFamily="18" charset="0"/>
                <a:cs typeface="Times New Roman" panose="02020603050405020304" pitchFamily="18" charset="0"/>
              </a:rPr>
              <a:t>page</a:t>
            </a:r>
            <a:r>
              <a:rPr sz="1500" spc="44" baseline="2777" dirty="0">
                <a:solidFill>
                  <a:srgbClr val="231F20"/>
                </a:solidFill>
                <a:latin typeface="Times New Roman" panose="02020603050405020304" pitchFamily="18" charset="0"/>
                <a:cs typeface="Times New Roman" panose="02020603050405020304" pitchFamily="18" charset="0"/>
              </a:rPr>
              <a:t> </a:t>
            </a:r>
            <a:r>
              <a:rPr sz="1500" spc="-75" baseline="2777" dirty="0">
                <a:solidFill>
                  <a:srgbClr val="231F20"/>
                </a:solidFill>
                <a:latin typeface="Times New Roman" panose="02020603050405020304" pitchFamily="18" charset="0"/>
                <a:cs typeface="Times New Roman" panose="02020603050405020304" pitchFamily="18" charset="0"/>
              </a:rPr>
              <a:t>6</a:t>
            </a:r>
            <a:endParaRPr sz="1500" baseline="2777" dirty="0">
              <a:latin typeface="Times New Roman" panose="02020603050405020304" pitchFamily="18" charset="0"/>
              <a:cs typeface="Times New Roman" panose="02020603050405020304" pitchFamily="18" charset="0"/>
            </a:endParaRPr>
          </a:p>
          <a:p>
            <a:pPr marL="173990">
              <a:lnSpc>
                <a:spcPts val="1045"/>
              </a:lnSpc>
            </a:pPr>
            <a:r>
              <a:rPr sz="1000" dirty="0">
                <a:solidFill>
                  <a:srgbClr val="231F20"/>
                </a:solidFill>
                <a:latin typeface="Times New Roman" panose="02020603050405020304" pitchFamily="18" charset="0"/>
                <a:cs typeface="Times New Roman" panose="02020603050405020304" pitchFamily="18" charset="0"/>
              </a:rPr>
              <a:t>will</a:t>
            </a:r>
            <a:r>
              <a:rPr sz="1000" spc="20" dirty="0">
                <a:solidFill>
                  <a:srgbClr val="231F20"/>
                </a:solidFill>
                <a:latin typeface="Times New Roman" panose="02020603050405020304" pitchFamily="18" charset="0"/>
                <a:cs typeface="Times New Roman" panose="02020603050405020304" pitchFamily="18" charset="0"/>
              </a:rPr>
              <a:t> </a:t>
            </a:r>
            <a:r>
              <a:rPr sz="1000" dirty="0">
                <a:solidFill>
                  <a:srgbClr val="231F20"/>
                </a:solidFill>
                <a:latin typeface="Times New Roman" panose="02020603050405020304" pitchFamily="18" charset="0"/>
                <a:cs typeface="Times New Roman" panose="02020603050405020304" pitchFamily="18" charset="0"/>
              </a:rPr>
              <a:t>be</a:t>
            </a:r>
            <a:r>
              <a:rPr sz="1000" spc="20" dirty="0">
                <a:solidFill>
                  <a:srgbClr val="231F20"/>
                </a:solidFill>
                <a:latin typeface="Times New Roman" panose="02020603050405020304" pitchFamily="18" charset="0"/>
                <a:cs typeface="Times New Roman" panose="02020603050405020304" pitchFamily="18" charset="0"/>
              </a:rPr>
              <a:t> </a:t>
            </a:r>
            <a:r>
              <a:rPr lang="en-US" sz="1000" spc="20" dirty="0">
                <a:solidFill>
                  <a:srgbClr val="231F20"/>
                </a:solidFill>
                <a:latin typeface="Times New Roman" panose="02020603050405020304" pitchFamily="18" charset="0"/>
                <a:cs typeface="Times New Roman" panose="02020603050405020304" pitchFamily="18" charset="0"/>
              </a:rPr>
              <a:t>u</a:t>
            </a:r>
            <a:r>
              <a:rPr sz="1000" spc="-10" dirty="0">
                <a:solidFill>
                  <a:srgbClr val="231F20"/>
                </a:solidFill>
                <a:latin typeface="Times New Roman" panose="02020603050405020304" pitchFamily="18" charset="0"/>
                <a:cs typeface="Times New Roman" panose="02020603050405020304" pitchFamily="18" charset="0"/>
              </a:rPr>
              <a:t>sed.</a:t>
            </a:r>
            <a:endParaRPr sz="1000" dirty="0">
              <a:latin typeface="Times New Roman" panose="02020603050405020304" pitchFamily="18" charset="0"/>
              <a:cs typeface="Times New Roman" panose="02020603050405020304" pitchFamily="18" charset="0"/>
            </a:endParaRPr>
          </a:p>
        </p:txBody>
      </p:sp>
      <p:grpSp>
        <p:nvGrpSpPr>
          <p:cNvPr id="145" name="object 145"/>
          <p:cNvGrpSpPr/>
          <p:nvPr/>
        </p:nvGrpSpPr>
        <p:grpSpPr>
          <a:xfrm>
            <a:off x="4141190" y="1140396"/>
            <a:ext cx="673100" cy="266700"/>
            <a:chOff x="4141190" y="1140396"/>
            <a:chExt cx="673100" cy="266700"/>
          </a:xfrm>
        </p:grpSpPr>
        <p:sp>
          <p:nvSpPr>
            <p:cNvPr id="146" name="object 146"/>
            <p:cNvSpPr/>
            <p:nvPr/>
          </p:nvSpPr>
          <p:spPr>
            <a:xfrm>
              <a:off x="4153890" y="1153096"/>
              <a:ext cx="647700" cy="241300"/>
            </a:xfrm>
            <a:custGeom>
              <a:avLst/>
              <a:gdLst/>
              <a:ahLst/>
              <a:cxnLst/>
              <a:rect l="l" t="t" r="r" b="b"/>
              <a:pathLst>
                <a:path w="647700" h="241300">
                  <a:moveTo>
                    <a:pt x="571500" y="0"/>
                  </a:moveTo>
                  <a:lnTo>
                    <a:pt x="76200" y="0"/>
                  </a:lnTo>
                  <a:lnTo>
                    <a:pt x="46543" y="5987"/>
                  </a:lnTo>
                  <a:lnTo>
                    <a:pt x="22321" y="22317"/>
                  </a:lnTo>
                  <a:lnTo>
                    <a:pt x="5989" y="46537"/>
                  </a:lnTo>
                  <a:lnTo>
                    <a:pt x="0" y="76200"/>
                  </a:lnTo>
                  <a:lnTo>
                    <a:pt x="0" y="165100"/>
                  </a:lnTo>
                  <a:lnTo>
                    <a:pt x="5989" y="194756"/>
                  </a:lnTo>
                  <a:lnTo>
                    <a:pt x="22321" y="218978"/>
                  </a:lnTo>
                  <a:lnTo>
                    <a:pt x="46543" y="235310"/>
                  </a:lnTo>
                  <a:lnTo>
                    <a:pt x="76200" y="241300"/>
                  </a:lnTo>
                  <a:lnTo>
                    <a:pt x="571500" y="241300"/>
                  </a:lnTo>
                  <a:lnTo>
                    <a:pt x="601156" y="235310"/>
                  </a:lnTo>
                  <a:lnTo>
                    <a:pt x="625378" y="218978"/>
                  </a:lnTo>
                  <a:lnTo>
                    <a:pt x="641710" y="194756"/>
                  </a:lnTo>
                  <a:lnTo>
                    <a:pt x="647700" y="165100"/>
                  </a:lnTo>
                  <a:lnTo>
                    <a:pt x="647700" y="76200"/>
                  </a:lnTo>
                  <a:lnTo>
                    <a:pt x="641710" y="46537"/>
                  </a:lnTo>
                  <a:lnTo>
                    <a:pt x="625378" y="22317"/>
                  </a:lnTo>
                  <a:lnTo>
                    <a:pt x="601156" y="5987"/>
                  </a:lnTo>
                  <a:lnTo>
                    <a:pt x="571500" y="0"/>
                  </a:lnTo>
                  <a:close/>
                </a:path>
              </a:pathLst>
            </a:custGeom>
            <a:solidFill>
              <a:srgbClr val="231F20"/>
            </a:solidFill>
          </p:spPr>
          <p:txBody>
            <a:bodyPr wrap="square" lIns="0" tIns="0" rIns="0" bIns="0" rtlCol="0"/>
            <a:lstStyle/>
            <a:p>
              <a:endParaRPr/>
            </a:p>
          </p:txBody>
        </p:sp>
        <p:sp>
          <p:nvSpPr>
            <p:cNvPr id="147" name="object 147"/>
            <p:cNvSpPr/>
            <p:nvPr/>
          </p:nvSpPr>
          <p:spPr>
            <a:xfrm>
              <a:off x="4153890" y="1153096"/>
              <a:ext cx="647700" cy="241300"/>
            </a:xfrm>
            <a:custGeom>
              <a:avLst/>
              <a:gdLst/>
              <a:ahLst/>
              <a:cxnLst/>
              <a:rect l="l" t="t" r="r" b="b"/>
              <a:pathLst>
                <a:path w="647700" h="241300">
                  <a:moveTo>
                    <a:pt x="0" y="76200"/>
                  </a:moveTo>
                  <a:lnTo>
                    <a:pt x="5989" y="46537"/>
                  </a:lnTo>
                  <a:lnTo>
                    <a:pt x="22321" y="22317"/>
                  </a:lnTo>
                  <a:lnTo>
                    <a:pt x="46543" y="5987"/>
                  </a:lnTo>
                  <a:lnTo>
                    <a:pt x="76200" y="0"/>
                  </a:lnTo>
                  <a:lnTo>
                    <a:pt x="571500" y="0"/>
                  </a:lnTo>
                  <a:lnTo>
                    <a:pt x="601156" y="5987"/>
                  </a:lnTo>
                  <a:lnTo>
                    <a:pt x="625378" y="22317"/>
                  </a:lnTo>
                  <a:lnTo>
                    <a:pt x="641710" y="46537"/>
                  </a:lnTo>
                  <a:lnTo>
                    <a:pt x="647700" y="76200"/>
                  </a:lnTo>
                  <a:lnTo>
                    <a:pt x="647700" y="165100"/>
                  </a:lnTo>
                  <a:lnTo>
                    <a:pt x="641710" y="194756"/>
                  </a:lnTo>
                  <a:lnTo>
                    <a:pt x="625378" y="218978"/>
                  </a:lnTo>
                  <a:lnTo>
                    <a:pt x="601156" y="235310"/>
                  </a:lnTo>
                  <a:lnTo>
                    <a:pt x="571500" y="241300"/>
                  </a:lnTo>
                  <a:lnTo>
                    <a:pt x="76200" y="241300"/>
                  </a:lnTo>
                  <a:lnTo>
                    <a:pt x="46543" y="235310"/>
                  </a:lnTo>
                  <a:lnTo>
                    <a:pt x="22321" y="218978"/>
                  </a:lnTo>
                  <a:lnTo>
                    <a:pt x="5989" y="194756"/>
                  </a:lnTo>
                  <a:lnTo>
                    <a:pt x="0" y="165100"/>
                  </a:lnTo>
                  <a:lnTo>
                    <a:pt x="0" y="76200"/>
                  </a:lnTo>
                </a:path>
              </a:pathLst>
            </a:custGeom>
            <a:ln w="25400">
              <a:solidFill>
                <a:srgbClr val="231F20"/>
              </a:solidFill>
            </a:ln>
          </p:spPr>
          <p:txBody>
            <a:bodyPr wrap="square" lIns="0" tIns="0" rIns="0" bIns="0" rtlCol="0"/>
            <a:lstStyle/>
            <a:p>
              <a:endParaRPr/>
            </a:p>
          </p:txBody>
        </p:sp>
      </p:grpSp>
      <p:sp>
        <p:nvSpPr>
          <p:cNvPr id="148" name="object 148"/>
          <p:cNvSpPr txBox="1"/>
          <p:nvPr/>
        </p:nvSpPr>
        <p:spPr>
          <a:xfrm>
            <a:off x="4185640" y="1132776"/>
            <a:ext cx="588010" cy="208279"/>
          </a:xfrm>
          <a:prstGeom prst="rect">
            <a:avLst/>
          </a:prstGeom>
        </p:spPr>
        <p:txBody>
          <a:bodyPr vert="horz" wrap="square" lIns="0" tIns="12700" rIns="0" bIns="0" rtlCol="0">
            <a:spAutoFit/>
          </a:bodyPr>
          <a:lstStyle/>
          <a:p>
            <a:pPr marL="12700">
              <a:lnSpc>
                <a:spcPct val="100000"/>
              </a:lnSpc>
              <a:spcBef>
                <a:spcPts val="100"/>
              </a:spcBef>
            </a:pPr>
            <a:r>
              <a:rPr sz="1200" b="1" spc="-55" dirty="0">
                <a:solidFill>
                  <a:srgbClr val="FFFFFF"/>
                </a:solidFill>
                <a:latin typeface="Book Antiqua"/>
                <a:cs typeface="Book Antiqua"/>
              </a:rPr>
              <a:t>Address:</a:t>
            </a:r>
            <a:endParaRPr sz="1200">
              <a:latin typeface="Book Antiqua"/>
              <a:cs typeface="Book Antiqua"/>
            </a:endParaRPr>
          </a:p>
        </p:txBody>
      </p:sp>
      <p:grpSp>
        <p:nvGrpSpPr>
          <p:cNvPr id="149" name="object 149"/>
          <p:cNvGrpSpPr/>
          <p:nvPr/>
        </p:nvGrpSpPr>
        <p:grpSpPr>
          <a:xfrm>
            <a:off x="4141190" y="1318196"/>
            <a:ext cx="3041650" cy="425450"/>
            <a:chOff x="4141190" y="1318196"/>
            <a:chExt cx="3041650" cy="425450"/>
          </a:xfrm>
        </p:grpSpPr>
        <p:sp>
          <p:nvSpPr>
            <p:cNvPr id="150" name="object 150"/>
            <p:cNvSpPr/>
            <p:nvPr/>
          </p:nvSpPr>
          <p:spPr>
            <a:xfrm>
              <a:off x="4153890" y="1330896"/>
              <a:ext cx="3016250" cy="400050"/>
            </a:xfrm>
            <a:custGeom>
              <a:avLst/>
              <a:gdLst/>
              <a:ahLst/>
              <a:cxnLst/>
              <a:rect l="l" t="t" r="r" b="b"/>
              <a:pathLst>
                <a:path w="3016250" h="400050">
                  <a:moveTo>
                    <a:pt x="3016250" y="0"/>
                  </a:moveTo>
                  <a:lnTo>
                    <a:pt x="0" y="0"/>
                  </a:lnTo>
                  <a:lnTo>
                    <a:pt x="0" y="400050"/>
                  </a:lnTo>
                  <a:lnTo>
                    <a:pt x="3016250" y="400050"/>
                  </a:lnTo>
                  <a:lnTo>
                    <a:pt x="3016250" y="0"/>
                  </a:lnTo>
                  <a:close/>
                </a:path>
              </a:pathLst>
            </a:custGeom>
            <a:solidFill>
              <a:srgbClr val="FFFFFF"/>
            </a:solidFill>
          </p:spPr>
          <p:txBody>
            <a:bodyPr wrap="square" lIns="0" tIns="0" rIns="0" bIns="0" rtlCol="0"/>
            <a:lstStyle/>
            <a:p>
              <a:endParaRPr/>
            </a:p>
          </p:txBody>
        </p:sp>
        <p:sp>
          <p:nvSpPr>
            <p:cNvPr id="151" name="object 151"/>
            <p:cNvSpPr/>
            <p:nvPr/>
          </p:nvSpPr>
          <p:spPr>
            <a:xfrm>
              <a:off x="4153890" y="1330896"/>
              <a:ext cx="3016250" cy="400050"/>
            </a:xfrm>
            <a:custGeom>
              <a:avLst/>
              <a:gdLst/>
              <a:ahLst/>
              <a:cxnLst/>
              <a:rect l="l" t="t" r="r" b="b"/>
              <a:pathLst>
                <a:path w="3016250" h="400050">
                  <a:moveTo>
                    <a:pt x="0" y="0"/>
                  </a:moveTo>
                  <a:lnTo>
                    <a:pt x="3016250" y="0"/>
                  </a:lnTo>
                  <a:lnTo>
                    <a:pt x="3016250" y="400050"/>
                  </a:lnTo>
                  <a:lnTo>
                    <a:pt x="0" y="400050"/>
                  </a:lnTo>
                  <a:lnTo>
                    <a:pt x="0" y="0"/>
                  </a:lnTo>
                  <a:close/>
                </a:path>
              </a:pathLst>
            </a:custGeom>
            <a:ln w="25400">
              <a:solidFill>
                <a:srgbClr val="231F20"/>
              </a:solidFill>
            </a:ln>
          </p:spPr>
          <p:txBody>
            <a:bodyPr wrap="square" lIns="0" tIns="0" rIns="0" bIns="0" rtlCol="0"/>
            <a:lstStyle/>
            <a:p>
              <a:endParaRPr/>
            </a:p>
          </p:txBody>
        </p:sp>
        <p:sp>
          <p:nvSpPr>
            <p:cNvPr id="152" name="object 152"/>
            <p:cNvSpPr/>
            <p:nvPr/>
          </p:nvSpPr>
          <p:spPr>
            <a:xfrm>
              <a:off x="4223740" y="1527746"/>
              <a:ext cx="2876550" cy="0"/>
            </a:xfrm>
            <a:custGeom>
              <a:avLst/>
              <a:gdLst/>
              <a:ahLst/>
              <a:cxnLst/>
              <a:rect l="l" t="t" r="r" b="b"/>
              <a:pathLst>
                <a:path w="2876550">
                  <a:moveTo>
                    <a:pt x="0" y="0"/>
                  </a:moveTo>
                  <a:lnTo>
                    <a:pt x="2876550" y="0"/>
                  </a:lnTo>
                </a:path>
              </a:pathLst>
            </a:custGeom>
            <a:ln w="6350">
              <a:solidFill>
                <a:srgbClr val="231F20"/>
              </a:solidFill>
            </a:ln>
          </p:spPr>
          <p:txBody>
            <a:bodyPr wrap="square" lIns="0" tIns="0" rIns="0" bIns="0" rtlCol="0"/>
            <a:lstStyle/>
            <a:p>
              <a:endParaRPr/>
            </a:p>
          </p:txBody>
        </p:sp>
      </p:grpSp>
      <p:sp>
        <p:nvSpPr>
          <p:cNvPr id="153" name="object 153"/>
          <p:cNvSpPr txBox="1"/>
          <p:nvPr/>
        </p:nvSpPr>
        <p:spPr>
          <a:xfrm>
            <a:off x="1531340" y="4368685"/>
            <a:ext cx="2222500" cy="166712"/>
          </a:xfrm>
          <a:prstGeom prst="rect">
            <a:avLst/>
          </a:prstGeom>
        </p:spPr>
        <p:txBody>
          <a:bodyPr vert="horz" wrap="square" lIns="0" tIns="12700" rIns="0" bIns="0" rtlCol="0">
            <a:spAutoFit/>
          </a:bodyPr>
          <a:lstStyle/>
          <a:p>
            <a:pPr marL="12700">
              <a:lnSpc>
                <a:spcPct val="100000"/>
              </a:lnSpc>
              <a:spcBef>
                <a:spcPts val="100"/>
              </a:spcBef>
            </a:pPr>
            <a:r>
              <a:rPr sz="1000" spc="-60" dirty="0">
                <a:solidFill>
                  <a:srgbClr val="231F20"/>
                </a:solidFill>
                <a:latin typeface="Arial"/>
                <a:cs typeface="Arial"/>
              </a:rPr>
              <a:t>Attach</a:t>
            </a:r>
            <a:r>
              <a:rPr sz="1000" spc="-5" dirty="0">
                <a:solidFill>
                  <a:srgbClr val="231F20"/>
                </a:solidFill>
                <a:latin typeface="Arial"/>
                <a:cs typeface="Arial"/>
              </a:rPr>
              <a:t> </a:t>
            </a:r>
            <a:r>
              <a:rPr sz="1000" spc="-55" dirty="0">
                <a:solidFill>
                  <a:srgbClr val="231F20"/>
                </a:solidFill>
                <a:latin typeface="Arial"/>
                <a:cs typeface="Arial"/>
              </a:rPr>
              <a:t>decking</a:t>
            </a:r>
            <a:r>
              <a:rPr sz="1000" dirty="0">
                <a:solidFill>
                  <a:srgbClr val="231F20"/>
                </a:solidFill>
                <a:latin typeface="Arial"/>
                <a:cs typeface="Arial"/>
              </a:rPr>
              <a:t> </a:t>
            </a:r>
            <a:r>
              <a:rPr sz="1000" spc="-55" dirty="0">
                <a:solidFill>
                  <a:srgbClr val="231F20"/>
                </a:solidFill>
                <a:latin typeface="Arial"/>
                <a:cs typeface="Arial"/>
              </a:rPr>
              <a:t>with</a:t>
            </a:r>
            <a:r>
              <a:rPr sz="1000" spc="-5" dirty="0">
                <a:solidFill>
                  <a:srgbClr val="231F20"/>
                </a:solidFill>
                <a:latin typeface="Arial"/>
                <a:cs typeface="Arial"/>
              </a:rPr>
              <a:t> </a:t>
            </a:r>
            <a:r>
              <a:rPr sz="1000" spc="-60" dirty="0">
                <a:solidFill>
                  <a:srgbClr val="231F20"/>
                </a:solidFill>
                <a:latin typeface="Arial"/>
                <a:cs typeface="Arial"/>
              </a:rPr>
              <a:t>non</a:t>
            </a:r>
            <a:r>
              <a:rPr sz="1000" spc="-50" dirty="0">
                <a:solidFill>
                  <a:srgbClr val="231F20"/>
                </a:solidFill>
                <a:latin typeface="Arial"/>
                <a:cs typeface="Arial"/>
              </a:rPr>
              <a:t>corrosive</a:t>
            </a:r>
            <a:r>
              <a:rPr sz="1000" dirty="0">
                <a:solidFill>
                  <a:srgbClr val="231F20"/>
                </a:solidFill>
                <a:latin typeface="Arial"/>
                <a:cs typeface="Arial"/>
              </a:rPr>
              <a:t> </a:t>
            </a:r>
            <a:r>
              <a:rPr sz="1000" spc="-30" dirty="0">
                <a:solidFill>
                  <a:srgbClr val="231F20"/>
                </a:solidFill>
                <a:latin typeface="Arial"/>
                <a:cs typeface="Arial"/>
              </a:rPr>
              <a:t>fasteners</a:t>
            </a:r>
            <a:endParaRPr sz="1000" dirty="0">
              <a:latin typeface="Arial"/>
              <a:cs typeface="Arial"/>
            </a:endParaRPr>
          </a:p>
        </p:txBody>
      </p:sp>
      <p:sp>
        <p:nvSpPr>
          <p:cNvPr id="154" name="object 154"/>
          <p:cNvSpPr txBox="1"/>
          <p:nvPr/>
        </p:nvSpPr>
        <p:spPr>
          <a:xfrm>
            <a:off x="3092775" y="3049155"/>
            <a:ext cx="864869" cy="812800"/>
          </a:xfrm>
          <a:prstGeom prst="rect">
            <a:avLst/>
          </a:prstGeom>
        </p:spPr>
        <p:txBody>
          <a:bodyPr vert="horz" wrap="square" lIns="0" tIns="38100" rIns="0" bIns="0" rtlCol="0">
            <a:spAutoFit/>
          </a:bodyPr>
          <a:lstStyle/>
          <a:p>
            <a:pPr marL="12700" marR="5080" indent="101600" algn="r">
              <a:lnSpc>
                <a:spcPts val="1000"/>
              </a:lnSpc>
              <a:spcBef>
                <a:spcPts val="300"/>
              </a:spcBef>
            </a:pPr>
            <a:r>
              <a:rPr sz="1000" spc="-55" dirty="0">
                <a:solidFill>
                  <a:srgbClr val="231F20"/>
                </a:solidFill>
                <a:latin typeface="Arial"/>
                <a:cs typeface="Arial"/>
              </a:rPr>
              <a:t>36”</a:t>
            </a:r>
            <a:r>
              <a:rPr sz="1000" spc="-5" dirty="0">
                <a:solidFill>
                  <a:srgbClr val="231F20"/>
                </a:solidFill>
                <a:latin typeface="Arial"/>
                <a:cs typeface="Arial"/>
              </a:rPr>
              <a:t> </a:t>
            </a:r>
            <a:r>
              <a:rPr sz="1000" spc="-60" dirty="0">
                <a:solidFill>
                  <a:srgbClr val="231F20"/>
                </a:solidFill>
                <a:latin typeface="Arial"/>
                <a:cs typeface="Arial"/>
              </a:rPr>
              <a:t>high</a:t>
            </a:r>
            <a:r>
              <a:rPr sz="1000" dirty="0">
                <a:solidFill>
                  <a:srgbClr val="231F20"/>
                </a:solidFill>
                <a:latin typeface="Arial"/>
                <a:cs typeface="Arial"/>
              </a:rPr>
              <a:t> </a:t>
            </a:r>
            <a:r>
              <a:rPr sz="1000" spc="-50" dirty="0">
                <a:solidFill>
                  <a:srgbClr val="231F20"/>
                </a:solidFill>
                <a:latin typeface="Arial"/>
                <a:cs typeface="Arial"/>
              </a:rPr>
              <a:t>guard </a:t>
            </a:r>
            <a:r>
              <a:rPr sz="1000" spc="-55" dirty="0">
                <a:solidFill>
                  <a:srgbClr val="231F20"/>
                </a:solidFill>
                <a:latin typeface="Arial"/>
                <a:cs typeface="Arial"/>
              </a:rPr>
              <a:t>with</a:t>
            </a:r>
            <a:r>
              <a:rPr sz="1000" spc="-5" dirty="0">
                <a:solidFill>
                  <a:srgbClr val="231F20"/>
                </a:solidFill>
                <a:latin typeface="Arial"/>
                <a:cs typeface="Arial"/>
              </a:rPr>
              <a:t> </a:t>
            </a:r>
            <a:r>
              <a:rPr sz="1000" spc="-10" dirty="0">
                <a:solidFill>
                  <a:srgbClr val="231F20"/>
                </a:solidFill>
                <a:latin typeface="Arial"/>
                <a:cs typeface="Arial"/>
              </a:rPr>
              <a:t>balusters </a:t>
            </a:r>
            <a:r>
              <a:rPr sz="1000" spc="-60" dirty="0">
                <a:solidFill>
                  <a:srgbClr val="231F20"/>
                </a:solidFill>
                <a:latin typeface="Arial"/>
                <a:cs typeface="Arial"/>
              </a:rPr>
              <a:t>spaced</a:t>
            </a:r>
            <a:r>
              <a:rPr sz="1000" spc="-10" dirty="0">
                <a:solidFill>
                  <a:srgbClr val="231F20"/>
                </a:solidFill>
                <a:latin typeface="Arial"/>
                <a:cs typeface="Arial"/>
              </a:rPr>
              <a:t> </a:t>
            </a:r>
            <a:r>
              <a:rPr sz="1000" spc="-60" dirty="0">
                <a:solidFill>
                  <a:srgbClr val="231F20"/>
                </a:solidFill>
                <a:latin typeface="Arial"/>
                <a:cs typeface="Arial"/>
              </a:rPr>
              <a:t>so</a:t>
            </a:r>
            <a:r>
              <a:rPr sz="1000" spc="-10" dirty="0">
                <a:solidFill>
                  <a:srgbClr val="231F20"/>
                </a:solidFill>
                <a:latin typeface="Arial"/>
                <a:cs typeface="Arial"/>
              </a:rPr>
              <a:t> </a:t>
            </a:r>
            <a:r>
              <a:rPr sz="1000" spc="-50" dirty="0">
                <a:solidFill>
                  <a:srgbClr val="231F20"/>
                </a:solidFill>
                <a:latin typeface="Arial"/>
                <a:cs typeface="Arial"/>
              </a:rPr>
              <a:t>that</a:t>
            </a:r>
            <a:r>
              <a:rPr sz="1000" spc="-10" dirty="0">
                <a:solidFill>
                  <a:srgbClr val="231F20"/>
                </a:solidFill>
                <a:latin typeface="Arial"/>
                <a:cs typeface="Arial"/>
              </a:rPr>
              <a:t> </a:t>
            </a:r>
            <a:r>
              <a:rPr sz="1000" spc="-50" dirty="0">
                <a:solidFill>
                  <a:srgbClr val="231F20"/>
                </a:solidFill>
                <a:latin typeface="Arial"/>
                <a:cs typeface="Arial"/>
              </a:rPr>
              <a:t>a 4</a:t>
            </a:r>
            <a:r>
              <a:rPr sz="1000" spc="-15" dirty="0">
                <a:solidFill>
                  <a:srgbClr val="231F20"/>
                </a:solidFill>
                <a:latin typeface="Arial"/>
                <a:cs typeface="Arial"/>
              </a:rPr>
              <a:t> </a:t>
            </a:r>
            <a:r>
              <a:rPr sz="1000" spc="-60" dirty="0">
                <a:solidFill>
                  <a:srgbClr val="231F20"/>
                </a:solidFill>
                <a:latin typeface="Arial"/>
                <a:cs typeface="Arial"/>
              </a:rPr>
              <a:t>Inch</a:t>
            </a:r>
            <a:r>
              <a:rPr sz="1000" spc="-10" dirty="0">
                <a:solidFill>
                  <a:srgbClr val="231F20"/>
                </a:solidFill>
                <a:latin typeface="Arial"/>
                <a:cs typeface="Arial"/>
              </a:rPr>
              <a:t> diameter </a:t>
            </a:r>
            <a:r>
              <a:rPr sz="1000" spc="-55" dirty="0">
                <a:solidFill>
                  <a:srgbClr val="231F20"/>
                </a:solidFill>
                <a:latin typeface="Arial"/>
                <a:cs typeface="Arial"/>
              </a:rPr>
              <a:t>sphere</a:t>
            </a:r>
            <a:r>
              <a:rPr sz="1000" spc="-30" dirty="0">
                <a:solidFill>
                  <a:srgbClr val="231F20"/>
                </a:solidFill>
                <a:latin typeface="Arial"/>
                <a:cs typeface="Arial"/>
              </a:rPr>
              <a:t> </a:t>
            </a:r>
            <a:r>
              <a:rPr sz="1000" spc="-10" dirty="0">
                <a:solidFill>
                  <a:srgbClr val="231F20"/>
                </a:solidFill>
                <a:latin typeface="Arial"/>
                <a:cs typeface="Arial"/>
              </a:rPr>
              <a:t>cannot </a:t>
            </a:r>
            <a:r>
              <a:rPr sz="1000" spc="-60" dirty="0">
                <a:solidFill>
                  <a:srgbClr val="231F20"/>
                </a:solidFill>
                <a:latin typeface="Arial"/>
                <a:cs typeface="Arial"/>
              </a:rPr>
              <a:t>pass</a:t>
            </a:r>
            <a:r>
              <a:rPr sz="1000" spc="-10" dirty="0">
                <a:solidFill>
                  <a:srgbClr val="231F20"/>
                </a:solidFill>
                <a:latin typeface="Arial"/>
                <a:cs typeface="Arial"/>
              </a:rPr>
              <a:t> through</a:t>
            </a:r>
            <a:endParaRPr sz="1000">
              <a:latin typeface="Arial"/>
              <a:cs typeface="Arial"/>
            </a:endParaRPr>
          </a:p>
        </p:txBody>
      </p:sp>
      <p:sp>
        <p:nvSpPr>
          <p:cNvPr id="155" name="object 155"/>
          <p:cNvSpPr txBox="1"/>
          <p:nvPr/>
        </p:nvSpPr>
        <p:spPr>
          <a:xfrm>
            <a:off x="1137467" y="7130935"/>
            <a:ext cx="2519680" cy="812800"/>
          </a:xfrm>
          <a:prstGeom prst="rect">
            <a:avLst/>
          </a:prstGeom>
        </p:spPr>
        <p:txBody>
          <a:bodyPr vert="horz" wrap="square" lIns="0" tIns="38100" rIns="0" bIns="0" rtlCol="0">
            <a:spAutoFit/>
          </a:bodyPr>
          <a:lstStyle/>
          <a:p>
            <a:pPr marL="12700" marR="5080">
              <a:lnSpc>
                <a:spcPts val="1000"/>
              </a:lnSpc>
              <a:spcBef>
                <a:spcPts val="300"/>
              </a:spcBef>
            </a:pPr>
            <a:r>
              <a:rPr sz="1000" b="1" spc="-30" dirty="0">
                <a:solidFill>
                  <a:srgbClr val="231F20"/>
                </a:solidFill>
                <a:latin typeface="Arial"/>
                <a:cs typeface="Arial"/>
              </a:rPr>
              <a:t>Note:</a:t>
            </a:r>
            <a:r>
              <a:rPr sz="1000" b="1" spc="185" dirty="0">
                <a:solidFill>
                  <a:srgbClr val="231F20"/>
                </a:solidFill>
                <a:latin typeface="Arial"/>
                <a:cs typeface="Arial"/>
              </a:rPr>
              <a:t> </a:t>
            </a:r>
            <a:r>
              <a:rPr sz="1000" spc="-60" dirty="0">
                <a:solidFill>
                  <a:srgbClr val="231F20"/>
                </a:solidFill>
                <a:latin typeface="Arial"/>
                <a:cs typeface="Arial"/>
              </a:rPr>
              <a:t>Emergency</a:t>
            </a:r>
            <a:r>
              <a:rPr sz="1000" spc="-30" dirty="0">
                <a:solidFill>
                  <a:srgbClr val="231F20"/>
                </a:solidFill>
                <a:latin typeface="Arial"/>
                <a:cs typeface="Arial"/>
              </a:rPr>
              <a:t> </a:t>
            </a:r>
            <a:r>
              <a:rPr sz="1000" spc="-60" dirty="0">
                <a:solidFill>
                  <a:srgbClr val="231F20"/>
                </a:solidFill>
                <a:latin typeface="Arial"/>
                <a:cs typeface="Arial"/>
              </a:rPr>
              <a:t>escape</a:t>
            </a:r>
            <a:r>
              <a:rPr sz="1000" spc="-30" dirty="0">
                <a:solidFill>
                  <a:srgbClr val="231F20"/>
                </a:solidFill>
                <a:latin typeface="Arial"/>
                <a:cs typeface="Arial"/>
              </a:rPr>
              <a:t> </a:t>
            </a:r>
            <a:r>
              <a:rPr sz="1000" spc="-65" dirty="0">
                <a:solidFill>
                  <a:srgbClr val="231F20"/>
                </a:solidFill>
                <a:latin typeface="Arial"/>
                <a:cs typeface="Arial"/>
              </a:rPr>
              <a:t>windows</a:t>
            </a:r>
            <a:r>
              <a:rPr sz="1000" spc="-30" dirty="0">
                <a:solidFill>
                  <a:srgbClr val="231F20"/>
                </a:solidFill>
                <a:latin typeface="Arial"/>
                <a:cs typeface="Arial"/>
              </a:rPr>
              <a:t> </a:t>
            </a:r>
            <a:r>
              <a:rPr sz="1000" spc="-60" dirty="0">
                <a:solidFill>
                  <a:srgbClr val="231F20"/>
                </a:solidFill>
                <a:latin typeface="Arial"/>
                <a:cs typeface="Arial"/>
              </a:rPr>
              <a:t>are</a:t>
            </a:r>
            <a:r>
              <a:rPr sz="1000" spc="-30" dirty="0">
                <a:solidFill>
                  <a:srgbClr val="231F20"/>
                </a:solidFill>
                <a:latin typeface="Arial"/>
                <a:cs typeface="Arial"/>
              </a:rPr>
              <a:t> </a:t>
            </a:r>
            <a:r>
              <a:rPr sz="1000" spc="-10" dirty="0">
                <a:solidFill>
                  <a:srgbClr val="231F20"/>
                </a:solidFill>
                <a:latin typeface="Arial"/>
                <a:cs typeface="Arial"/>
              </a:rPr>
              <a:t>allowed </a:t>
            </a:r>
            <a:r>
              <a:rPr sz="1000" spc="-50" dirty="0">
                <a:solidFill>
                  <a:srgbClr val="231F20"/>
                </a:solidFill>
                <a:latin typeface="Arial"/>
                <a:cs typeface="Arial"/>
              </a:rPr>
              <a:t>to</a:t>
            </a:r>
            <a:r>
              <a:rPr sz="1000" spc="-10" dirty="0">
                <a:solidFill>
                  <a:srgbClr val="231F20"/>
                </a:solidFill>
                <a:latin typeface="Arial"/>
                <a:cs typeface="Arial"/>
              </a:rPr>
              <a:t> </a:t>
            </a:r>
            <a:r>
              <a:rPr sz="1000" spc="-55" dirty="0">
                <a:solidFill>
                  <a:srgbClr val="231F20"/>
                </a:solidFill>
                <a:latin typeface="Arial"/>
                <a:cs typeface="Arial"/>
              </a:rPr>
              <a:t>be</a:t>
            </a:r>
            <a:r>
              <a:rPr sz="1000" spc="-5" dirty="0">
                <a:solidFill>
                  <a:srgbClr val="231F20"/>
                </a:solidFill>
                <a:latin typeface="Arial"/>
                <a:cs typeface="Arial"/>
              </a:rPr>
              <a:t> </a:t>
            </a:r>
            <a:r>
              <a:rPr sz="1000" spc="-50" dirty="0">
                <a:solidFill>
                  <a:srgbClr val="231F20"/>
                </a:solidFill>
                <a:latin typeface="Arial"/>
                <a:cs typeface="Arial"/>
              </a:rPr>
              <a:t>installed</a:t>
            </a:r>
            <a:r>
              <a:rPr sz="1000" spc="-5" dirty="0">
                <a:solidFill>
                  <a:srgbClr val="231F20"/>
                </a:solidFill>
                <a:latin typeface="Arial"/>
                <a:cs typeface="Arial"/>
              </a:rPr>
              <a:t> </a:t>
            </a:r>
            <a:r>
              <a:rPr sz="1000" spc="-60" dirty="0">
                <a:solidFill>
                  <a:srgbClr val="231F20"/>
                </a:solidFill>
                <a:latin typeface="Arial"/>
                <a:cs typeface="Arial"/>
              </a:rPr>
              <a:t>under</a:t>
            </a:r>
            <a:r>
              <a:rPr sz="1000" spc="-5" dirty="0">
                <a:solidFill>
                  <a:srgbClr val="231F20"/>
                </a:solidFill>
                <a:latin typeface="Arial"/>
                <a:cs typeface="Arial"/>
              </a:rPr>
              <a:t> </a:t>
            </a:r>
            <a:r>
              <a:rPr sz="1000" spc="-60" dirty="0">
                <a:solidFill>
                  <a:srgbClr val="231F20"/>
                </a:solidFill>
                <a:latin typeface="Arial"/>
                <a:cs typeface="Arial"/>
              </a:rPr>
              <a:t>decks</a:t>
            </a:r>
            <a:r>
              <a:rPr sz="1000" spc="-5" dirty="0">
                <a:solidFill>
                  <a:srgbClr val="231F20"/>
                </a:solidFill>
                <a:latin typeface="Arial"/>
                <a:cs typeface="Arial"/>
              </a:rPr>
              <a:t> </a:t>
            </a:r>
            <a:r>
              <a:rPr sz="1000" spc="-60" dirty="0">
                <a:solidFill>
                  <a:srgbClr val="231F20"/>
                </a:solidFill>
                <a:latin typeface="Arial"/>
                <a:cs typeface="Arial"/>
              </a:rPr>
              <a:t>and</a:t>
            </a:r>
            <a:r>
              <a:rPr sz="1000" spc="-5" dirty="0">
                <a:solidFill>
                  <a:srgbClr val="231F20"/>
                </a:solidFill>
                <a:latin typeface="Arial"/>
                <a:cs typeface="Arial"/>
              </a:rPr>
              <a:t> </a:t>
            </a:r>
            <a:r>
              <a:rPr sz="1000" spc="-55" dirty="0">
                <a:solidFill>
                  <a:srgbClr val="231F20"/>
                </a:solidFill>
                <a:latin typeface="Arial"/>
                <a:cs typeface="Arial"/>
              </a:rPr>
              <a:t>porches</a:t>
            </a:r>
            <a:r>
              <a:rPr sz="1000" spc="-5" dirty="0">
                <a:solidFill>
                  <a:srgbClr val="231F20"/>
                </a:solidFill>
                <a:latin typeface="Arial"/>
                <a:cs typeface="Arial"/>
              </a:rPr>
              <a:t> </a:t>
            </a:r>
            <a:r>
              <a:rPr sz="1000" spc="-30" dirty="0">
                <a:solidFill>
                  <a:srgbClr val="231F20"/>
                </a:solidFill>
                <a:latin typeface="Arial"/>
                <a:cs typeface="Arial"/>
              </a:rPr>
              <a:t>provided </a:t>
            </a:r>
            <a:r>
              <a:rPr sz="1000" spc="-55" dirty="0">
                <a:solidFill>
                  <a:srgbClr val="231F20"/>
                </a:solidFill>
                <a:latin typeface="Arial"/>
                <a:cs typeface="Arial"/>
              </a:rPr>
              <a:t>the</a:t>
            </a:r>
            <a:r>
              <a:rPr sz="1000" spc="-15" dirty="0">
                <a:solidFill>
                  <a:srgbClr val="231F20"/>
                </a:solidFill>
                <a:latin typeface="Arial"/>
                <a:cs typeface="Arial"/>
              </a:rPr>
              <a:t> </a:t>
            </a:r>
            <a:r>
              <a:rPr sz="1000" spc="-50" dirty="0">
                <a:solidFill>
                  <a:srgbClr val="231F20"/>
                </a:solidFill>
                <a:latin typeface="Arial"/>
                <a:cs typeface="Arial"/>
              </a:rPr>
              <a:t>location</a:t>
            </a:r>
            <a:r>
              <a:rPr sz="1000" spc="-10" dirty="0">
                <a:solidFill>
                  <a:srgbClr val="231F20"/>
                </a:solidFill>
                <a:latin typeface="Arial"/>
                <a:cs typeface="Arial"/>
              </a:rPr>
              <a:t> </a:t>
            </a:r>
            <a:r>
              <a:rPr sz="1000" spc="-50" dirty="0">
                <a:solidFill>
                  <a:srgbClr val="231F20"/>
                </a:solidFill>
                <a:latin typeface="Arial"/>
                <a:cs typeface="Arial"/>
              </a:rPr>
              <a:t>of</a:t>
            </a:r>
            <a:r>
              <a:rPr sz="1000" spc="-15" dirty="0">
                <a:solidFill>
                  <a:srgbClr val="231F20"/>
                </a:solidFill>
                <a:latin typeface="Arial"/>
                <a:cs typeface="Arial"/>
              </a:rPr>
              <a:t> </a:t>
            </a:r>
            <a:r>
              <a:rPr sz="1000" spc="-55" dirty="0">
                <a:solidFill>
                  <a:srgbClr val="231F20"/>
                </a:solidFill>
                <a:latin typeface="Arial"/>
                <a:cs typeface="Arial"/>
              </a:rPr>
              <a:t>the</a:t>
            </a:r>
            <a:r>
              <a:rPr sz="1000" spc="-10" dirty="0">
                <a:solidFill>
                  <a:srgbClr val="231F20"/>
                </a:solidFill>
                <a:latin typeface="Arial"/>
                <a:cs typeface="Arial"/>
              </a:rPr>
              <a:t> </a:t>
            </a:r>
            <a:r>
              <a:rPr sz="1000" spc="-65" dirty="0">
                <a:solidFill>
                  <a:srgbClr val="231F20"/>
                </a:solidFill>
                <a:latin typeface="Arial"/>
                <a:cs typeface="Arial"/>
              </a:rPr>
              <a:t>deck</a:t>
            </a:r>
            <a:r>
              <a:rPr sz="1000" spc="-10" dirty="0">
                <a:solidFill>
                  <a:srgbClr val="231F20"/>
                </a:solidFill>
                <a:latin typeface="Arial"/>
                <a:cs typeface="Arial"/>
              </a:rPr>
              <a:t> </a:t>
            </a:r>
            <a:r>
              <a:rPr sz="1000" spc="-55" dirty="0">
                <a:solidFill>
                  <a:srgbClr val="231F20"/>
                </a:solidFill>
                <a:latin typeface="Arial"/>
                <a:cs typeface="Arial"/>
              </a:rPr>
              <a:t>allows</a:t>
            </a:r>
            <a:r>
              <a:rPr sz="1000" spc="-15" dirty="0">
                <a:solidFill>
                  <a:srgbClr val="231F20"/>
                </a:solidFill>
                <a:latin typeface="Arial"/>
                <a:cs typeface="Arial"/>
              </a:rPr>
              <a:t> </a:t>
            </a:r>
            <a:r>
              <a:rPr sz="1000" spc="-55" dirty="0">
                <a:solidFill>
                  <a:srgbClr val="231F20"/>
                </a:solidFill>
                <a:latin typeface="Arial"/>
                <a:cs typeface="Arial"/>
              </a:rPr>
              <a:t>the</a:t>
            </a:r>
            <a:r>
              <a:rPr sz="1000" spc="-10" dirty="0">
                <a:solidFill>
                  <a:srgbClr val="231F20"/>
                </a:solidFill>
                <a:latin typeface="Arial"/>
                <a:cs typeface="Arial"/>
              </a:rPr>
              <a:t> emergency </a:t>
            </a:r>
            <a:r>
              <a:rPr sz="1000" spc="-60" dirty="0">
                <a:solidFill>
                  <a:srgbClr val="231F20"/>
                </a:solidFill>
                <a:latin typeface="Arial"/>
                <a:cs typeface="Arial"/>
              </a:rPr>
              <a:t>escape</a:t>
            </a:r>
            <a:r>
              <a:rPr sz="1000" spc="-20" dirty="0">
                <a:solidFill>
                  <a:srgbClr val="231F20"/>
                </a:solidFill>
                <a:latin typeface="Arial"/>
                <a:cs typeface="Arial"/>
              </a:rPr>
              <a:t> </a:t>
            </a:r>
            <a:r>
              <a:rPr sz="1000" spc="-65" dirty="0">
                <a:solidFill>
                  <a:srgbClr val="231F20"/>
                </a:solidFill>
                <a:latin typeface="Arial"/>
                <a:cs typeface="Arial"/>
              </a:rPr>
              <a:t>window</a:t>
            </a:r>
            <a:r>
              <a:rPr sz="1000" spc="-15" dirty="0">
                <a:solidFill>
                  <a:srgbClr val="231F20"/>
                </a:solidFill>
                <a:latin typeface="Arial"/>
                <a:cs typeface="Arial"/>
              </a:rPr>
              <a:t> </a:t>
            </a:r>
            <a:r>
              <a:rPr sz="1000" spc="-50" dirty="0">
                <a:solidFill>
                  <a:srgbClr val="231F20"/>
                </a:solidFill>
                <a:latin typeface="Arial"/>
                <a:cs typeface="Arial"/>
              </a:rPr>
              <a:t>to</a:t>
            </a:r>
            <a:r>
              <a:rPr sz="1000" spc="-15" dirty="0">
                <a:solidFill>
                  <a:srgbClr val="231F20"/>
                </a:solidFill>
                <a:latin typeface="Arial"/>
                <a:cs typeface="Arial"/>
              </a:rPr>
              <a:t> </a:t>
            </a:r>
            <a:r>
              <a:rPr sz="1000" spc="-55" dirty="0">
                <a:solidFill>
                  <a:srgbClr val="231F20"/>
                </a:solidFill>
                <a:latin typeface="Arial"/>
                <a:cs typeface="Arial"/>
              </a:rPr>
              <a:t>be</a:t>
            </a:r>
            <a:r>
              <a:rPr sz="1000" spc="-15" dirty="0">
                <a:solidFill>
                  <a:srgbClr val="231F20"/>
                </a:solidFill>
                <a:latin typeface="Arial"/>
                <a:cs typeface="Arial"/>
              </a:rPr>
              <a:t> </a:t>
            </a:r>
            <a:r>
              <a:rPr sz="1000" spc="-35" dirty="0">
                <a:solidFill>
                  <a:srgbClr val="231F20"/>
                </a:solidFill>
                <a:latin typeface="Arial"/>
                <a:cs typeface="Arial"/>
              </a:rPr>
              <a:t>fully</a:t>
            </a:r>
            <a:r>
              <a:rPr sz="1000" spc="-15" dirty="0">
                <a:solidFill>
                  <a:srgbClr val="231F20"/>
                </a:solidFill>
                <a:latin typeface="Arial"/>
                <a:cs typeface="Arial"/>
              </a:rPr>
              <a:t> </a:t>
            </a:r>
            <a:r>
              <a:rPr sz="1000" spc="-55" dirty="0">
                <a:solidFill>
                  <a:srgbClr val="231F20"/>
                </a:solidFill>
                <a:latin typeface="Arial"/>
                <a:cs typeface="Arial"/>
              </a:rPr>
              <a:t>opened</a:t>
            </a:r>
            <a:r>
              <a:rPr sz="1000" spc="-15" dirty="0">
                <a:solidFill>
                  <a:srgbClr val="231F20"/>
                </a:solidFill>
                <a:latin typeface="Arial"/>
                <a:cs typeface="Arial"/>
              </a:rPr>
              <a:t> </a:t>
            </a:r>
            <a:r>
              <a:rPr sz="1000" spc="-60" dirty="0">
                <a:solidFill>
                  <a:srgbClr val="231F20"/>
                </a:solidFill>
                <a:latin typeface="Arial"/>
                <a:cs typeface="Arial"/>
              </a:rPr>
              <a:t>and</a:t>
            </a:r>
            <a:r>
              <a:rPr sz="1000" spc="-15" dirty="0">
                <a:solidFill>
                  <a:srgbClr val="231F20"/>
                </a:solidFill>
                <a:latin typeface="Arial"/>
                <a:cs typeface="Arial"/>
              </a:rPr>
              <a:t> </a:t>
            </a:r>
            <a:r>
              <a:rPr sz="1000" spc="-55" dirty="0">
                <a:solidFill>
                  <a:srgbClr val="231F20"/>
                </a:solidFill>
                <a:latin typeface="Arial"/>
                <a:cs typeface="Arial"/>
              </a:rPr>
              <a:t>provides</a:t>
            </a:r>
            <a:r>
              <a:rPr sz="1000" spc="-20" dirty="0">
                <a:solidFill>
                  <a:srgbClr val="231F20"/>
                </a:solidFill>
                <a:latin typeface="Arial"/>
                <a:cs typeface="Arial"/>
              </a:rPr>
              <a:t> </a:t>
            </a:r>
            <a:r>
              <a:rPr sz="1000" spc="-50" dirty="0">
                <a:solidFill>
                  <a:srgbClr val="231F20"/>
                </a:solidFill>
                <a:latin typeface="Arial"/>
                <a:cs typeface="Arial"/>
              </a:rPr>
              <a:t>a </a:t>
            </a:r>
            <a:r>
              <a:rPr sz="1000" spc="-60" dirty="0">
                <a:solidFill>
                  <a:srgbClr val="231F20"/>
                </a:solidFill>
                <a:latin typeface="Arial"/>
                <a:cs typeface="Arial"/>
              </a:rPr>
              <a:t>path</a:t>
            </a:r>
            <a:r>
              <a:rPr sz="1000" spc="-15" dirty="0">
                <a:solidFill>
                  <a:srgbClr val="231F20"/>
                </a:solidFill>
                <a:latin typeface="Arial"/>
                <a:cs typeface="Arial"/>
              </a:rPr>
              <a:t> </a:t>
            </a:r>
            <a:r>
              <a:rPr sz="1000" spc="-50" dirty="0">
                <a:solidFill>
                  <a:srgbClr val="231F20"/>
                </a:solidFill>
                <a:latin typeface="Arial"/>
                <a:cs typeface="Arial"/>
              </a:rPr>
              <a:t>not</a:t>
            </a:r>
            <a:r>
              <a:rPr sz="1000" spc="-15" dirty="0">
                <a:solidFill>
                  <a:srgbClr val="231F20"/>
                </a:solidFill>
                <a:latin typeface="Arial"/>
                <a:cs typeface="Arial"/>
              </a:rPr>
              <a:t> </a:t>
            </a:r>
            <a:r>
              <a:rPr sz="1000" spc="-50" dirty="0">
                <a:solidFill>
                  <a:srgbClr val="231F20"/>
                </a:solidFill>
                <a:latin typeface="Arial"/>
                <a:cs typeface="Arial"/>
              </a:rPr>
              <a:t>less</a:t>
            </a:r>
            <a:r>
              <a:rPr sz="1000" spc="-10" dirty="0">
                <a:solidFill>
                  <a:srgbClr val="231F20"/>
                </a:solidFill>
                <a:latin typeface="Arial"/>
                <a:cs typeface="Arial"/>
              </a:rPr>
              <a:t> </a:t>
            </a:r>
            <a:r>
              <a:rPr sz="1000" spc="-60" dirty="0">
                <a:solidFill>
                  <a:srgbClr val="231F20"/>
                </a:solidFill>
                <a:latin typeface="Arial"/>
                <a:cs typeface="Arial"/>
              </a:rPr>
              <a:t>than</a:t>
            </a:r>
            <a:r>
              <a:rPr sz="1000" spc="-15" dirty="0">
                <a:solidFill>
                  <a:srgbClr val="231F20"/>
                </a:solidFill>
                <a:latin typeface="Arial"/>
                <a:cs typeface="Arial"/>
              </a:rPr>
              <a:t> </a:t>
            </a:r>
            <a:r>
              <a:rPr sz="1000" spc="-55" dirty="0">
                <a:solidFill>
                  <a:srgbClr val="231F20"/>
                </a:solidFill>
                <a:latin typeface="Arial"/>
                <a:cs typeface="Arial"/>
              </a:rPr>
              <a:t>36”</a:t>
            </a:r>
            <a:r>
              <a:rPr sz="1000" spc="-45" dirty="0">
                <a:solidFill>
                  <a:srgbClr val="231F20"/>
                </a:solidFill>
                <a:latin typeface="Arial"/>
                <a:cs typeface="Arial"/>
              </a:rPr>
              <a:t> </a:t>
            </a:r>
            <a:r>
              <a:rPr sz="1000" spc="-50" dirty="0">
                <a:solidFill>
                  <a:srgbClr val="231F20"/>
                </a:solidFill>
                <a:latin typeface="Arial"/>
                <a:cs typeface="Arial"/>
              </a:rPr>
              <a:t>in</a:t>
            </a:r>
            <a:r>
              <a:rPr sz="1000" spc="-15" dirty="0">
                <a:solidFill>
                  <a:srgbClr val="231F20"/>
                </a:solidFill>
                <a:latin typeface="Arial"/>
                <a:cs typeface="Arial"/>
              </a:rPr>
              <a:t> </a:t>
            </a:r>
            <a:r>
              <a:rPr sz="1000" spc="-45" dirty="0">
                <a:solidFill>
                  <a:srgbClr val="231F20"/>
                </a:solidFill>
                <a:latin typeface="Arial"/>
                <a:cs typeface="Arial"/>
              </a:rPr>
              <a:t>height</a:t>
            </a:r>
            <a:r>
              <a:rPr sz="1000" spc="-10" dirty="0">
                <a:solidFill>
                  <a:srgbClr val="231F20"/>
                </a:solidFill>
                <a:latin typeface="Arial"/>
                <a:cs typeface="Arial"/>
              </a:rPr>
              <a:t> </a:t>
            </a:r>
            <a:r>
              <a:rPr sz="1000" spc="-50" dirty="0">
                <a:solidFill>
                  <a:srgbClr val="231F20"/>
                </a:solidFill>
                <a:latin typeface="Arial"/>
                <a:cs typeface="Arial"/>
              </a:rPr>
              <a:t>to</a:t>
            </a:r>
            <a:r>
              <a:rPr sz="1000" spc="-15" dirty="0">
                <a:solidFill>
                  <a:srgbClr val="231F20"/>
                </a:solidFill>
                <a:latin typeface="Arial"/>
                <a:cs typeface="Arial"/>
              </a:rPr>
              <a:t> </a:t>
            </a:r>
            <a:r>
              <a:rPr sz="1000" spc="-50" dirty="0">
                <a:solidFill>
                  <a:srgbClr val="231F20"/>
                </a:solidFill>
                <a:latin typeface="Arial"/>
                <a:cs typeface="Arial"/>
              </a:rPr>
              <a:t>a</a:t>
            </a:r>
            <a:r>
              <a:rPr sz="1000" spc="-10" dirty="0">
                <a:solidFill>
                  <a:srgbClr val="231F20"/>
                </a:solidFill>
                <a:latin typeface="Arial"/>
                <a:cs typeface="Arial"/>
              </a:rPr>
              <a:t> </a:t>
            </a:r>
            <a:r>
              <a:rPr sz="1000" spc="-65" dirty="0">
                <a:solidFill>
                  <a:srgbClr val="231F20"/>
                </a:solidFill>
                <a:latin typeface="Arial"/>
                <a:cs typeface="Arial"/>
              </a:rPr>
              <a:t>yard</a:t>
            </a:r>
            <a:r>
              <a:rPr sz="1000" spc="-15" dirty="0">
                <a:solidFill>
                  <a:srgbClr val="231F20"/>
                </a:solidFill>
                <a:latin typeface="Arial"/>
                <a:cs typeface="Arial"/>
              </a:rPr>
              <a:t> </a:t>
            </a:r>
            <a:r>
              <a:rPr sz="1000" spc="-45" dirty="0">
                <a:solidFill>
                  <a:srgbClr val="231F20"/>
                </a:solidFill>
                <a:latin typeface="Arial"/>
                <a:cs typeface="Arial"/>
              </a:rPr>
              <a:t>or</a:t>
            </a:r>
            <a:r>
              <a:rPr sz="1000" spc="-15" dirty="0">
                <a:solidFill>
                  <a:srgbClr val="231F20"/>
                </a:solidFill>
                <a:latin typeface="Arial"/>
                <a:cs typeface="Arial"/>
              </a:rPr>
              <a:t> </a:t>
            </a:r>
            <a:r>
              <a:rPr sz="1000" spc="-10" dirty="0">
                <a:solidFill>
                  <a:srgbClr val="231F20"/>
                </a:solidFill>
                <a:latin typeface="Arial"/>
                <a:cs typeface="Arial"/>
              </a:rPr>
              <a:t>court. </a:t>
            </a:r>
            <a:r>
              <a:rPr sz="1000" spc="-45" dirty="0">
                <a:solidFill>
                  <a:srgbClr val="231F20"/>
                </a:solidFill>
                <a:latin typeface="Arial"/>
                <a:cs typeface="Arial"/>
              </a:rPr>
              <a:t>6’8” </a:t>
            </a:r>
            <a:r>
              <a:rPr sz="1000" spc="-55" dirty="0">
                <a:solidFill>
                  <a:srgbClr val="231F20"/>
                </a:solidFill>
                <a:latin typeface="Arial"/>
                <a:cs typeface="Arial"/>
              </a:rPr>
              <a:t>required</a:t>
            </a:r>
            <a:r>
              <a:rPr sz="1000" spc="-15" dirty="0">
                <a:solidFill>
                  <a:srgbClr val="231F20"/>
                </a:solidFill>
                <a:latin typeface="Arial"/>
                <a:cs typeface="Arial"/>
              </a:rPr>
              <a:t> </a:t>
            </a:r>
            <a:r>
              <a:rPr sz="1000" spc="-50" dirty="0">
                <a:solidFill>
                  <a:srgbClr val="231F20"/>
                </a:solidFill>
                <a:latin typeface="Arial"/>
                <a:cs typeface="Arial"/>
              </a:rPr>
              <a:t>for</a:t>
            </a:r>
            <a:r>
              <a:rPr sz="1000" spc="-10" dirty="0">
                <a:solidFill>
                  <a:srgbClr val="231F20"/>
                </a:solidFill>
                <a:latin typeface="Arial"/>
                <a:cs typeface="Arial"/>
              </a:rPr>
              <a:t> </a:t>
            </a:r>
            <a:r>
              <a:rPr sz="1000" spc="-65" dirty="0">
                <a:solidFill>
                  <a:srgbClr val="231F20"/>
                </a:solidFill>
                <a:latin typeface="Arial"/>
                <a:cs typeface="Arial"/>
              </a:rPr>
              <a:t>walk</a:t>
            </a:r>
            <a:r>
              <a:rPr sz="1000" spc="-15" dirty="0">
                <a:solidFill>
                  <a:srgbClr val="231F20"/>
                </a:solidFill>
                <a:latin typeface="Arial"/>
                <a:cs typeface="Arial"/>
              </a:rPr>
              <a:t> </a:t>
            </a:r>
            <a:r>
              <a:rPr sz="1000" spc="-50" dirty="0">
                <a:solidFill>
                  <a:srgbClr val="231F20"/>
                </a:solidFill>
                <a:latin typeface="Arial"/>
                <a:cs typeface="Arial"/>
              </a:rPr>
              <a:t>out</a:t>
            </a:r>
            <a:r>
              <a:rPr sz="1000" spc="-10" dirty="0">
                <a:solidFill>
                  <a:srgbClr val="231F20"/>
                </a:solidFill>
                <a:latin typeface="Arial"/>
                <a:cs typeface="Arial"/>
              </a:rPr>
              <a:t> </a:t>
            </a:r>
            <a:r>
              <a:rPr sz="1000" spc="-55" dirty="0">
                <a:solidFill>
                  <a:srgbClr val="231F20"/>
                </a:solidFill>
                <a:latin typeface="Arial"/>
                <a:cs typeface="Arial"/>
              </a:rPr>
              <a:t>basements</a:t>
            </a:r>
            <a:r>
              <a:rPr sz="1000" spc="-15" dirty="0">
                <a:solidFill>
                  <a:srgbClr val="231F20"/>
                </a:solidFill>
                <a:latin typeface="Arial"/>
                <a:cs typeface="Arial"/>
              </a:rPr>
              <a:t> </a:t>
            </a:r>
            <a:r>
              <a:rPr sz="1000" spc="-45" dirty="0">
                <a:solidFill>
                  <a:srgbClr val="231F20"/>
                </a:solidFill>
                <a:latin typeface="Arial"/>
                <a:cs typeface="Arial"/>
              </a:rPr>
              <a:t>or</a:t>
            </a:r>
            <a:r>
              <a:rPr sz="1000" spc="-10" dirty="0">
                <a:solidFill>
                  <a:srgbClr val="231F20"/>
                </a:solidFill>
                <a:latin typeface="Arial"/>
                <a:cs typeface="Arial"/>
              </a:rPr>
              <a:t> patios.</a:t>
            </a:r>
            <a:endParaRPr sz="1000">
              <a:latin typeface="Arial"/>
              <a:cs typeface="Arial"/>
            </a:endParaRPr>
          </a:p>
        </p:txBody>
      </p:sp>
      <p:sp>
        <p:nvSpPr>
          <p:cNvPr id="156" name="object 156"/>
          <p:cNvSpPr txBox="1"/>
          <p:nvPr/>
        </p:nvSpPr>
        <p:spPr>
          <a:xfrm>
            <a:off x="1518538" y="6788035"/>
            <a:ext cx="807085" cy="177800"/>
          </a:xfrm>
          <a:prstGeom prst="rect">
            <a:avLst/>
          </a:prstGeom>
        </p:spPr>
        <p:txBody>
          <a:bodyPr vert="horz" wrap="square" lIns="0" tIns="12700" rIns="0" bIns="0" rtlCol="0">
            <a:spAutoFit/>
          </a:bodyPr>
          <a:lstStyle/>
          <a:p>
            <a:pPr marL="12700">
              <a:lnSpc>
                <a:spcPct val="100000"/>
              </a:lnSpc>
              <a:spcBef>
                <a:spcPts val="100"/>
              </a:spcBef>
            </a:pPr>
            <a:r>
              <a:rPr sz="1000" spc="-55" dirty="0">
                <a:solidFill>
                  <a:srgbClr val="231F20"/>
                </a:solidFill>
                <a:latin typeface="Arial"/>
                <a:cs typeface="Arial"/>
              </a:rPr>
              <a:t>Finished</a:t>
            </a:r>
            <a:r>
              <a:rPr sz="1000" spc="-5" dirty="0">
                <a:solidFill>
                  <a:srgbClr val="231F20"/>
                </a:solidFill>
                <a:latin typeface="Arial"/>
                <a:cs typeface="Arial"/>
              </a:rPr>
              <a:t> </a:t>
            </a:r>
            <a:r>
              <a:rPr sz="1000" spc="-40" dirty="0">
                <a:solidFill>
                  <a:srgbClr val="231F20"/>
                </a:solidFill>
                <a:latin typeface="Arial"/>
                <a:cs typeface="Arial"/>
              </a:rPr>
              <a:t>Grade</a:t>
            </a:r>
            <a:endParaRPr sz="1000">
              <a:latin typeface="Arial"/>
              <a:cs typeface="Arial"/>
            </a:endParaRPr>
          </a:p>
        </p:txBody>
      </p:sp>
      <p:sp>
        <p:nvSpPr>
          <p:cNvPr id="157" name="object 157"/>
          <p:cNvSpPr txBox="1"/>
          <p:nvPr/>
        </p:nvSpPr>
        <p:spPr>
          <a:xfrm>
            <a:off x="3769604" y="7005599"/>
            <a:ext cx="462915" cy="1034415"/>
          </a:xfrm>
          <a:prstGeom prst="rect">
            <a:avLst/>
          </a:prstGeom>
        </p:spPr>
        <p:txBody>
          <a:bodyPr vert="vert270" wrap="square" lIns="0" tIns="9525" rIns="0" bIns="0" rtlCol="0">
            <a:spAutoFit/>
          </a:bodyPr>
          <a:lstStyle/>
          <a:p>
            <a:pPr marL="107950" marR="25400" indent="21590">
              <a:lnSpc>
                <a:spcPts val="1160"/>
              </a:lnSpc>
              <a:spcBef>
                <a:spcPts val="75"/>
              </a:spcBef>
            </a:pPr>
            <a:r>
              <a:rPr sz="1000" spc="-65" dirty="0">
                <a:solidFill>
                  <a:srgbClr val="231F20"/>
                </a:solidFill>
                <a:latin typeface="Arial"/>
                <a:cs typeface="Arial"/>
              </a:rPr>
              <a:t>below</a:t>
            </a:r>
            <a:r>
              <a:rPr sz="1000" spc="-5" dirty="0">
                <a:solidFill>
                  <a:srgbClr val="231F20"/>
                </a:solidFill>
                <a:latin typeface="Arial"/>
                <a:cs typeface="Arial"/>
              </a:rPr>
              <a:t> </a:t>
            </a:r>
            <a:r>
              <a:rPr sz="1000" spc="-40" dirty="0">
                <a:solidFill>
                  <a:srgbClr val="231F20"/>
                </a:solidFill>
                <a:latin typeface="Arial"/>
                <a:cs typeface="Arial"/>
              </a:rPr>
              <a:t>frost</a:t>
            </a:r>
            <a:r>
              <a:rPr sz="1000" spc="-5" dirty="0">
                <a:solidFill>
                  <a:srgbClr val="231F20"/>
                </a:solidFill>
                <a:latin typeface="Arial"/>
                <a:cs typeface="Arial"/>
              </a:rPr>
              <a:t> </a:t>
            </a:r>
            <a:r>
              <a:rPr sz="1000" spc="-50" dirty="0">
                <a:solidFill>
                  <a:srgbClr val="231F20"/>
                </a:solidFill>
                <a:latin typeface="Arial"/>
                <a:cs typeface="Arial"/>
              </a:rPr>
              <a:t>depth </a:t>
            </a:r>
            <a:r>
              <a:rPr sz="1000" spc="-60" dirty="0">
                <a:solidFill>
                  <a:srgbClr val="231F20"/>
                </a:solidFill>
                <a:latin typeface="Arial"/>
                <a:cs typeface="Arial"/>
              </a:rPr>
              <a:t>check</a:t>
            </a:r>
            <a:r>
              <a:rPr sz="1000" dirty="0">
                <a:solidFill>
                  <a:srgbClr val="231F20"/>
                </a:solidFill>
                <a:latin typeface="Arial"/>
                <a:cs typeface="Arial"/>
              </a:rPr>
              <a:t> </a:t>
            </a:r>
            <a:r>
              <a:rPr sz="1000" spc="-55" dirty="0">
                <a:solidFill>
                  <a:srgbClr val="231F20"/>
                </a:solidFill>
                <a:latin typeface="Arial"/>
                <a:cs typeface="Arial"/>
              </a:rPr>
              <a:t>with</a:t>
            </a:r>
            <a:r>
              <a:rPr sz="1000" spc="5" dirty="0">
                <a:solidFill>
                  <a:srgbClr val="231F20"/>
                </a:solidFill>
                <a:latin typeface="Arial"/>
                <a:cs typeface="Arial"/>
              </a:rPr>
              <a:t> </a:t>
            </a:r>
            <a:r>
              <a:rPr sz="1000" spc="-20" dirty="0">
                <a:solidFill>
                  <a:srgbClr val="231F20"/>
                </a:solidFill>
                <a:latin typeface="Arial"/>
                <a:cs typeface="Arial"/>
              </a:rPr>
              <a:t>your</a:t>
            </a:r>
            <a:endParaRPr sz="1000">
              <a:latin typeface="Arial"/>
              <a:cs typeface="Arial"/>
            </a:endParaRPr>
          </a:p>
          <a:p>
            <a:pPr marL="12700">
              <a:lnSpc>
                <a:spcPts val="1125"/>
              </a:lnSpc>
              <a:tabLst>
                <a:tab pos="231775" algn="l"/>
                <a:tab pos="1021080" algn="l"/>
              </a:tabLst>
            </a:pPr>
            <a:r>
              <a:rPr sz="1000" u="sng" dirty="0">
                <a:solidFill>
                  <a:srgbClr val="231F20"/>
                </a:solidFill>
                <a:uFill>
                  <a:solidFill>
                    <a:srgbClr val="231F20"/>
                  </a:solidFill>
                </a:uFill>
                <a:latin typeface="Arial"/>
                <a:cs typeface="Arial"/>
              </a:rPr>
              <a:t>	</a:t>
            </a:r>
            <a:r>
              <a:rPr sz="1000" u="sng" spc="-10" dirty="0">
                <a:solidFill>
                  <a:srgbClr val="231F20"/>
                </a:solidFill>
                <a:uFill>
                  <a:solidFill>
                    <a:srgbClr val="231F20"/>
                  </a:solidFill>
                </a:uFill>
                <a:latin typeface="Arial"/>
                <a:cs typeface="Arial"/>
              </a:rPr>
              <a:t>jurisdiction</a:t>
            </a:r>
            <a:r>
              <a:rPr sz="1000" u="sng" dirty="0">
                <a:solidFill>
                  <a:srgbClr val="231F20"/>
                </a:solidFill>
                <a:uFill>
                  <a:solidFill>
                    <a:srgbClr val="231F20"/>
                  </a:solidFill>
                </a:uFill>
                <a:latin typeface="Arial"/>
                <a:cs typeface="Arial"/>
              </a:rPr>
              <a:t>	</a:t>
            </a:r>
            <a:endParaRPr sz="1000">
              <a:latin typeface="Arial"/>
              <a:cs typeface="Arial"/>
            </a:endParaRPr>
          </a:p>
        </p:txBody>
      </p:sp>
      <p:sp>
        <p:nvSpPr>
          <p:cNvPr id="158" name="object 158"/>
          <p:cNvSpPr txBox="1"/>
          <p:nvPr/>
        </p:nvSpPr>
        <p:spPr>
          <a:xfrm>
            <a:off x="4025491" y="3252323"/>
            <a:ext cx="152400" cy="721995"/>
          </a:xfrm>
          <a:prstGeom prst="rect">
            <a:avLst/>
          </a:prstGeom>
        </p:spPr>
        <p:txBody>
          <a:bodyPr vert="vert270" wrap="square" lIns="0" tIns="0" rIns="0" bIns="0" rtlCol="0">
            <a:spAutoFit/>
          </a:bodyPr>
          <a:lstStyle/>
          <a:p>
            <a:pPr marL="12700">
              <a:lnSpc>
                <a:spcPts val="1070"/>
              </a:lnSpc>
            </a:pPr>
            <a:r>
              <a:rPr sz="1000" spc="-85" dirty="0">
                <a:solidFill>
                  <a:srgbClr val="231F20"/>
                </a:solidFill>
                <a:latin typeface="Arial"/>
                <a:cs typeface="Arial"/>
              </a:rPr>
              <a:t>36</a:t>
            </a:r>
            <a:r>
              <a:rPr sz="1000" spc="-40" dirty="0">
                <a:solidFill>
                  <a:srgbClr val="231F20"/>
                </a:solidFill>
                <a:latin typeface="Arial"/>
                <a:cs typeface="Arial"/>
              </a:rPr>
              <a:t> </a:t>
            </a:r>
            <a:r>
              <a:rPr sz="1000" spc="-75" dirty="0">
                <a:solidFill>
                  <a:srgbClr val="231F20"/>
                </a:solidFill>
                <a:latin typeface="Arial"/>
                <a:cs typeface="Arial"/>
              </a:rPr>
              <a:t>inches</a:t>
            </a:r>
            <a:r>
              <a:rPr sz="1000" spc="-35" dirty="0">
                <a:solidFill>
                  <a:srgbClr val="231F20"/>
                </a:solidFill>
                <a:latin typeface="Arial"/>
                <a:cs typeface="Arial"/>
              </a:rPr>
              <a:t> </a:t>
            </a:r>
            <a:r>
              <a:rPr sz="1000" spc="-55" dirty="0">
                <a:solidFill>
                  <a:srgbClr val="231F20"/>
                </a:solidFill>
                <a:latin typeface="Arial"/>
                <a:cs typeface="Arial"/>
              </a:rPr>
              <a:t>min.</a:t>
            </a:r>
            <a:endParaRPr sz="1000">
              <a:latin typeface="Arial"/>
              <a:cs typeface="Arial"/>
            </a:endParaRPr>
          </a:p>
        </p:txBody>
      </p:sp>
      <p:grpSp>
        <p:nvGrpSpPr>
          <p:cNvPr id="159" name="object 159"/>
          <p:cNvGrpSpPr/>
          <p:nvPr/>
        </p:nvGrpSpPr>
        <p:grpSpPr>
          <a:xfrm>
            <a:off x="770388" y="3053511"/>
            <a:ext cx="3885565" cy="339090"/>
            <a:chOff x="770388" y="3053511"/>
            <a:chExt cx="3885565" cy="339090"/>
          </a:xfrm>
        </p:grpSpPr>
        <p:sp>
          <p:nvSpPr>
            <p:cNvPr id="160" name="object 160"/>
            <p:cNvSpPr/>
            <p:nvPr/>
          </p:nvSpPr>
          <p:spPr>
            <a:xfrm>
              <a:off x="4594669" y="3348024"/>
              <a:ext cx="61594" cy="44450"/>
            </a:xfrm>
            <a:custGeom>
              <a:avLst/>
              <a:gdLst/>
              <a:ahLst/>
              <a:cxnLst/>
              <a:rect l="l" t="t" r="r" b="b"/>
              <a:pathLst>
                <a:path w="61595" h="44450">
                  <a:moveTo>
                    <a:pt x="0" y="0"/>
                  </a:moveTo>
                  <a:lnTo>
                    <a:pt x="17068" y="20561"/>
                  </a:lnTo>
                  <a:lnTo>
                    <a:pt x="4635" y="44208"/>
                  </a:lnTo>
                  <a:lnTo>
                    <a:pt x="61264" y="15913"/>
                  </a:lnTo>
                  <a:lnTo>
                    <a:pt x="0" y="0"/>
                  </a:lnTo>
                  <a:close/>
                </a:path>
              </a:pathLst>
            </a:custGeom>
            <a:solidFill>
              <a:srgbClr val="231F20"/>
            </a:solidFill>
          </p:spPr>
          <p:txBody>
            <a:bodyPr wrap="square" lIns="0" tIns="0" rIns="0" bIns="0" rtlCol="0"/>
            <a:lstStyle/>
            <a:p>
              <a:endParaRPr/>
            </a:p>
          </p:txBody>
        </p:sp>
        <p:sp>
          <p:nvSpPr>
            <p:cNvPr id="161" name="object 161"/>
            <p:cNvSpPr/>
            <p:nvPr/>
          </p:nvSpPr>
          <p:spPr>
            <a:xfrm>
              <a:off x="3988790" y="3141992"/>
              <a:ext cx="623570" cy="233045"/>
            </a:xfrm>
            <a:custGeom>
              <a:avLst/>
              <a:gdLst/>
              <a:ahLst/>
              <a:cxnLst/>
              <a:rect l="l" t="t" r="r" b="b"/>
              <a:pathLst>
                <a:path w="623570" h="233045">
                  <a:moveTo>
                    <a:pt x="0" y="0"/>
                  </a:moveTo>
                  <a:lnTo>
                    <a:pt x="47838" y="5705"/>
                  </a:lnTo>
                  <a:lnTo>
                    <a:pt x="86844" y="21184"/>
                  </a:lnTo>
                  <a:lnTo>
                    <a:pt x="119003" y="43979"/>
                  </a:lnTo>
                  <a:lnTo>
                    <a:pt x="146302" y="71635"/>
                  </a:lnTo>
                  <a:lnTo>
                    <a:pt x="170727" y="101695"/>
                  </a:lnTo>
                  <a:lnTo>
                    <a:pt x="194262" y="131703"/>
                  </a:lnTo>
                  <a:lnTo>
                    <a:pt x="218896" y="159202"/>
                  </a:lnTo>
                  <a:lnTo>
                    <a:pt x="279400" y="196850"/>
                  </a:lnTo>
                  <a:lnTo>
                    <a:pt x="324176" y="208910"/>
                  </a:lnTo>
                  <a:lnTo>
                    <a:pt x="369594" y="218709"/>
                  </a:lnTo>
                  <a:lnTo>
                    <a:pt x="416128" y="226042"/>
                  </a:lnTo>
                  <a:lnTo>
                    <a:pt x="464254" y="230702"/>
                  </a:lnTo>
                  <a:lnTo>
                    <a:pt x="514449" y="232484"/>
                  </a:lnTo>
                  <a:lnTo>
                    <a:pt x="567188" y="231183"/>
                  </a:lnTo>
                  <a:lnTo>
                    <a:pt x="622947" y="226593"/>
                  </a:lnTo>
                </a:path>
              </a:pathLst>
            </a:custGeom>
            <a:ln w="6349">
              <a:solidFill>
                <a:srgbClr val="231F20"/>
              </a:solidFill>
            </a:ln>
          </p:spPr>
          <p:txBody>
            <a:bodyPr wrap="square" lIns="0" tIns="0" rIns="0" bIns="0" rtlCol="0"/>
            <a:lstStyle/>
            <a:p>
              <a:endParaRPr/>
            </a:p>
          </p:txBody>
        </p:sp>
        <p:sp>
          <p:nvSpPr>
            <p:cNvPr id="162" name="object 162"/>
            <p:cNvSpPr/>
            <p:nvPr/>
          </p:nvSpPr>
          <p:spPr>
            <a:xfrm>
              <a:off x="770388" y="3286671"/>
              <a:ext cx="43815" cy="63500"/>
            </a:xfrm>
            <a:custGeom>
              <a:avLst/>
              <a:gdLst/>
              <a:ahLst/>
              <a:cxnLst/>
              <a:rect l="l" t="t" r="r" b="b"/>
              <a:pathLst>
                <a:path w="43815" h="63500">
                  <a:moveTo>
                    <a:pt x="2692" y="0"/>
                  </a:moveTo>
                  <a:lnTo>
                    <a:pt x="0" y="63246"/>
                  </a:lnTo>
                  <a:lnTo>
                    <a:pt x="43611" y="17360"/>
                  </a:lnTo>
                  <a:lnTo>
                    <a:pt x="17360" y="22326"/>
                  </a:lnTo>
                  <a:lnTo>
                    <a:pt x="2692" y="0"/>
                  </a:lnTo>
                  <a:close/>
                </a:path>
              </a:pathLst>
            </a:custGeom>
            <a:solidFill>
              <a:srgbClr val="231F20"/>
            </a:solidFill>
          </p:spPr>
          <p:txBody>
            <a:bodyPr wrap="square" lIns="0" tIns="0" rIns="0" bIns="0" rtlCol="0"/>
            <a:lstStyle/>
            <a:p>
              <a:endParaRPr/>
            </a:p>
          </p:txBody>
        </p:sp>
        <p:sp>
          <p:nvSpPr>
            <p:cNvPr id="163" name="object 163"/>
            <p:cNvSpPr/>
            <p:nvPr/>
          </p:nvSpPr>
          <p:spPr>
            <a:xfrm>
              <a:off x="787744" y="3056686"/>
              <a:ext cx="334010" cy="252729"/>
            </a:xfrm>
            <a:custGeom>
              <a:avLst/>
              <a:gdLst/>
              <a:ahLst/>
              <a:cxnLst/>
              <a:rect l="l" t="t" r="r" b="b"/>
              <a:pathLst>
                <a:path w="334009" h="252729">
                  <a:moveTo>
                    <a:pt x="333603" y="0"/>
                  </a:moveTo>
                  <a:lnTo>
                    <a:pt x="186639" y="36385"/>
                  </a:lnTo>
                  <a:lnTo>
                    <a:pt x="82500" y="123455"/>
                  </a:lnTo>
                  <a:lnTo>
                    <a:pt x="20512" y="211874"/>
                  </a:lnTo>
                  <a:lnTo>
                    <a:pt x="0" y="252310"/>
                  </a:lnTo>
                </a:path>
              </a:pathLst>
            </a:custGeom>
            <a:ln w="6350">
              <a:solidFill>
                <a:srgbClr val="231F20"/>
              </a:solidFill>
            </a:ln>
          </p:spPr>
          <p:txBody>
            <a:bodyPr wrap="square" lIns="0" tIns="0" rIns="0" bIns="0" rtlCol="0"/>
            <a:lstStyle/>
            <a:p>
              <a:endParaRPr/>
            </a:p>
          </p:txBody>
        </p:sp>
      </p:grpSp>
      <p:sp>
        <p:nvSpPr>
          <p:cNvPr id="164" name="object 164"/>
          <p:cNvSpPr txBox="1"/>
          <p:nvPr/>
        </p:nvSpPr>
        <p:spPr>
          <a:xfrm>
            <a:off x="4031841" y="4861712"/>
            <a:ext cx="152400" cy="1277620"/>
          </a:xfrm>
          <a:prstGeom prst="rect">
            <a:avLst/>
          </a:prstGeom>
        </p:spPr>
        <p:txBody>
          <a:bodyPr vert="vert270" wrap="square" lIns="0" tIns="0" rIns="0" bIns="0" rtlCol="0">
            <a:spAutoFit/>
          </a:bodyPr>
          <a:lstStyle/>
          <a:p>
            <a:pPr marL="12700">
              <a:lnSpc>
                <a:spcPts val="1070"/>
              </a:lnSpc>
            </a:pPr>
            <a:r>
              <a:rPr sz="1000" spc="-50" dirty="0">
                <a:solidFill>
                  <a:srgbClr val="231F20"/>
                </a:solidFill>
                <a:latin typeface="Arial"/>
                <a:cs typeface="Arial"/>
              </a:rPr>
              <a:t>6</a:t>
            </a:r>
            <a:r>
              <a:rPr sz="1000" spc="-15" dirty="0">
                <a:solidFill>
                  <a:srgbClr val="231F20"/>
                </a:solidFill>
                <a:latin typeface="Arial"/>
                <a:cs typeface="Arial"/>
              </a:rPr>
              <a:t> </a:t>
            </a:r>
            <a:r>
              <a:rPr sz="1000" spc="-45" dirty="0">
                <a:solidFill>
                  <a:srgbClr val="231F20"/>
                </a:solidFill>
                <a:latin typeface="Arial"/>
                <a:cs typeface="Arial"/>
              </a:rPr>
              <a:t>Ft.</a:t>
            </a:r>
            <a:r>
              <a:rPr sz="1000" spc="-70" dirty="0">
                <a:solidFill>
                  <a:srgbClr val="231F20"/>
                </a:solidFill>
                <a:latin typeface="Arial"/>
                <a:cs typeface="Arial"/>
              </a:rPr>
              <a:t> </a:t>
            </a:r>
            <a:r>
              <a:rPr sz="1000" spc="-50" dirty="0">
                <a:solidFill>
                  <a:srgbClr val="231F20"/>
                </a:solidFill>
                <a:latin typeface="Arial"/>
                <a:cs typeface="Arial"/>
              </a:rPr>
              <a:t>8</a:t>
            </a:r>
            <a:r>
              <a:rPr sz="1000" spc="-15" dirty="0">
                <a:solidFill>
                  <a:srgbClr val="231F20"/>
                </a:solidFill>
                <a:latin typeface="Arial"/>
                <a:cs typeface="Arial"/>
              </a:rPr>
              <a:t> </a:t>
            </a:r>
            <a:r>
              <a:rPr sz="1000" spc="-35" dirty="0">
                <a:solidFill>
                  <a:srgbClr val="231F20"/>
                </a:solidFill>
                <a:latin typeface="Arial"/>
                <a:cs typeface="Arial"/>
              </a:rPr>
              <a:t>in.</a:t>
            </a:r>
            <a:r>
              <a:rPr sz="1000" spc="-70" dirty="0">
                <a:solidFill>
                  <a:srgbClr val="231F20"/>
                </a:solidFill>
                <a:latin typeface="Arial"/>
                <a:cs typeface="Arial"/>
              </a:rPr>
              <a:t> </a:t>
            </a:r>
            <a:r>
              <a:rPr sz="1000" spc="-55" dirty="0">
                <a:solidFill>
                  <a:srgbClr val="231F20"/>
                </a:solidFill>
                <a:latin typeface="Arial"/>
                <a:cs typeface="Arial"/>
              </a:rPr>
              <a:t>min.</a:t>
            </a:r>
            <a:r>
              <a:rPr sz="1000" spc="-65" dirty="0">
                <a:solidFill>
                  <a:srgbClr val="231F20"/>
                </a:solidFill>
                <a:latin typeface="Arial"/>
                <a:cs typeface="Arial"/>
              </a:rPr>
              <a:t> </a:t>
            </a:r>
            <a:r>
              <a:rPr sz="1000" spc="-60" dirty="0">
                <a:solidFill>
                  <a:srgbClr val="231F20"/>
                </a:solidFill>
                <a:latin typeface="Arial"/>
                <a:cs typeface="Arial"/>
              </a:rPr>
              <a:t>(see</a:t>
            </a:r>
            <a:r>
              <a:rPr sz="1000" spc="-15" dirty="0">
                <a:solidFill>
                  <a:srgbClr val="231F20"/>
                </a:solidFill>
                <a:latin typeface="Arial"/>
                <a:cs typeface="Arial"/>
              </a:rPr>
              <a:t> </a:t>
            </a:r>
            <a:r>
              <a:rPr sz="1000" spc="-25" dirty="0">
                <a:solidFill>
                  <a:srgbClr val="231F20"/>
                </a:solidFill>
                <a:latin typeface="Arial"/>
                <a:cs typeface="Arial"/>
              </a:rPr>
              <a:t>note)</a:t>
            </a:r>
            <a:endParaRPr sz="1000">
              <a:latin typeface="Arial"/>
              <a:cs typeface="Arial"/>
            </a:endParaRPr>
          </a:p>
        </p:txBody>
      </p:sp>
      <p:sp>
        <p:nvSpPr>
          <p:cNvPr id="165" name="object 165"/>
          <p:cNvSpPr txBox="1"/>
          <p:nvPr/>
        </p:nvSpPr>
        <p:spPr>
          <a:xfrm>
            <a:off x="1277340" y="3698887"/>
            <a:ext cx="511175" cy="431800"/>
          </a:xfrm>
          <a:prstGeom prst="rect">
            <a:avLst/>
          </a:prstGeom>
        </p:spPr>
        <p:txBody>
          <a:bodyPr vert="horz" wrap="square" lIns="0" tIns="38100" rIns="0" bIns="0" rtlCol="0">
            <a:spAutoFit/>
          </a:bodyPr>
          <a:lstStyle/>
          <a:p>
            <a:pPr marL="12700" marR="5080">
              <a:lnSpc>
                <a:spcPts val="1000"/>
              </a:lnSpc>
              <a:spcBef>
                <a:spcPts val="300"/>
              </a:spcBef>
            </a:pPr>
            <a:r>
              <a:rPr sz="1000" spc="-65" dirty="0">
                <a:solidFill>
                  <a:srgbClr val="231F20"/>
                </a:solidFill>
                <a:latin typeface="Arial"/>
                <a:cs typeface="Arial"/>
              </a:rPr>
              <a:t>Approved </a:t>
            </a:r>
            <a:r>
              <a:rPr sz="1000" spc="-10" dirty="0">
                <a:solidFill>
                  <a:srgbClr val="231F20"/>
                </a:solidFill>
                <a:latin typeface="Arial"/>
                <a:cs typeface="Arial"/>
              </a:rPr>
              <a:t>flashing required</a:t>
            </a:r>
            <a:endParaRPr sz="1000">
              <a:latin typeface="Arial"/>
              <a:cs typeface="Arial"/>
            </a:endParaRPr>
          </a:p>
        </p:txBody>
      </p:sp>
      <p:sp>
        <p:nvSpPr>
          <p:cNvPr id="166" name="object 166"/>
          <p:cNvSpPr txBox="1"/>
          <p:nvPr/>
        </p:nvSpPr>
        <p:spPr>
          <a:xfrm>
            <a:off x="1137581" y="2914790"/>
            <a:ext cx="1159510" cy="558800"/>
          </a:xfrm>
          <a:prstGeom prst="rect">
            <a:avLst/>
          </a:prstGeom>
        </p:spPr>
        <p:txBody>
          <a:bodyPr vert="horz" wrap="square" lIns="0" tIns="62865" rIns="0" bIns="0" rtlCol="0">
            <a:spAutoFit/>
          </a:bodyPr>
          <a:lstStyle/>
          <a:p>
            <a:pPr marL="12700">
              <a:lnSpc>
                <a:spcPct val="100000"/>
              </a:lnSpc>
              <a:spcBef>
                <a:spcPts val="495"/>
              </a:spcBef>
            </a:pPr>
            <a:r>
              <a:rPr sz="1000" spc="-50" dirty="0">
                <a:solidFill>
                  <a:srgbClr val="231F20"/>
                </a:solidFill>
                <a:latin typeface="Arial"/>
                <a:cs typeface="Arial"/>
              </a:rPr>
              <a:t>Existing</a:t>
            </a:r>
            <a:r>
              <a:rPr sz="1000" spc="-15" dirty="0">
                <a:solidFill>
                  <a:srgbClr val="231F20"/>
                </a:solidFill>
                <a:latin typeface="Arial"/>
                <a:cs typeface="Arial"/>
              </a:rPr>
              <a:t> </a:t>
            </a:r>
            <a:r>
              <a:rPr sz="1000" spc="-10" dirty="0">
                <a:solidFill>
                  <a:srgbClr val="231F20"/>
                </a:solidFill>
                <a:latin typeface="Arial"/>
                <a:cs typeface="Arial"/>
              </a:rPr>
              <a:t>bldg.</a:t>
            </a:r>
            <a:endParaRPr sz="1000">
              <a:latin typeface="Arial"/>
              <a:cs typeface="Arial"/>
            </a:endParaRPr>
          </a:p>
          <a:p>
            <a:pPr marL="238125" marR="5080">
              <a:lnSpc>
                <a:spcPts val="1000"/>
              </a:lnSpc>
              <a:spcBef>
                <a:spcPts val="600"/>
              </a:spcBef>
            </a:pPr>
            <a:r>
              <a:rPr sz="1000" spc="-50" dirty="0">
                <a:solidFill>
                  <a:srgbClr val="231F20"/>
                </a:solidFill>
                <a:latin typeface="Arial"/>
                <a:cs typeface="Arial"/>
              </a:rPr>
              <a:t>Electrical</a:t>
            </a:r>
            <a:r>
              <a:rPr sz="1000" spc="20" dirty="0">
                <a:solidFill>
                  <a:srgbClr val="231F20"/>
                </a:solidFill>
                <a:latin typeface="Arial"/>
                <a:cs typeface="Arial"/>
              </a:rPr>
              <a:t> </a:t>
            </a:r>
            <a:r>
              <a:rPr sz="1000" spc="-10" dirty="0">
                <a:solidFill>
                  <a:srgbClr val="231F20"/>
                </a:solidFill>
                <a:latin typeface="Arial"/>
                <a:cs typeface="Arial"/>
              </a:rPr>
              <a:t>outlet </a:t>
            </a:r>
            <a:r>
              <a:rPr sz="1000" spc="-55" dirty="0">
                <a:solidFill>
                  <a:srgbClr val="231F20"/>
                </a:solidFill>
                <a:latin typeface="Arial"/>
                <a:cs typeface="Arial"/>
              </a:rPr>
              <a:t>required</a:t>
            </a:r>
            <a:r>
              <a:rPr sz="1000" spc="-10" dirty="0">
                <a:solidFill>
                  <a:srgbClr val="231F20"/>
                </a:solidFill>
                <a:latin typeface="Arial"/>
                <a:cs typeface="Arial"/>
              </a:rPr>
              <a:t> </a:t>
            </a:r>
            <a:r>
              <a:rPr sz="1000" spc="-55" dirty="0">
                <a:solidFill>
                  <a:srgbClr val="231F20"/>
                </a:solidFill>
                <a:latin typeface="Arial"/>
                <a:cs typeface="Arial"/>
              </a:rPr>
              <a:t>on</a:t>
            </a:r>
            <a:r>
              <a:rPr sz="1000" spc="-5" dirty="0">
                <a:solidFill>
                  <a:srgbClr val="231F20"/>
                </a:solidFill>
                <a:latin typeface="Arial"/>
                <a:cs typeface="Arial"/>
              </a:rPr>
              <a:t> </a:t>
            </a:r>
            <a:r>
              <a:rPr sz="1000" spc="-50" dirty="0">
                <a:solidFill>
                  <a:srgbClr val="231F20"/>
                </a:solidFill>
                <a:latin typeface="Arial"/>
                <a:cs typeface="Arial"/>
              </a:rPr>
              <a:t>decks</a:t>
            </a:r>
            <a:endParaRPr sz="1000">
              <a:latin typeface="Arial"/>
              <a:cs typeface="Arial"/>
            </a:endParaRPr>
          </a:p>
        </p:txBody>
      </p:sp>
      <p:grpSp>
        <p:nvGrpSpPr>
          <p:cNvPr id="167" name="object 167"/>
          <p:cNvGrpSpPr/>
          <p:nvPr/>
        </p:nvGrpSpPr>
        <p:grpSpPr>
          <a:xfrm>
            <a:off x="1036311" y="3913314"/>
            <a:ext cx="241300" cy="378460"/>
            <a:chOff x="1036311" y="3913314"/>
            <a:chExt cx="241300" cy="378460"/>
          </a:xfrm>
        </p:grpSpPr>
        <p:sp>
          <p:nvSpPr>
            <p:cNvPr id="168" name="object 168"/>
            <p:cNvSpPr/>
            <p:nvPr/>
          </p:nvSpPr>
          <p:spPr>
            <a:xfrm>
              <a:off x="1036311" y="4228629"/>
              <a:ext cx="45720" cy="63500"/>
            </a:xfrm>
            <a:custGeom>
              <a:avLst/>
              <a:gdLst/>
              <a:ahLst/>
              <a:cxnLst/>
              <a:rect l="l" t="t" r="r" b="b"/>
              <a:pathLst>
                <a:path w="45719" h="63500">
                  <a:moveTo>
                    <a:pt x="4902" y="0"/>
                  </a:moveTo>
                  <a:lnTo>
                    <a:pt x="0" y="63106"/>
                  </a:lnTo>
                  <a:lnTo>
                    <a:pt x="45186" y="18783"/>
                  </a:lnTo>
                  <a:lnTo>
                    <a:pt x="18783" y="22821"/>
                  </a:lnTo>
                  <a:lnTo>
                    <a:pt x="4902" y="0"/>
                  </a:lnTo>
                  <a:close/>
                </a:path>
              </a:pathLst>
            </a:custGeom>
            <a:solidFill>
              <a:srgbClr val="231F20"/>
            </a:solidFill>
          </p:spPr>
          <p:txBody>
            <a:bodyPr wrap="square" lIns="0" tIns="0" rIns="0" bIns="0" rtlCol="0"/>
            <a:lstStyle/>
            <a:p>
              <a:endParaRPr/>
            </a:p>
          </p:txBody>
        </p:sp>
        <p:sp>
          <p:nvSpPr>
            <p:cNvPr id="169" name="object 169"/>
            <p:cNvSpPr/>
            <p:nvPr/>
          </p:nvSpPr>
          <p:spPr>
            <a:xfrm>
              <a:off x="1055090" y="3916489"/>
              <a:ext cx="219075" cy="335280"/>
            </a:xfrm>
            <a:custGeom>
              <a:avLst/>
              <a:gdLst/>
              <a:ahLst/>
              <a:cxnLst/>
              <a:rect l="l" t="t" r="r" b="b"/>
              <a:pathLst>
                <a:path w="219075" h="335279">
                  <a:moveTo>
                    <a:pt x="219075" y="0"/>
                  </a:moveTo>
                  <a:lnTo>
                    <a:pt x="171364" y="8307"/>
                  </a:lnTo>
                  <a:lnTo>
                    <a:pt x="133045" y="27978"/>
                  </a:lnTo>
                  <a:lnTo>
                    <a:pt x="102746" y="56849"/>
                  </a:lnTo>
                  <a:lnTo>
                    <a:pt x="79095" y="92760"/>
                  </a:lnTo>
                  <a:lnTo>
                    <a:pt x="60721" y="133548"/>
                  </a:lnTo>
                  <a:lnTo>
                    <a:pt x="46253" y="177050"/>
                  </a:lnTo>
                  <a:lnTo>
                    <a:pt x="34318" y="221105"/>
                  </a:lnTo>
                  <a:lnTo>
                    <a:pt x="23545" y="263550"/>
                  </a:lnTo>
                  <a:lnTo>
                    <a:pt x="12563" y="302223"/>
                  </a:lnTo>
                  <a:lnTo>
                    <a:pt x="0" y="334962"/>
                  </a:lnTo>
                </a:path>
              </a:pathLst>
            </a:custGeom>
            <a:ln w="6350">
              <a:solidFill>
                <a:srgbClr val="231F20"/>
              </a:solidFill>
            </a:ln>
          </p:spPr>
          <p:txBody>
            <a:bodyPr wrap="square" lIns="0" tIns="0" rIns="0" bIns="0" rtlCol="0"/>
            <a:lstStyle/>
            <a:p>
              <a:endParaRPr/>
            </a:p>
          </p:txBody>
        </p:sp>
      </p:grpSp>
      <p:sp>
        <p:nvSpPr>
          <p:cNvPr id="170" name="object 170"/>
          <p:cNvSpPr txBox="1"/>
          <p:nvPr/>
        </p:nvSpPr>
        <p:spPr>
          <a:xfrm>
            <a:off x="1118590" y="5660707"/>
            <a:ext cx="1414145" cy="431800"/>
          </a:xfrm>
          <a:prstGeom prst="rect">
            <a:avLst/>
          </a:prstGeom>
        </p:spPr>
        <p:txBody>
          <a:bodyPr vert="horz" wrap="square" lIns="0" tIns="38100" rIns="0" bIns="0" rtlCol="0">
            <a:spAutoFit/>
          </a:bodyPr>
          <a:lstStyle/>
          <a:p>
            <a:pPr marL="12700" marR="5080">
              <a:lnSpc>
                <a:spcPts val="1000"/>
              </a:lnSpc>
              <a:spcBef>
                <a:spcPts val="300"/>
              </a:spcBef>
            </a:pPr>
            <a:r>
              <a:rPr sz="1000" spc="-50" dirty="0">
                <a:solidFill>
                  <a:srgbClr val="231F20"/>
                </a:solidFill>
                <a:latin typeface="Arial"/>
                <a:cs typeface="Arial"/>
              </a:rPr>
              <a:t>Conditions</a:t>
            </a:r>
            <a:r>
              <a:rPr sz="1000" dirty="0">
                <a:solidFill>
                  <a:srgbClr val="231F20"/>
                </a:solidFill>
                <a:latin typeface="Arial"/>
                <a:cs typeface="Arial"/>
              </a:rPr>
              <a:t> </a:t>
            </a:r>
            <a:r>
              <a:rPr sz="1000" spc="-65" dirty="0">
                <a:solidFill>
                  <a:srgbClr val="231F20"/>
                </a:solidFill>
                <a:latin typeface="Arial"/>
                <a:cs typeface="Arial"/>
              </a:rPr>
              <a:t>such</a:t>
            </a:r>
            <a:r>
              <a:rPr sz="1000" spc="5" dirty="0">
                <a:solidFill>
                  <a:srgbClr val="231F20"/>
                </a:solidFill>
                <a:latin typeface="Arial"/>
                <a:cs typeface="Arial"/>
              </a:rPr>
              <a:t> </a:t>
            </a:r>
            <a:r>
              <a:rPr sz="1000" spc="-25" dirty="0">
                <a:solidFill>
                  <a:srgbClr val="231F20"/>
                </a:solidFill>
                <a:latin typeface="Arial"/>
                <a:cs typeface="Arial"/>
              </a:rPr>
              <a:t>as </a:t>
            </a:r>
            <a:r>
              <a:rPr sz="1000" spc="-55" dirty="0">
                <a:solidFill>
                  <a:srgbClr val="231F20"/>
                </a:solidFill>
                <a:latin typeface="Arial"/>
                <a:cs typeface="Arial"/>
              </a:rPr>
              <a:t>attachment</a:t>
            </a:r>
            <a:r>
              <a:rPr sz="1000" spc="5" dirty="0">
                <a:solidFill>
                  <a:srgbClr val="231F20"/>
                </a:solidFill>
                <a:latin typeface="Arial"/>
                <a:cs typeface="Arial"/>
              </a:rPr>
              <a:t> </a:t>
            </a:r>
            <a:r>
              <a:rPr sz="1000" spc="-50" dirty="0">
                <a:solidFill>
                  <a:srgbClr val="231F20"/>
                </a:solidFill>
                <a:latin typeface="Arial"/>
                <a:cs typeface="Arial"/>
              </a:rPr>
              <a:t>to</a:t>
            </a:r>
            <a:r>
              <a:rPr sz="1000" spc="5" dirty="0">
                <a:solidFill>
                  <a:srgbClr val="231F20"/>
                </a:solidFill>
                <a:latin typeface="Arial"/>
                <a:cs typeface="Arial"/>
              </a:rPr>
              <a:t> </a:t>
            </a:r>
            <a:r>
              <a:rPr sz="1000" spc="-10" dirty="0">
                <a:solidFill>
                  <a:srgbClr val="231F20"/>
                </a:solidFill>
                <a:latin typeface="Arial"/>
                <a:cs typeface="Arial"/>
              </a:rPr>
              <a:t>cantilevers </a:t>
            </a:r>
            <a:r>
              <a:rPr sz="1000" spc="-50" dirty="0">
                <a:solidFill>
                  <a:srgbClr val="231F20"/>
                </a:solidFill>
                <a:latin typeface="Arial"/>
                <a:cs typeface="Arial"/>
              </a:rPr>
              <a:t>require</a:t>
            </a:r>
            <a:r>
              <a:rPr sz="1000" spc="-5" dirty="0">
                <a:solidFill>
                  <a:srgbClr val="231F20"/>
                </a:solidFill>
                <a:latin typeface="Arial"/>
                <a:cs typeface="Arial"/>
              </a:rPr>
              <a:t> </a:t>
            </a:r>
            <a:r>
              <a:rPr sz="1000" spc="-60" dirty="0">
                <a:solidFill>
                  <a:srgbClr val="231F20"/>
                </a:solidFill>
                <a:latin typeface="Arial"/>
                <a:cs typeface="Arial"/>
              </a:rPr>
              <a:t>Engineer’s</a:t>
            </a:r>
            <a:r>
              <a:rPr sz="1000" dirty="0">
                <a:solidFill>
                  <a:srgbClr val="231F20"/>
                </a:solidFill>
                <a:latin typeface="Arial"/>
                <a:cs typeface="Arial"/>
              </a:rPr>
              <a:t> </a:t>
            </a:r>
            <a:r>
              <a:rPr sz="1000" spc="-45" dirty="0">
                <a:solidFill>
                  <a:srgbClr val="231F20"/>
                </a:solidFill>
                <a:latin typeface="Arial"/>
                <a:cs typeface="Arial"/>
              </a:rPr>
              <a:t>approval</a:t>
            </a:r>
            <a:endParaRPr sz="1000">
              <a:latin typeface="Arial"/>
              <a:cs typeface="Arial"/>
            </a:endParaRPr>
          </a:p>
        </p:txBody>
      </p:sp>
      <p:sp>
        <p:nvSpPr>
          <p:cNvPr id="171" name="object 171"/>
          <p:cNvSpPr txBox="1"/>
          <p:nvPr/>
        </p:nvSpPr>
        <p:spPr>
          <a:xfrm>
            <a:off x="2629890" y="6051435"/>
            <a:ext cx="292735" cy="177800"/>
          </a:xfrm>
          <a:prstGeom prst="rect">
            <a:avLst/>
          </a:prstGeom>
        </p:spPr>
        <p:txBody>
          <a:bodyPr vert="horz" wrap="square" lIns="0" tIns="12700" rIns="0" bIns="0" rtlCol="0">
            <a:spAutoFit/>
          </a:bodyPr>
          <a:lstStyle/>
          <a:p>
            <a:pPr marL="12700">
              <a:lnSpc>
                <a:spcPct val="100000"/>
              </a:lnSpc>
              <a:spcBef>
                <a:spcPts val="100"/>
              </a:spcBef>
            </a:pPr>
            <a:r>
              <a:rPr sz="1000" spc="-45" dirty="0">
                <a:solidFill>
                  <a:srgbClr val="231F20"/>
                </a:solidFill>
                <a:latin typeface="Arial"/>
                <a:cs typeface="Arial"/>
              </a:rPr>
              <a:t>Span</a:t>
            </a:r>
            <a:endParaRPr sz="1000">
              <a:latin typeface="Arial"/>
              <a:cs typeface="Arial"/>
            </a:endParaRPr>
          </a:p>
        </p:txBody>
      </p:sp>
      <p:grpSp>
        <p:nvGrpSpPr>
          <p:cNvPr id="172" name="object 172"/>
          <p:cNvGrpSpPr/>
          <p:nvPr/>
        </p:nvGrpSpPr>
        <p:grpSpPr>
          <a:xfrm>
            <a:off x="1008104" y="1892969"/>
            <a:ext cx="6118225" cy="4336415"/>
            <a:chOff x="1008104" y="1892969"/>
            <a:chExt cx="6118225" cy="4336415"/>
          </a:xfrm>
        </p:grpSpPr>
        <p:pic>
          <p:nvPicPr>
            <p:cNvPr id="173" name="object 173"/>
            <p:cNvPicPr/>
            <p:nvPr/>
          </p:nvPicPr>
          <p:blipFill>
            <a:blip r:embed="rId3" cstate="print"/>
            <a:stretch>
              <a:fillRect/>
            </a:stretch>
          </p:blipFill>
          <p:spPr>
            <a:xfrm>
              <a:off x="1070584" y="3252914"/>
              <a:ext cx="292480" cy="216306"/>
            </a:xfrm>
            <a:prstGeom prst="rect">
              <a:avLst/>
            </a:prstGeom>
          </p:spPr>
        </p:pic>
        <p:sp>
          <p:nvSpPr>
            <p:cNvPr id="174" name="object 174"/>
            <p:cNvSpPr/>
            <p:nvPr/>
          </p:nvSpPr>
          <p:spPr>
            <a:xfrm>
              <a:off x="1148753" y="1892969"/>
              <a:ext cx="1983105" cy="2580640"/>
            </a:xfrm>
            <a:custGeom>
              <a:avLst/>
              <a:gdLst/>
              <a:ahLst/>
              <a:cxnLst/>
              <a:rect l="l" t="t" r="r" b="b"/>
              <a:pathLst>
                <a:path w="1983105" h="2580640">
                  <a:moveTo>
                    <a:pt x="1445658" y="1092347"/>
                  </a:moveTo>
                  <a:lnTo>
                    <a:pt x="1126474" y="1666501"/>
                  </a:lnTo>
                  <a:lnTo>
                    <a:pt x="556417" y="2290298"/>
                  </a:lnTo>
                  <a:lnTo>
                    <a:pt x="153044" y="2537021"/>
                  </a:lnTo>
                  <a:lnTo>
                    <a:pt x="0" y="2580609"/>
                  </a:lnTo>
                  <a:lnTo>
                    <a:pt x="570136" y="2422175"/>
                  </a:lnTo>
                  <a:lnTo>
                    <a:pt x="935637" y="2151768"/>
                  </a:lnTo>
                  <a:lnTo>
                    <a:pt x="1254413" y="1573552"/>
                  </a:lnTo>
                  <a:lnTo>
                    <a:pt x="1445658" y="1092347"/>
                  </a:lnTo>
                  <a:close/>
                </a:path>
                <a:path w="1983105" h="2580640">
                  <a:moveTo>
                    <a:pt x="1779339" y="492115"/>
                  </a:moveTo>
                  <a:lnTo>
                    <a:pt x="1684102" y="492379"/>
                  </a:lnTo>
                  <a:lnTo>
                    <a:pt x="1445658" y="1092347"/>
                  </a:lnTo>
                  <a:lnTo>
                    <a:pt x="1779339" y="492115"/>
                  </a:lnTo>
                  <a:close/>
                </a:path>
                <a:path w="1983105" h="2580640">
                  <a:moveTo>
                    <a:pt x="1931987" y="0"/>
                  </a:moveTo>
                  <a:lnTo>
                    <a:pt x="198437" y="0"/>
                  </a:lnTo>
                  <a:lnTo>
                    <a:pt x="162517" y="15526"/>
                  </a:lnTo>
                  <a:lnTo>
                    <a:pt x="147637" y="53009"/>
                  </a:lnTo>
                  <a:lnTo>
                    <a:pt x="147637" y="438682"/>
                  </a:lnTo>
                  <a:lnTo>
                    <a:pt x="162517" y="476165"/>
                  </a:lnTo>
                  <a:lnTo>
                    <a:pt x="198437" y="491692"/>
                  </a:lnTo>
                  <a:lnTo>
                    <a:pt x="1428071" y="493090"/>
                  </a:lnTo>
                  <a:lnTo>
                    <a:pt x="1684102" y="492379"/>
                  </a:lnTo>
                  <a:lnTo>
                    <a:pt x="1684375" y="491692"/>
                  </a:lnTo>
                  <a:lnTo>
                    <a:pt x="1931987" y="491692"/>
                  </a:lnTo>
                  <a:lnTo>
                    <a:pt x="1951760" y="487526"/>
                  </a:lnTo>
                  <a:lnTo>
                    <a:pt x="1967907" y="476165"/>
                  </a:lnTo>
                  <a:lnTo>
                    <a:pt x="1978795" y="459315"/>
                  </a:lnTo>
                  <a:lnTo>
                    <a:pt x="1982787" y="438682"/>
                  </a:lnTo>
                  <a:lnTo>
                    <a:pt x="1982787" y="53009"/>
                  </a:lnTo>
                  <a:lnTo>
                    <a:pt x="1978795" y="32376"/>
                  </a:lnTo>
                  <a:lnTo>
                    <a:pt x="1967907" y="15526"/>
                  </a:lnTo>
                  <a:lnTo>
                    <a:pt x="1951760" y="4166"/>
                  </a:lnTo>
                  <a:lnTo>
                    <a:pt x="1931987" y="0"/>
                  </a:lnTo>
                  <a:close/>
                </a:path>
                <a:path w="1983105" h="2580640">
                  <a:moveTo>
                    <a:pt x="1779574" y="491692"/>
                  </a:moveTo>
                  <a:lnTo>
                    <a:pt x="1684375" y="491692"/>
                  </a:lnTo>
                  <a:lnTo>
                    <a:pt x="1684207" y="492115"/>
                  </a:lnTo>
                  <a:lnTo>
                    <a:pt x="1684102" y="492379"/>
                  </a:lnTo>
                  <a:lnTo>
                    <a:pt x="1779339" y="492115"/>
                  </a:lnTo>
                  <a:lnTo>
                    <a:pt x="1779574" y="491692"/>
                  </a:lnTo>
                  <a:close/>
                </a:path>
                <a:path w="1983105" h="2580640">
                  <a:moveTo>
                    <a:pt x="1931987" y="491692"/>
                  </a:moveTo>
                  <a:lnTo>
                    <a:pt x="1779574" y="491692"/>
                  </a:lnTo>
                  <a:lnTo>
                    <a:pt x="1779339" y="492115"/>
                  </a:lnTo>
                  <a:lnTo>
                    <a:pt x="1931987" y="491692"/>
                  </a:lnTo>
                  <a:close/>
                </a:path>
              </a:pathLst>
            </a:custGeom>
            <a:solidFill>
              <a:srgbClr val="FFFFFF"/>
            </a:solidFill>
          </p:spPr>
          <p:txBody>
            <a:bodyPr wrap="square" lIns="0" tIns="0" rIns="0" bIns="0" rtlCol="0"/>
            <a:lstStyle/>
            <a:p>
              <a:endParaRPr/>
            </a:p>
          </p:txBody>
        </p:sp>
        <p:sp>
          <p:nvSpPr>
            <p:cNvPr id="175" name="object 175"/>
            <p:cNvSpPr/>
            <p:nvPr/>
          </p:nvSpPr>
          <p:spPr>
            <a:xfrm>
              <a:off x="1148753" y="1997257"/>
              <a:ext cx="1983105" cy="2433955"/>
            </a:xfrm>
            <a:custGeom>
              <a:avLst/>
              <a:gdLst/>
              <a:ahLst/>
              <a:cxnLst/>
              <a:rect l="l" t="t" r="r" b="b"/>
              <a:pathLst>
                <a:path w="1983105" h="2433954">
                  <a:moveTo>
                    <a:pt x="198437" y="0"/>
                  </a:moveTo>
                  <a:lnTo>
                    <a:pt x="1931987" y="0"/>
                  </a:lnTo>
                  <a:lnTo>
                    <a:pt x="1951760" y="3928"/>
                  </a:lnTo>
                  <a:lnTo>
                    <a:pt x="1967907" y="14641"/>
                  </a:lnTo>
                  <a:lnTo>
                    <a:pt x="1978795" y="30529"/>
                  </a:lnTo>
                  <a:lnTo>
                    <a:pt x="1982787" y="49986"/>
                  </a:lnTo>
                  <a:lnTo>
                    <a:pt x="1982787" y="413659"/>
                  </a:lnTo>
                  <a:lnTo>
                    <a:pt x="1978795" y="433115"/>
                  </a:lnTo>
                  <a:lnTo>
                    <a:pt x="1967907" y="449004"/>
                  </a:lnTo>
                  <a:lnTo>
                    <a:pt x="1951760" y="459717"/>
                  </a:lnTo>
                  <a:lnTo>
                    <a:pt x="1931987" y="463645"/>
                  </a:lnTo>
                  <a:lnTo>
                    <a:pt x="1779574" y="463645"/>
                  </a:lnTo>
                  <a:lnTo>
                    <a:pt x="1126474" y="1571442"/>
                  </a:lnTo>
                  <a:lnTo>
                    <a:pt x="556417" y="2159658"/>
                  </a:lnTo>
                  <a:lnTo>
                    <a:pt x="153044" y="2392308"/>
                  </a:lnTo>
                  <a:lnTo>
                    <a:pt x="0" y="2433409"/>
                  </a:lnTo>
                  <a:lnTo>
                    <a:pt x="570136" y="2284013"/>
                  </a:lnTo>
                  <a:lnTo>
                    <a:pt x="935637" y="2029030"/>
                  </a:lnTo>
                  <a:lnTo>
                    <a:pt x="1254413" y="1483796"/>
                  </a:lnTo>
                  <a:lnTo>
                    <a:pt x="1684375" y="463645"/>
                  </a:lnTo>
                  <a:lnTo>
                    <a:pt x="1428071" y="464963"/>
                  </a:lnTo>
                  <a:lnTo>
                    <a:pt x="919961" y="464817"/>
                  </a:lnTo>
                  <a:lnTo>
                    <a:pt x="422573" y="464085"/>
                  </a:lnTo>
                  <a:lnTo>
                    <a:pt x="198437" y="463645"/>
                  </a:lnTo>
                  <a:lnTo>
                    <a:pt x="162517" y="449004"/>
                  </a:lnTo>
                  <a:lnTo>
                    <a:pt x="147637" y="413659"/>
                  </a:lnTo>
                  <a:lnTo>
                    <a:pt x="147637" y="49986"/>
                  </a:lnTo>
                  <a:lnTo>
                    <a:pt x="151629" y="30529"/>
                  </a:lnTo>
                  <a:lnTo>
                    <a:pt x="162517" y="14641"/>
                  </a:lnTo>
                  <a:lnTo>
                    <a:pt x="178664" y="3928"/>
                  </a:lnTo>
                  <a:lnTo>
                    <a:pt x="198437" y="0"/>
                  </a:lnTo>
                </a:path>
              </a:pathLst>
            </a:custGeom>
            <a:ln w="12618">
              <a:solidFill>
                <a:srgbClr val="231F20"/>
              </a:solidFill>
            </a:ln>
          </p:spPr>
          <p:txBody>
            <a:bodyPr wrap="square" lIns="0" tIns="0" rIns="0" bIns="0" rtlCol="0"/>
            <a:lstStyle/>
            <a:p>
              <a:endParaRPr/>
            </a:p>
          </p:txBody>
        </p:sp>
        <p:sp>
          <p:nvSpPr>
            <p:cNvPr id="176" name="object 176"/>
            <p:cNvSpPr/>
            <p:nvPr/>
          </p:nvSpPr>
          <p:spPr>
            <a:xfrm>
              <a:off x="4572990" y="5705894"/>
              <a:ext cx="2546350" cy="509905"/>
            </a:xfrm>
            <a:custGeom>
              <a:avLst/>
              <a:gdLst/>
              <a:ahLst/>
              <a:cxnLst/>
              <a:rect l="l" t="t" r="r" b="b"/>
              <a:pathLst>
                <a:path w="2546350" h="509904">
                  <a:moveTo>
                    <a:pt x="2495550" y="0"/>
                  </a:moveTo>
                  <a:lnTo>
                    <a:pt x="819150" y="0"/>
                  </a:lnTo>
                  <a:lnTo>
                    <a:pt x="799377" y="3992"/>
                  </a:lnTo>
                  <a:lnTo>
                    <a:pt x="783229" y="14879"/>
                  </a:lnTo>
                  <a:lnTo>
                    <a:pt x="772342" y="31027"/>
                  </a:lnTo>
                  <a:lnTo>
                    <a:pt x="768350" y="50800"/>
                  </a:lnTo>
                  <a:lnTo>
                    <a:pt x="768350" y="160921"/>
                  </a:lnTo>
                  <a:lnTo>
                    <a:pt x="0" y="509485"/>
                  </a:lnTo>
                  <a:lnTo>
                    <a:pt x="768350" y="240614"/>
                  </a:lnTo>
                  <a:lnTo>
                    <a:pt x="768350" y="331495"/>
                  </a:lnTo>
                  <a:lnTo>
                    <a:pt x="772342" y="351268"/>
                  </a:lnTo>
                  <a:lnTo>
                    <a:pt x="783229" y="367415"/>
                  </a:lnTo>
                  <a:lnTo>
                    <a:pt x="799377" y="378303"/>
                  </a:lnTo>
                  <a:lnTo>
                    <a:pt x="819150" y="382295"/>
                  </a:lnTo>
                  <a:lnTo>
                    <a:pt x="2495550" y="382295"/>
                  </a:lnTo>
                  <a:lnTo>
                    <a:pt x="2515322" y="378303"/>
                  </a:lnTo>
                  <a:lnTo>
                    <a:pt x="2531470" y="367415"/>
                  </a:lnTo>
                  <a:lnTo>
                    <a:pt x="2542357" y="351268"/>
                  </a:lnTo>
                  <a:lnTo>
                    <a:pt x="2546350" y="331495"/>
                  </a:lnTo>
                  <a:lnTo>
                    <a:pt x="2546350" y="50800"/>
                  </a:lnTo>
                  <a:lnTo>
                    <a:pt x="2542357" y="31027"/>
                  </a:lnTo>
                  <a:lnTo>
                    <a:pt x="2531470" y="14879"/>
                  </a:lnTo>
                  <a:lnTo>
                    <a:pt x="2515322" y="3992"/>
                  </a:lnTo>
                  <a:lnTo>
                    <a:pt x="2495550" y="0"/>
                  </a:lnTo>
                  <a:close/>
                </a:path>
              </a:pathLst>
            </a:custGeom>
            <a:solidFill>
              <a:srgbClr val="FFFFFF"/>
            </a:solidFill>
          </p:spPr>
          <p:txBody>
            <a:bodyPr wrap="square" lIns="0" tIns="0" rIns="0" bIns="0" rtlCol="0"/>
            <a:lstStyle/>
            <a:p>
              <a:endParaRPr/>
            </a:p>
          </p:txBody>
        </p:sp>
        <p:sp>
          <p:nvSpPr>
            <p:cNvPr id="177" name="object 177"/>
            <p:cNvSpPr/>
            <p:nvPr/>
          </p:nvSpPr>
          <p:spPr>
            <a:xfrm>
              <a:off x="4572990" y="5705894"/>
              <a:ext cx="2546350" cy="509905"/>
            </a:xfrm>
            <a:custGeom>
              <a:avLst/>
              <a:gdLst/>
              <a:ahLst/>
              <a:cxnLst/>
              <a:rect l="l" t="t" r="r" b="b"/>
              <a:pathLst>
                <a:path w="2546350" h="509904">
                  <a:moveTo>
                    <a:pt x="819150" y="0"/>
                  </a:moveTo>
                  <a:lnTo>
                    <a:pt x="2495550" y="0"/>
                  </a:lnTo>
                  <a:lnTo>
                    <a:pt x="2515322" y="3992"/>
                  </a:lnTo>
                  <a:lnTo>
                    <a:pt x="2531470" y="14879"/>
                  </a:lnTo>
                  <a:lnTo>
                    <a:pt x="2542357" y="31027"/>
                  </a:lnTo>
                  <a:lnTo>
                    <a:pt x="2546350" y="50800"/>
                  </a:lnTo>
                  <a:lnTo>
                    <a:pt x="2546350" y="331495"/>
                  </a:lnTo>
                  <a:lnTo>
                    <a:pt x="2542357" y="351268"/>
                  </a:lnTo>
                  <a:lnTo>
                    <a:pt x="2531470" y="367415"/>
                  </a:lnTo>
                  <a:lnTo>
                    <a:pt x="2515322" y="378303"/>
                  </a:lnTo>
                  <a:lnTo>
                    <a:pt x="2495550" y="382295"/>
                  </a:lnTo>
                  <a:lnTo>
                    <a:pt x="819150" y="382295"/>
                  </a:lnTo>
                  <a:lnTo>
                    <a:pt x="799377" y="378303"/>
                  </a:lnTo>
                  <a:lnTo>
                    <a:pt x="783229" y="367415"/>
                  </a:lnTo>
                  <a:lnTo>
                    <a:pt x="772342" y="351268"/>
                  </a:lnTo>
                  <a:lnTo>
                    <a:pt x="768350" y="331495"/>
                  </a:lnTo>
                  <a:lnTo>
                    <a:pt x="768350" y="240614"/>
                  </a:lnTo>
                  <a:lnTo>
                    <a:pt x="0" y="509485"/>
                  </a:lnTo>
                  <a:lnTo>
                    <a:pt x="768350" y="160921"/>
                  </a:lnTo>
                  <a:lnTo>
                    <a:pt x="768350" y="50800"/>
                  </a:lnTo>
                  <a:lnTo>
                    <a:pt x="772342" y="31027"/>
                  </a:lnTo>
                  <a:lnTo>
                    <a:pt x="783229" y="14879"/>
                  </a:lnTo>
                  <a:lnTo>
                    <a:pt x="799377" y="3992"/>
                  </a:lnTo>
                  <a:lnTo>
                    <a:pt x="819150" y="0"/>
                  </a:lnTo>
                </a:path>
              </a:pathLst>
            </a:custGeom>
            <a:ln w="12700">
              <a:solidFill>
                <a:srgbClr val="231F20"/>
              </a:solidFill>
            </a:ln>
          </p:spPr>
          <p:txBody>
            <a:bodyPr wrap="square" lIns="0" tIns="0" rIns="0" bIns="0" rtlCol="0"/>
            <a:lstStyle/>
            <a:p>
              <a:endParaRPr/>
            </a:p>
          </p:txBody>
        </p:sp>
        <p:sp>
          <p:nvSpPr>
            <p:cNvPr id="178" name="object 178"/>
            <p:cNvSpPr/>
            <p:nvPr/>
          </p:nvSpPr>
          <p:spPr>
            <a:xfrm>
              <a:off x="3830040" y="3010318"/>
              <a:ext cx="3289300" cy="1478280"/>
            </a:xfrm>
            <a:custGeom>
              <a:avLst/>
              <a:gdLst/>
              <a:ahLst/>
              <a:cxnLst/>
              <a:rect l="l" t="t" r="r" b="b"/>
              <a:pathLst>
                <a:path w="3289300" h="1478279">
                  <a:moveTo>
                    <a:pt x="3238500" y="0"/>
                  </a:moveTo>
                  <a:lnTo>
                    <a:pt x="1562100" y="0"/>
                  </a:lnTo>
                  <a:lnTo>
                    <a:pt x="1542326" y="3987"/>
                  </a:lnTo>
                  <a:lnTo>
                    <a:pt x="1526184" y="14884"/>
                  </a:lnTo>
                  <a:lnTo>
                    <a:pt x="1515287" y="31026"/>
                  </a:lnTo>
                  <a:lnTo>
                    <a:pt x="1511300" y="50800"/>
                  </a:lnTo>
                  <a:lnTo>
                    <a:pt x="1511300" y="160908"/>
                  </a:lnTo>
                  <a:lnTo>
                    <a:pt x="0" y="1477873"/>
                  </a:lnTo>
                  <a:lnTo>
                    <a:pt x="1511300" y="240626"/>
                  </a:lnTo>
                  <a:lnTo>
                    <a:pt x="1511300" y="483895"/>
                  </a:lnTo>
                  <a:lnTo>
                    <a:pt x="1515287" y="503669"/>
                  </a:lnTo>
                  <a:lnTo>
                    <a:pt x="1526184" y="519810"/>
                  </a:lnTo>
                  <a:lnTo>
                    <a:pt x="1542326" y="530707"/>
                  </a:lnTo>
                  <a:lnTo>
                    <a:pt x="1562100" y="534695"/>
                  </a:lnTo>
                  <a:lnTo>
                    <a:pt x="3238500" y="534695"/>
                  </a:lnTo>
                  <a:lnTo>
                    <a:pt x="3258273" y="530707"/>
                  </a:lnTo>
                  <a:lnTo>
                    <a:pt x="3274415" y="519810"/>
                  </a:lnTo>
                  <a:lnTo>
                    <a:pt x="3285312" y="503669"/>
                  </a:lnTo>
                  <a:lnTo>
                    <a:pt x="3289300" y="483895"/>
                  </a:lnTo>
                  <a:lnTo>
                    <a:pt x="3289300" y="50800"/>
                  </a:lnTo>
                  <a:lnTo>
                    <a:pt x="3285312" y="31026"/>
                  </a:lnTo>
                  <a:lnTo>
                    <a:pt x="3274415" y="14884"/>
                  </a:lnTo>
                  <a:lnTo>
                    <a:pt x="3258273" y="3987"/>
                  </a:lnTo>
                  <a:lnTo>
                    <a:pt x="3238500" y="0"/>
                  </a:lnTo>
                  <a:close/>
                </a:path>
              </a:pathLst>
            </a:custGeom>
            <a:solidFill>
              <a:srgbClr val="FFFFFF"/>
            </a:solidFill>
          </p:spPr>
          <p:txBody>
            <a:bodyPr wrap="square" lIns="0" tIns="0" rIns="0" bIns="0" rtlCol="0"/>
            <a:lstStyle/>
            <a:p>
              <a:endParaRPr/>
            </a:p>
          </p:txBody>
        </p:sp>
        <p:sp>
          <p:nvSpPr>
            <p:cNvPr id="179" name="object 179"/>
            <p:cNvSpPr/>
            <p:nvPr/>
          </p:nvSpPr>
          <p:spPr>
            <a:xfrm>
              <a:off x="3841223" y="3010245"/>
              <a:ext cx="3278504" cy="1473200"/>
            </a:xfrm>
            <a:custGeom>
              <a:avLst/>
              <a:gdLst/>
              <a:ahLst/>
              <a:cxnLst/>
              <a:rect l="l" t="t" r="r" b="b"/>
              <a:pathLst>
                <a:path w="3278504" h="1473200">
                  <a:moveTo>
                    <a:pt x="1556807" y="0"/>
                  </a:moveTo>
                  <a:lnTo>
                    <a:pt x="3227527" y="0"/>
                  </a:lnTo>
                  <a:lnTo>
                    <a:pt x="3247234" y="3974"/>
                  </a:lnTo>
                  <a:lnTo>
                    <a:pt x="3263321" y="14834"/>
                  </a:lnTo>
                  <a:lnTo>
                    <a:pt x="3274181" y="30921"/>
                  </a:lnTo>
                  <a:lnTo>
                    <a:pt x="3278155" y="50628"/>
                  </a:lnTo>
                  <a:lnTo>
                    <a:pt x="3278155" y="482263"/>
                  </a:lnTo>
                  <a:lnTo>
                    <a:pt x="3274181" y="501970"/>
                  </a:lnTo>
                  <a:lnTo>
                    <a:pt x="3263321" y="518058"/>
                  </a:lnTo>
                  <a:lnTo>
                    <a:pt x="3247234" y="528918"/>
                  </a:lnTo>
                  <a:lnTo>
                    <a:pt x="3227527" y="532892"/>
                  </a:lnTo>
                  <a:lnTo>
                    <a:pt x="1556807" y="532892"/>
                  </a:lnTo>
                  <a:lnTo>
                    <a:pt x="1537100" y="528918"/>
                  </a:lnTo>
                  <a:lnTo>
                    <a:pt x="1521013" y="518058"/>
                  </a:lnTo>
                  <a:lnTo>
                    <a:pt x="1510154" y="501970"/>
                  </a:lnTo>
                  <a:lnTo>
                    <a:pt x="1506179" y="482263"/>
                  </a:lnTo>
                  <a:lnTo>
                    <a:pt x="1506179" y="239815"/>
                  </a:lnTo>
                  <a:lnTo>
                    <a:pt x="0" y="1472890"/>
                  </a:lnTo>
                  <a:lnTo>
                    <a:pt x="1506179" y="160366"/>
                  </a:lnTo>
                  <a:lnTo>
                    <a:pt x="1506179" y="50628"/>
                  </a:lnTo>
                  <a:lnTo>
                    <a:pt x="1510154" y="30921"/>
                  </a:lnTo>
                  <a:lnTo>
                    <a:pt x="1521013" y="14834"/>
                  </a:lnTo>
                  <a:lnTo>
                    <a:pt x="1537100" y="3974"/>
                  </a:lnTo>
                  <a:lnTo>
                    <a:pt x="1556807" y="0"/>
                  </a:lnTo>
                </a:path>
              </a:pathLst>
            </a:custGeom>
            <a:ln w="12657">
              <a:solidFill>
                <a:srgbClr val="231F20"/>
              </a:solidFill>
            </a:ln>
          </p:spPr>
          <p:txBody>
            <a:bodyPr wrap="square" lIns="0" tIns="0" rIns="0" bIns="0" rtlCol="0"/>
            <a:lstStyle/>
            <a:p>
              <a:endParaRPr/>
            </a:p>
          </p:txBody>
        </p:sp>
        <p:sp>
          <p:nvSpPr>
            <p:cNvPr id="180" name="object 180"/>
            <p:cNvSpPr/>
            <p:nvPr/>
          </p:nvSpPr>
          <p:spPr>
            <a:xfrm>
              <a:off x="4604740" y="3966197"/>
              <a:ext cx="2514600" cy="509905"/>
            </a:xfrm>
            <a:custGeom>
              <a:avLst/>
              <a:gdLst/>
              <a:ahLst/>
              <a:cxnLst/>
              <a:rect l="l" t="t" r="r" b="b"/>
              <a:pathLst>
                <a:path w="2514600" h="509904">
                  <a:moveTo>
                    <a:pt x="2463800" y="0"/>
                  </a:moveTo>
                  <a:lnTo>
                    <a:pt x="787400" y="0"/>
                  </a:lnTo>
                  <a:lnTo>
                    <a:pt x="767626" y="3987"/>
                  </a:lnTo>
                  <a:lnTo>
                    <a:pt x="751484" y="14884"/>
                  </a:lnTo>
                  <a:lnTo>
                    <a:pt x="740587" y="31026"/>
                  </a:lnTo>
                  <a:lnTo>
                    <a:pt x="736600" y="50800"/>
                  </a:lnTo>
                  <a:lnTo>
                    <a:pt x="736600" y="160921"/>
                  </a:lnTo>
                  <a:lnTo>
                    <a:pt x="0" y="509295"/>
                  </a:lnTo>
                  <a:lnTo>
                    <a:pt x="736600" y="240626"/>
                  </a:lnTo>
                  <a:lnTo>
                    <a:pt x="736600" y="331495"/>
                  </a:lnTo>
                  <a:lnTo>
                    <a:pt x="740587" y="351269"/>
                  </a:lnTo>
                  <a:lnTo>
                    <a:pt x="751484" y="367411"/>
                  </a:lnTo>
                  <a:lnTo>
                    <a:pt x="767626" y="378307"/>
                  </a:lnTo>
                  <a:lnTo>
                    <a:pt x="787400" y="382295"/>
                  </a:lnTo>
                  <a:lnTo>
                    <a:pt x="2463800" y="382295"/>
                  </a:lnTo>
                  <a:lnTo>
                    <a:pt x="2483573" y="378307"/>
                  </a:lnTo>
                  <a:lnTo>
                    <a:pt x="2499715" y="367411"/>
                  </a:lnTo>
                  <a:lnTo>
                    <a:pt x="2510612" y="351269"/>
                  </a:lnTo>
                  <a:lnTo>
                    <a:pt x="2514600" y="331495"/>
                  </a:lnTo>
                  <a:lnTo>
                    <a:pt x="2514600" y="50800"/>
                  </a:lnTo>
                  <a:lnTo>
                    <a:pt x="2510612" y="31026"/>
                  </a:lnTo>
                  <a:lnTo>
                    <a:pt x="2499715" y="14884"/>
                  </a:lnTo>
                  <a:lnTo>
                    <a:pt x="2483573" y="3987"/>
                  </a:lnTo>
                  <a:lnTo>
                    <a:pt x="2463800" y="0"/>
                  </a:lnTo>
                  <a:close/>
                </a:path>
              </a:pathLst>
            </a:custGeom>
            <a:solidFill>
              <a:srgbClr val="FFFFFF"/>
            </a:solidFill>
          </p:spPr>
          <p:txBody>
            <a:bodyPr wrap="square" lIns="0" tIns="0" rIns="0" bIns="0" rtlCol="0"/>
            <a:lstStyle/>
            <a:p>
              <a:endParaRPr/>
            </a:p>
          </p:txBody>
        </p:sp>
        <p:sp>
          <p:nvSpPr>
            <p:cNvPr id="181" name="object 181"/>
            <p:cNvSpPr/>
            <p:nvPr/>
          </p:nvSpPr>
          <p:spPr>
            <a:xfrm>
              <a:off x="4604740" y="3966197"/>
              <a:ext cx="2514600" cy="509905"/>
            </a:xfrm>
            <a:custGeom>
              <a:avLst/>
              <a:gdLst/>
              <a:ahLst/>
              <a:cxnLst/>
              <a:rect l="l" t="t" r="r" b="b"/>
              <a:pathLst>
                <a:path w="2514600" h="509904">
                  <a:moveTo>
                    <a:pt x="787400" y="0"/>
                  </a:moveTo>
                  <a:lnTo>
                    <a:pt x="2463800" y="0"/>
                  </a:lnTo>
                  <a:lnTo>
                    <a:pt x="2483573" y="3987"/>
                  </a:lnTo>
                  <a:lnTo>
                    <a:pt x="2499715" y="14884"/>
                  </a:lnTo>
                  <a:lnTo>
                    <a:pt x="2510612" y="31026"/>
                  </a:lnTo>
                  <a:lnTo>
                    <a:pt x="2514600" y="50800"/>
                  </a:lnTo>
                  <a:lnTo>
                    <a:pt x="2514600" y="331495"/>
                  </a:lnTo>
                  <a:lnTo>
                    <a:pt x="2510612" y="351269"/>
                  </a:lnTo>
                  <a:lnTo>
                    <a:pt x="2499715" y="367411"/>
                  </a:lnTo>
                  <a:lnTo>
                    <a:pt x="2483573" y="378307"/>
                  </a:lnTo>
                  <a:lnTo>
                    <a:pt x="2463800" y="382295"/>
                  </a:lnTo>
                  <a:lnTo>
                    <a:pt x="787400" y="382295"/>
                  </a:lnTo>
                  <a:lnTo>
                    <a:pt x="767626" y="378307"/>
                  </a:lnTo>
                  <a:lnTo>
                    <a:pt x="751484" y="367411"/>
                  </a:lnTo>
                  <a:lnTo>
                    <a:pt x="740587" y="351269"/>
                  </a:lnTo>
                  <a:lnTo>
                    <a:pt x="736600" y="331495"/>
                  </a:lnTo>
                  <a:lnTo>
                    <a:pt x="736600" y="240626"/>
                  </a:lnTo>
                  <a:lnTo>
                    <a:pt x="0" y="509295"/>
                  </a:lnTo>
                  <a:lnTo>
                    <a:pt x="736600" y="160921"/>
                  </a:lnTo>
                  <a:lnTo>
                    <a:pt x="736600" y="50800"/>
                  </a:lnTo>
                  <a:lnTo>
                    <a:pt x="740587" y="31026"/>
                  </a:lnTo>
                  <a:lnTo>
                    <a:pt x="751484" y="14884"/>
                  </a:lnTo>
                  <a:lnTo>
                    <a:pt x="767626" y="3987"/>
                  </a:lnTo>
                  <a:lnTo>
                    <a:pt x="787400" y="0"/>
                  </a:lnTo>
                </a:path>
              </a:pathLst>
            </a:custGeom>
            <a:ln w="12700">
              <a:solidFill>
                <a:srgbClr val="231F20"/>
              </a:solidFill>
            </a:ln>
          </p:spPr>
          <p:txBody>
            <a:bodyPr wrap="square" lIns="0" tIns="0" rIns="0" bIns="0" rtlCol="0"/>
            <a:lstStyle/>
            <a:p>
              <a:endParaRPr/>
            </a:p>
          </p:txBody>
        </p:sp>
        <p:sp>
          <p:nvSpPr>
            <p:cNvPr id="182" name="object 182"/>
            <p:cNvSpPr/>
            <p:nvPr/>
          </p:nvSpPr>
          <p:spPr>
            <a:xfrm>
              <a:off x="4592040" y="5026647"/>
              <a:ext cx="2527300" cy="560705"/>
            </a:xfrm>
            <a:custGeom>
              <a:avLst/>
              <a:gdLst/>
              <a:ahLst/>
              <a:cxnLst/>
              <a:rect l="l" t="t" r="r" b="b"/>
              <a:pathLst>
                <a:path w="2527300" h="560704">
                  <a:moveTo>
                    <a:pt x="2476500" y="0"/>
                  </a:moveTo>
                  <a:lnTo>
                    <a:pt x="800100" y="0"/>
                  </a:lnTo>
                  <a:lnTo>
                    <a:pt x="780327" y="3992"/>
                  </a:lnTo>
                  <a:lnTo>
                    <a:pt x="764179" y="14879"/>
                  </a:lnTo>
                  <a:lnTo>
                    <a:pt x="753292" y="31027"/>
                  </a:lnTo>
                  <a:lnTo>
                    <a:pt x="749300" y="50800"/>
                  </a:lnTo>
                  <a:lnTo>
                    <a:pt x="749300" y="160921"/>
                  </a:lnTo>
                  <a:lnTo>
                    <a:pt x="0" y="210845"/>
                  </a:lnTo>
                  <a:lnTo>
                    <a:pt x="749300" y="240626"/>
                  </a:lnTo>
                  <a:lnTo>
                    <a:pt x="749300" y="509295"/>
                  </a:lnTo>
                  <a:lnTo>
                    <a:pt x="753292" y="529068"/>
                  </a:lnTo>
                  <a:lnTo>
                    <a:pt x="764179" y="545215"/>
                  </a:lnTo>
                  <a:lnTo>
                    <a:pt x="780327" y="556103"/>
                  </a:lnTo>
                  <a:lnTo>
                    <a:pt x="800100" y="560095"/>
                  </a:lnTo>
                  <a:lnTo>
                    <a:pt x="2476500" y="560095"/>
                  </a:lnTo>
                  <a:lnTo>
                    <a:pt x="2496272" y="556103"/>
                  </a:lnTo>
                  <a:lnTo>
                    <a:pt x="2512420" y="545215"/>
                  </a:lnTo>
                  <a:lnTo>
                    <a:pt x="2523307" y="529068"/>
                  </a:lnTo>
                  <a:lnTo>
                    <a:pt x="2527300" y="509295"/>
                  </a:lnTo>
                  <a:lnTo>
                    <a:pt x="2527300" y="50800"/>
                  </a:lnTo>
                  <a:lnTo>
                    <a:pt x="2523307" y="31027"/>
                  </a:lnTo>
                  <a:lnTo>
                    <a:pt x="2512420" y="14879"/>
                  </a:lnTo>
                  <a:lnTo>
                    <a:pt x="2496272" y="3992"/>
                  </a:lnTo>
                  <a:lnTo>
                    <a:pt x="2476500" y="0"/>
                  </a:lnTo>
                  <a:close/>
                </a:path>
              </a:pathLst>
            </a:custGeom>
            <a:solidFill>
              <a:srgbClr val="FFFFFF"/>
            </a:solidFill>
          </p:spPr>
          <p:txBody>
            <a:bodyPr wrap="square" lIns="0" tIns="0" rIns="0" bIns="0" rtlCol="0"/>
            <a:lstStyle/>
            <a:p>
              <a:endParaRPr/>
            </a:p>
          </p:txBody>
        </p:sp>
        <p:sp>
          <p:nvSpPr>
            <p:cNvPr id="183" name="object 183"/>
            <p:cNvSpPr/>
            <p:nvPr/>
          </p:nvSpPr>
          <p:spPr>
            <a:xfrm>
              <a:off x="4592040" y="5026647"/>
              <a:ext cx="2527300" cy="560705"/>
            </a:xfrm>
            <a:custGeom>
              <a:avLst/>
              <a:gdLst/>
              <a:ahLst/>
              <a:cxnLst/>
              <a:rect l="l" t="t" r="r" b="b"/>
              <a:pathLst>
                <a:path w="2527300" h="560704">
                  <a:moveTo>
                    <a:pt x="800100" y="0"/>
                  </a:moveTo>
                  <a:lnTo>
                    <a:pt x="2476500" y="0"/>
                  </a:lnTo>
                  <a:lnTo>
                    <a:pt x="2496272" y="3992"/>
                  </a:lnTo>
                  <a:lnTo>
                    <a:pt x="2512420" y="14879"/>
                  </a:lnTo>
                  <a:lnTo>
                    <a:pt x="2523307" y="31027"/>
                  </a:lnTo>
                  <a:lnTo>
                    <a:pt x="2527300" y="50800"/>
                  </a:lnTo>
                  <a:lnTo>
                    <a:pt x="2527300" y="509295"/>
                  </a:lnTo>
                  <a:lnTo>
                    <a:pt x="2523307" y="529068"/>
                  </a:lnTo>
                  <a:lnTo>
                    <a:pt x="2512420" y="545215"/>
                  </a:lnTo>
                  <a:lnTo>
                    <a:pt x="2496272" y="556103"/>
                  </a:lnTo>
                  <a:lnTo>
                    <a:pt x="2476500" y="560095"/>
                  </a:lnTo>
                  <a:lnTo>
                    <a:pt x="800100" y="560095"/>
                  </a:lnTo>
                  <a:lnTo>
                    <a:pt x="780327" y="556103"/>
                  </a:lnTo>
                  <a:lnTo>
                    <a:pt x="764179" y="545215"/>
                  </a:lnTo>
                  <a:lnTo>
                    <a:pt x="753292" y="529068"/>
                  </a:lnTo>
                  <a:lnTo>
                    <a:pt x="749300" y="509295"/>
                  </a:lnTo>
                  <a:lnTo>
                    <a:pt x="749300" y="240626"/>
                  </a:lnTo>
                  <a:lnTo>
                    <a:pt x="0" y="210845"/>
                  </a:lnTo>
                  <a:lnTo>
                    <a:pt x="749300" y="160921"/>
                  </a:lnTo>
                  <a:lnTo>
                    <a:pt x="749300" y="50800"/>
                  </a:lnTo>
                  <a:lnTo>
                    <a:pt x="753292" y="31027"/>
                  </a:lnTo>
                  <a:lnTo>
                    <a:pt x="764179" y="14879"/>
                  </a:lnTo>
                  <a:lnTo>
                    <a:pt x="780327" y="3992"/>
                  </a:lnTo>
                  <a:lnTo>
                    <a:pt x="800100" y="0"/>
                  </a:lnTo>
                </a:path>
              </a:pathLst>
            </a:custGeom>
            <a:ln w="12700">
              <a:solidFill>
                <a:srgbClr val="231F20"/>
              </a:solidFill>
            </a:ln>
          </p:spPr>
          <p:txBody>
            <a:bodyPr wrap="square" lIns="0" tIns="0" rIns="0" bIns="0" rtlCol="0"/>
            <a:lstStyle/>
            <a:p>
              <a:endParaRPr/>
            </a:p>
          </p:txBody>
        </p:sp>
        <p:sp>
          <p:nvSpPr>
            <p:cNvPr id="184" name="object 184"/>
            <p:cNvSpPr/>
            <p:nvPr/>
          </p:nvSpPr>
          <p:spPr>
            <a:xfrm>
              <a:off x="1008100" y="6188722"/>
              <a:ext cx="3529329" cy="41275"/>
            </a:xfrm>
            <a:custGeom>
              <a:avLst/>
              <a:gdLst/>
              <a:ahLst/>
              <a:cxnLst/>
              <a:rect l="l" t="t" r="r" b="b"/>
              <a:pathLst>
                <a:path w="3529329" h="41275">
                  <a:moveTo>
                    <a:pt x="54190" y="0"/>
                  </a:moveTo>
                  <a:lnTo>
                    <a:pt x="0" y="20320"/>
                  </a:lnTo>
                  <a:lnTo>
                    <a:pt x="54190" y="40652"/>
                  </a:lnTo>
                  <a:lnTo>
                    <a:pt x="40640" y="20320"/>
                  </a:lnTo>
                  <a:lnTo>
                    <a:pt x="54190" y="0"/>
                  </a:lnTo>
                  <a:close/>
                </a:path>
                <a:path w="3529329" h="41275">
                  <a:moveTo>
                    <a:pt x="3529330" y="20320"/>
                  </a:moveTo>
                  <a:lnTo>
                    <a:pt x="3475139" y="0"/>
                  </a:lnTo>
                  <a:lnTo>
                    <a:pt x="3488690" y="20320"/>
                  </a:lnTo>
                  <a:lnTo>
                    <a:pt x="3475139" y="40652"/>
                  </a:lnTo>
                  <a:lnTo>
                    <a:pt x="3529330" y="20320"/>
                  </a:lnTo>
                  <a:close/>
                </a:path>
              </a:pathLst>
            </a:custGeom>
            <a:solidFill>
              <a:srgbClr val="231F20"/>
            </a:solidFill>
          </p:spPr>
          <p:txBody>
            <a:bodyPr wrap="square" lIns="0" tIns="0" rIns="0" bIns="0" rtlCol="0"/>
            <a:lstStyle/>
            <a:p>
              <a:endParaRPr/>
            </a:p>
          </p:txBody>
        </p:sp>
        <p:sp>
          <p:nvSpPr>
            <p:cNvPr id="185" name="object 185"/>
            <p:cNvSpPr/>
            <p:nvPr/>
          </p:nvSpPr>
          <p:spPr>
            <a:xfrm>
              <a:off x="1048744" y="6209042"/>
              <a:ext cx="3448050" cy="0"/>
            </a:xfrm>
            <a:custGeom>
              <a:avLst/>
              <a:gdLst/>
              <a:ahLst/>
              <a:cxnLst/>
              <a:rect l="l" t="t" r="r" b="b"/>
              <a:pathLst>
                <a:path w="3448050">
                  <a:moveTo>
                    <a:pt x="0" y="0"/>
                  </a:moveTo>
                  <a:lnTo>
                    <a:pt x="3448050" y="0"/>
                  </a:lnTo>
                </a:path>
              </a:pathLst>
            </a:custGeom>
            <a:ln w="5080">
              <a:solidFill>
                <a:srgbClr val="231F20"/>
              </a:solidFill>
            </a:ln>
          </p:spPr>
          <p:txBody>
            <a:bodyPr wrap="square" lIns="0" tIns="0" rIns="0" bIns="0" rtlCol="0"/>
            <a:lstStyle/>
            <a:p>
              <a:endParaRPr/>
            </a:p>
          </p:txBody>
        </p:sp>
      </p:grpSp>
      <p:sp>
        <p:nvSpPr>
          <p:cNvPr id="186" name="object 186"/>
          <p:cNvSpPr txBox="1"/>
          <p:nvPr/>
        </p:nvSpPr>
        <p:spPr>
          <a:xfrm>
            <a:off x="5372544" y="3023031"/>
            <a:ext cx="1728470" cy="481965"/>
          </a:xfrm>
          <a:prstGeom prst="rect">
            <a:avLst/>
          </a:prstGeom>
        </p:spPr>
        <p:txBody>
          <a:bodyPr vert="horz" wrap="square" lIns="0" tIns="42545" rIns="0" bIns="0" rtlCol="0">
            <a:spAutoFit/>
          </a:bodyPr>
          <a:lstStyle/>
          <a:p>
            <a:pPr marL="63500" marR="476250">
              <a:lnSpc>
                <a:spcPct val="83600"/>
              </a:lnSpc>
              <a:spcBef>
                <a:spcPts val="335"/>
              </a:spcBef>
              <a:tabLst>
                <a:tab pos="638810" algn="l"/>
                <a:tab pos="831215" algn="l"/>
              </a:tabLst>
            </a:pPr>
            <a:r>
              <a:rPr sz="1200" b="1" spc="25" dirty="0">
                <a:solidFill>
                  <a:srgbClr val="231F20"/>
                </a:solidFill>
                <a:latin typeface="Book Antiqua"/>
                <a:cs typeface="Book Antiqua"/>
              </a:rPr>
              <a:t>2</a:t>
            </a:r>
            <a:r>
              <a:rPr sz="1100" b="1" spc="25" dirty="0">
                <a:solidFill>
                  <a:srgbClr val="231F20"/>
                </a:solidFill>
                <a:latin typeface="Book Antiqua"/>
                <a:cs typeface="Book Antiqua"/>
              </a:rPr>
              <a:t>x</a:t>
            </a:r>
            <a:r>
              <a:rPr sz="1100" b="1" u="sng" dirty="0">
                <a:solidFill>
                  <a:srgbClr val="231F20"/>
                </a:solidFill>
                <a:uFill>
                  <a:solidFill>
                    <a:srgbClr val="221E1F"/>
                  </a:solidFill>
                </a:uFill>
                <a:latin typeface="Book Antiqua"/>
                <a:cs typeface="Book Antiqua"/>
              </a:rPr>
              <a:t>	</a:t>
            </a:r>
            <a:r>
              <a:rPr sz="1100" b="1" spc="-10" dirty="0">
                <a:solidFill>
                  <a:srgbClr val="231F20"/>
                </a:solidFill>
                <a:latin typeface="Book Antiqua"/>
                <a:cs typeface="Book Antiqua"/>
              </a:rPr>
              <a:t>joists </a:t>
            </a:r>
            <a:r>
              <a:rPr sz="1100" b="1" dirty="0">
                <a:solidFill>
                  <a:srgbClr val="231F20"/>
                </a:solidFill>
                <a:latin typeface="Book Antiqua"/>
                <a:cs typeface="Book Antiqua"/>
              </a:rPr>
              <a:t>spaced </a:t>
            </a:r>
            <a:r>
              <a:rPr sz="1100" b="1" u="sng" dirty="0">
                <a:solidFill>
                  <a:srgbClr val="231F20"/>
                </a:solidFill>
                <a:uFill>
                  <a:solidFill>
                    <a:srgbClr val="221E1F"/>
                  </a:solidFill>
                </a:uFill>
                <a:latin typeface="Book Antiqua"/>
                <a:cs typeface="Book Antiqua"/>
              </a:rPr>
              <a:t>		</a:t>
            </a:r>
            <a:r>
              <a:rPr sz="1100" b="1" dirty="0">
                <a:solidFill>
                  <a:srgbClr val="231F20"/>
                </a:solidFill>
                <a:latin typeface="Book Antiqua"/>
                <a:cs typeface="Book Antiqua"/>
              </a:rPr>
              <a:t>"</a:t>
            </a:r>
            <a:r>
              <a:rPr sz="1100" b="1" spc="-20" dirty="0">
                <a:solidFill>
                  <a:srgbClr val="231F20"/>
                </a:solidFill>
                <a:latin typeface="Book Antiqua"/>
                <a:cs typeface="Book Antiqua"/>
              </a:rPr>
              <a:t> </a:t>
            </a:r>
            <a:r>
              <a:rPr sz="1100" b="1" spc="-10" dirty="0">
                <a:solidFill>
                  <a:srgbClr val="231F20"/>
                </a:solidFill>
                <a:latin typeface="Book Antiqua"/>
                <a:cs typeface="Book Antiqua"/>
              </a:rPr>
              <a:t>apart</a:t>
            </a:r>
            <a:endParaRPr sz="1100">
              <a:latin typeface="Book Antiqua"/>
              <a:cs typeface="Book Antiqua"/>
            </a:endParaRPr>
          </a:p>
          <a:p>
            <a:pPr marL="12700">
              <a:lnSpc>
                <a:spcPct val="100000"/>
              </a:lnSpc>
              <a:spcBef>
                <a:spcPts val="210"/>
              </a:spcBef>
            </a:pPr>
            <a:r>
              <a:rPr sz="700" i="1" spc="-40" dirty="0">
                <a:solidFill>
                  <a:srgbClr val="231F20"/>
                </a:solidFill>
                <a:latin typeface="Arial"/>
                <a:cs typeface="Arial"/>
              </a:rPr>
              <a:t>(example:</a:t>
            </a:r>
            <a:r>
              <a:rPr sz="700" i="1" spc="-10" dirty="0">
                <a:solidFill>
                  <a:srgbClr val="231F20"/>
                </a:solidFill>
                <a:latin typeface="Arial"/>
                <a:cs typeface="Arial"/>
              </a:rPr>
              <a:t> </a:t>
            </a:r>
            <a:r>
              <a:rPr sz="700" i="1" spc="-40" dirty="0">
                <a:solidFill>
                  <a:srgbClr val="231F20"/>
                </a:solidFill>
                <a:latin typeface="Arial"/>
                <a:cs typeface="Arial"/>
              </a:rPr>
              <a:t>2</a:t>
            </a:r>
            <a:r>
              <a:rPr sz="700" i="1" spc="-5" dirty="0">
                <a:solidFill>
                  <a:srgbClr val="231F20"/>
                </a:solidFill>
                <a:latin typeface="Arial"/>
                <a:cs typeface="Arial"/>
              </a:rPr>
              <a:t> </a:t>
            </a:r>
            <a:r>
              <a:rPr sz="700" i="1" spc="-40" dirty="0">
                <a:solidFill>
                  <a:srgbClr val="231F20"/>
                </a:solidFill>
                <a:latin typeface="Arial"/>
                <a:cs typeface="Arial"/>
              </a:rPr>
              <a:t>x</a:t>
            </a:r>
            <a:r>
              <a:rPr sz="700" i="1" spc="-5" dirty="0">
                <a:solidFill>
                  <a:srgbClr val="231F20"/>
                </a:solidFill>
                <a:latin typeface="Arial"/>
                <a:cs typeface="Arial"/>
              </a:rPr>
              <a:t> </a:t>
            </a:r>
            <a:r>
              <a:rPr sz="700" i="1" spc="-40" dirty="0">
                <a:solidFill>
                  <a:srgbClr val="231F20"/>
                </a:solidFill>
                <a:latin typeface="Arial"/>
                <a:cs typeface="Arial"/>
              </a:rPr>
              <a:t>10"</a:t>
            </a:r>
            <a:r>
              <a:rPr sz="700" i="1" spc="-10" dirty="0">
                <a:solidFill>
                  <a:srgbClr val="231F20"/>
                </a:solidFill>
                <a:latin typeface="Arial"/>
                <a:cs typeface="Arial"/>
              </a:rPr>
              <a:t> </a:t>
            </a:r>
            <a:r>
              <a:rPr sz="700" i="1" spc="-45" dirty="0">
                <a:solidFill>
                  <a:srgbClr val="231F20"/>
                </a:solidFill>
                <a:latin typeface="Arial"/>
                <a:cs typeface="Arial"/>
              </a:rPr>
              <a:t>spaced</a:t>
            </a:r>
            <a:r>
              <a:rPr sz="700" i="1" spc="-5" dirty="0">
                <a:solidFill>
                  <a:srgbClr val="231F20"/>
                </a:solidFill>
                <a:latin typeface="Arial"/>
                <a:cs typeface="Arial"/>
              </a:rPr>
              <a:t> </a:t>
            </a:r>
            <a:r>
              <a:rPr sz="700" i="1" spc="-40" dirty="0">
                <a:solidFill>
                  <a:srgbClr val="231F20"/>
                </a:solidFill>
                <a:latin typeface="Arial"/>
                <a:cs typeface="Arial"/>
              </a:rPr>
              <a:t>24"</a:t>
            </a:r>
            <a:r>
              <a:rPr sz="700" i="1" spc="-5" dirty="0">
                <a:solidFill>
                  <a:srgbClr val="231F20"/>
                </a:solidFill>
                <a:latin typeface="Arial"/>
                <a:cs typeface="Arial"/>
              </a:rPr>
              <a:t> </a:t>
            </a:r>
            <a:r>
              <a:rPr sz="700" i="1" spc="-35" dirty="0">
                <a:solidFill>
                  <a:srgbClr val="231F20"/>
                </a:solidFill>
                <a:latin typeface="Arial"/>
                <a:cs typeface="Arial"/>
              </a:rPr>
              <a:t>apart)</a:t>
            </a:r>
            <a:r>
              <a:rPr sz="700" i="1" spc="-5" dirty="0">
                <a:solidFill>
                  <a:srgbClr val="231F20"/>
                </a:solidFill>
                <a:latin typeface="Arial"/>
                <a:cs typeface="Arial"/>
              </a:rPr>
              <a:t> </a:t>
            </a:r>
            <a:r>
              <a:rPr sz="700" i="1" spc="-50" dirty="0">
                <a:solidFill>
                  <a:srgbClr val="3F3FAA"/>
                </a:solidFill>
                <a:latin typeface="Arial"/>
                <a:cs typeface="Arial"/>
              </a:rPr>
              <a:t>See</a:t>
            </a:r>
            <a:r>
              <a:rPr sz="700" i="1" spc="-10" dirty="0">
                <a:solidFill>
                  <a:srgbClr val="3F3FAA"/>
                </a:solidFill>
                <a:latin typeface="Arial"/>
                <a:cs typeface="Arial"/>
              </a:rPr>
              <a:t> </a:t>
            </a:r>
            <a:r>
              <a:rPr sz="700" i="1" spc="-25" dirty="0">
                <a:solidFill>
                  <a:srgbClr val="3F3FAA"/>
                </a:solidFill>
                <a:latin typeface="Arial"/>
                <a:cs typeface="Arial"/>
              </a:rPr>
              <a:t>Table2</a:t>
            </a:r>
            <a:endParaRPr sz="700">
              <a:latin typeface="Arial"/>
              <a:cs typeface="Arial"/>
            </a:endParaRPr>
          </a:p>
        </p:txBody>
      </p:sp>
      <p:sp>
        <p:nvSpPr>
          <p:cNvPr id="187" name="object 187"/>
          <p:cNvSpPr txBox="1"/>
          <p:nvPr/>
        </p:nvSpPr>
        <p:spPr>
          <a:xfrm>
            <a:off x="5341124" y="5043716"/>
            <a:ext cx="1778635" cy="509905"/>
          </a:xfrm>
          <a:prstGeom prst="rect">
            <a:avLst/>
          </a:prstGeom>
        </p:spPr>
        <p:txBody>
          <a:bodyPr vert="horz" wrap="square" lIns="0" tIns="22225" rIns="0" bIns="0" rtlCol="0">
            <a:spAutoFit/>
          </a:bodyPr>
          <a:lstStyle/>
          <a:p>
            <a:pPr marL="12700" marR="5080" indent="4445" algn="just">
              <a:lnSpc>
                <a:spcPct val="100499"/>
              </a:lnSpc>
              <a:spcBef>
                <a:spcPts val="175"/>
              </a:spcBef>
              <a:tabLst>
                <a:tab pos="1162050" algn="l"/>
                <a:tab pos="1764664" algn="l"/>
              </a:tabLst>
            </a:pPr>
            <a:r>
              <a:rPr sz="1000" b="1" u="sng" spc="325" dirty="0">
                <a:solidFill>
                  <a:srgbClr val="231F20"/>
                </a:solidFill>
                <a:uFill>
                  <a:solidFill>
                    <a:srgbClr val="221E1F"/>
                  </a:solidFill>
                </a:uFill>
                <a:latin typeface="Book Antiqua"/>
                <a:cs typeface="Book Antiqua"/>
              </a:rPr>
              <a:t>    </a:t>
            </a:r>
            <a:r>
              <a:rPr sz="1000" b="1" spc="65" dirty="0">
                <a:solidFill>
                  <a:srgbClr val="231F20"/>
                </a:solidFill>
                <a:latin typeface="Book Antiqua"/>
                <a:cs typeface="Book Antiqua"/>
              </a:rPr>
              <a:t>x</a:t>
            </a:r>
            <a:r>
              <a:rPr sz="1000" b="1" u="sng" spc="380" dirty="0">
                <a:solidFill>
                  <a:srgbClr val="231F20"/>
                </a:solidFill>
                <a:uFill>
                  <a:solidFill>
                    <a:srgbClr val="221E1F"/>
                  </a:solidFill>
                </a:uFill>
                <a:latin typeface="Book Antiqua"/>
                <a:cs typeface="Book Antiqua"/>
              </a:rPr>
              <a:t>    </a:t>
            </a:r>
            <a:r>
              <a:rPr sz="1000" b="1" spc="-40" dirty="0">
                <a:solidFill>
                  <a:srgbClr val="231F20"/>
                </a:solidFill>
                <a:latin typeface="Book Antiqua"/>
                <a:cs typeface="Book Antiqua"/>
              </a:rPr>
              <a:t>posts </a:t>
            </a:r>
            <a:r>
              <a:rPr sz="1000" b="1" spc="-10" dirty="0">
                <a:solidFill>
                  <a:srgbClr val="231F20"/>
                </a:solidFill>
                <a:latin typeface="Book Antiqua"/>
                <a:cs typeface="Book Antiqua"/>
              </a:rPr>
              <a:t>spaced</a:t>
            </a:r>
            <a:r>
              <a:rPr sz="1000" b="1" u="sng" dirty="0">
                <a:solidFill>
                  <a:srgbClr val="231F20"/>
                </a:solidFill>
                <a:uFill>
                  <a:solidFill>
                    <a:srgbClr val="221E1F"/>
                  </a:solidFill>
                </a:uFill>
                <a:latin typeface="Book Antiqua"/>
                <a:cs typeface="Book Antiqua"/>
              </a:rPr>
              <a:t>	</a:t>
            </a:r>
            <a:r>
              <a:rPr sz="1000" b="1" dirty="0">
                <a:solidFill>
                  <a:srgbClr val="231F20"/>
                </a:solidFill>
                <a:latin typeface="Book Antiqua"/>
                <a:cs typeface="Book Antiqua"/>
              </a:rPr>
              <a:t> apart</a:t>
            </a:r>
            <a:r>
              <a:rPr sz="1000" b="1" spc="70" dirty="0">
                <a:solidFill>
                  <a:srgbClr val="231F20"/>
                </a:solidFill>
                <a:latin typeface="Book Antiqua"/>
                <a:cs typeface="Book Antiqua"/>
              </a:rPr>
              <a:t> </a:t>
            </a:r>
            <a:r>
              <a:rPr sz="700" i="1" spc="-35" dirty="0">
                <a:solidFill>
                  <a:srgbClr val="231F20"/>
                </a:solidFill>
                <a:latin typeface="Arial"/>
                <a:cs typeface="Arial"/>
              </a:rPr>
              <a:t>(example:</a:t>
            </a:r>
            <a:r>
              <a:rPr sz="700" i="1" dirty="0">
                <a:solidFill>
                  <a:srgbClr val="231F20"/>
                </a:solidFill>
                <a:latin typeface="Arial"/>
                <a:cs typeface="Arial"/>
              </a:rPr>
              <a:t> 4</a:t>
            </a:r>
            <a:r>
              <a:rPr sz="700" i="1" spc="5" dirty="0">
                <a:solidFill>
                  <a:srgbClr val="231F20"/>
                </a:solidFill>
                <a:latin typeface="Arial"/>
                <a:cs typeface="Arial"/>
              </a:rPr>
              <a:t> </a:t>
            </a:r>
            <a:r>
              <a:rPr sz="700" i="1" dirty="0">
                <a:solidFill>
                  <a:srgbClr val="231F20"/>
                </a:solidFill>
                <a:latin typeface="Arial"/>
                <a:cs typeface="Arial"/>
              </a:rPr>
              <a:t>x 4</a:t>
            </a:r>
            <a:r>
              <a:rPr sz="700" i="1" spc="5" dirty="0">
                <a:solidFill>
                  <a:srgbClr val="231F20"/>
                </a:solidFill>
                <a:latin typeface="Arial"/>
                <a:cs typeface="Arial"/>
              </a:rPr>
              <a:t> </a:t>
            </a:r>
            <a:r>
              <a:rPr sz="700" i="1" spc="-25" dirty="0">
                <a:solidFill>
                  <a:srgbClr val="231F20"/>
                </a:solidFill>
                <a:latin typeface="Arial"/>
                <a:cs typeface="Arial"/>
              </a:rPr>
              <a:t>posts</a:t>
            </a:r>
            <a:r>
              <a:rPr sz="700" i="1" dirty="0">
                <a:solidFill>
                  <a:srgbClr val="231F20"/>
                </a:solidFill>
                <a:latin typeface="Arial"/>
                <a:cs typeface="Arial"/>
              </a:rPr>
              <a:t> </a:t>
            </a:r>
            <a:r>
              <a:rPr sz="700" i="1" spc="-35" dirty="0">
                <a:solidFill>
                  <a:srgbClr val="231F20"/>
                </a:solidFill>
                <a:latin typeface="Arial"/>
                <a:cs typeface="Arial"/>
              </a:rPr>
              <a:t>spaced</a:t>
            </a:r>
            <a:r>
              <a:rPr sz="700" i="1" spc="5" dirty="0">
                <a:solidFill>
                  <a:srgbClr val="231F20"/>
                </a:solidFill>
                <a:latin typeface="Arial"/>
                <a:cs typeface="Arial"/>
              </a:rPr>
              <a:t> </a:t>
            </a:r>
            <a:r>
              <a:rPr sz="700" i="1" dirty="0">
                <a:solidFill>
                  <a:srgbClr val="231F20"/>
                </a:solidFill>
                <a:latin typeface="Arial"/>
                <a:cs typeface="Arial"/>
              </a:rPr>
              <a:t>8'</a:t>
            </a:r>
            <a:r>
              <a:rPr sz="700" i="1" spc="5" dirty="0">
                <a:solidFill>
                  <a:srgbClr val="231F20"/>
                </a:solidFill>
                <a:latin typeface="Arial"/>
                <a:cs typeface="Arial"/>
              </a:rPr>
              <a:t> </a:t>
            </a:r>
            <a:r>
              <a:rPr sz="700" i="1" spc="-35" dirty="0">
                <a:solidFill>
                  <a:srgbClr val="231F20"/>
                </a:solidFill>
                <a:latin typeface="Arial"/>
                <a:cs typeface="Arial"/>
              </a:rPr>
              <a:t>apart)</a:t>
            </a:r>
            <a:r>
              <a:rPr sz="700" i="1" spc="500" dirty="0">
                <a:solidFill>
                  <a:srgbClr val="231F20"/>
                </a:solidFill>
                <a:latin typeface="Arial"/>
                <a:cs typeface="Arial"/>
              </a:rPr>
              <a:t> </a:t>
            </a:r>
            <a:r>
              <a:rPr sz="1100" b="1" spc="-60" dirty="0">
                <a:solidFill>
                  <a:srgbClr val="231F20"/>
                </a:solidFill>
                <a:latin typeface="Times New Roman"/>
                <a:cs typeface="Times New Roman"/>
              </a:rPr>
              <a:t>Post</a:t>
            </a:r>
            <a:r>
              <a:rPr sz="1100" b="1" dirty="0">
                <a:solidFill>
                  <a:srgbClr val="231F20"/>
                </a:solidFill>
                <a:latin typeface="Times New Roman"/>
                <a:cs typeface="Times New Roman"/>
              </a:rPr>
              <a:t> height </a:t>
            </a:r>
            <a:r>
              <a:rPr sz="1100" u="sng" dirty="0">
                <a:solidFill>
                  <a:srgbClr val="231F20"/>
                </a:solidFill>
                <a:uFill>
                  <a:solidFill>
                    <a:srgbClr val="221E1F"/>
                  </a:solidFill>
                </a:uFill>
                <a:latin typeface="Times New Roman"/>
                <a:cs typeface="Times New Roman"/>
              </a:rPr>
              <a:t>	</a:t>
            </a:r>
            <a:r>
              <a:rPr sz="800" i="1" spc="-60" dirty="0">
                <a:solidFill>
                  <a:srgbClr val="3F3FAA"/>
                </a:solidFill>
                <a:latin typeface="Arial"/>
                <a:cs typeface="Arial"/>
              </a:rPr>
              <a:t>see</a:t>
            </a:r>
            <a:r>
              <a:rPr sz="800" i="1" dirty="0">
                <a:solidFill>
                  <a:srgbClr val="3F3FAA"/>
                </a:solidFill>
                <a:latin typeface="Arial"/>
                <a:cs typeface="Arial"/>
              </a:rPr>
              <a:t> </a:t>
            </a:r>
            <a:r>
              <a:rPr sz="800" i="1" spc="-10" dirty="0">
                <a:solidFill>
                  <a:srgbClr val="3F3FAA"/>
                </a:solidFill>
                <a:latin typeface="Arial"/>
                <a:cs typeface="Arial"/>
              </a:rPr>
              <a:t>Table4</a:t>
            </a:r>
            <a:endParaRPr sz="800">
              <a:latin typeface="Arial"/>
              <a:cs typeface="Arial"/>
            </a:endParaRPr>
          </a:p>
        </p:txBody>
      </p:sp>
      <p:sp>
        <p:nvSpPr>
          <p:cNvPr id="188" name="object 188"/>
          <p:cNvSpPr txBox="1"/>
          <p:nvPr/>
        </p:nvSpPr>
        <p:spPr>
          <a:xfrm>
            <a:off x="5417591" y="5720230"/>
            <a:ext cx="1221740" cy="336550"/>
          </a:xfrm>
          <a:prstGeom prst="rect">
            <a:avLst/>
          </a:prstGeom>
        </p:spPr>
        <p:txBody>
          <a:bodyPr vert="horz" wrap="square" lIns="0" tIns="26034" rIns="0" bIns="0" rtlCol="0">
            <a:spAutoFit/>
          </a:bodyPr>
          <a:lstStyle/>
          <a:p>
            <a:pPr marL="12700">
              <a:lnSpc>
                <a:spcPct val="100000"/>
              </a:lnSpc>
              <a:spcBef>
                <a:spcPts val="204"/>
              </a:spcBef>
              <a:tabLst>
                <a:tab pos="1208405" algn="l"/>
              </a:tabLst>
            </a:pPr>
            <a:r>
              <a:rPr sz="1200" b="1" dirty="0">
                <a:solidFill>
                  <a:srgbClr val="231F20"/>
                </a:solidFill>
                <a:latin typeface="Book Antiqua"/>
                <a:cs typeface="Book Antiqua"/>
              </a:rPr>
              <a:t>Span </a:t>
            </a:r>
            <a:r>
              <a:rPr sz="1200" b="1" u="sng" dirty="0">
                <a:solidFill>
                  <a:srgbClr val="231F20"/>
                </a:solidFill>
                <a:uFill>
                  <a:solidFill>
                    <a:srgbClr val="221E1F"/>
                  </a:solidFill>
                </a:uFill>
                <a:latin typeface="Book Antiqua"/>
                <a:cs typeface="Book Antiqua"/>
              </a:rPr>
              <a:t>	</a:t>
            </a:r>
            <a:endParaRPr sz="1200">
              <a:latin typeface="Book Antiqua"/>
              <a:cs typeface="Book Antiqua"/>
            </a:endParaRPr>
          </a:p>
          <a:p>
            <a:pPr marL="366395">
              <a:lnSpc>
                <a:spcPct val="100000"/>
              </a:lnSpc>
              <a:spcBef>
                <a:spcPts val="60"/>
              </a:spcBef>
            </a:pPr>
            <a:r>
              <a:rPr sz="700" i="1" spc="-40" dirty="0">
                <a:solidFill>
                  <a:srgbClr val="231F20"/>
                </a:solidFill>
                <a:latin typeface="Arial"/>
                <a:cs typeface="Arial"/>
              </a:rPr>
              <a:t>(example:</a:t>
            </a:r>
            <a:r>
              <a:rPr sz="700" i="1" spc="-20" dirty="0">
                <a:solidFill>
                  <a:srgbClr val="231F20"/>
                </a:solidFill>
                <a:latin typeface="Arial"/>
                <a:cs typeface="Arial"/>
              </a:rPr>
              <a:t> </a:t>
            </a:r>
            <a:r>
              <a:rPr sz="700" i="1" spc="-40" dirty="0">
                <a:solidFill>
                  <a:srgbClr val="231F20"/>
                </a:solidFill>
                <a:latin typeface="Arial"/>
                <a:cs typeface="Arial"/>
              </a:rPr>
              <a:t>13'</a:t>
            </a:r>
            <a:r>
              <a:rPr sz="700" i="1" spc="-15" dirty="0">
                <a:solidFill>
                  <a:srgbClr val="231F20"/>
                </a:solidFill>
                <a:latin typeface="Arial"/>
                <a:cs typeface="Arial"/>
              </a:rPr>
              <a:t> </a:t>
            </a:r>
            <a:r>
              <a:rPr sz="700" i="1" dirty="0">
                <a:solidFill>
                  <a:srgbClr val="231F20"/>
                </a:solidFill>
                <a:latin typeface="Arial"/>
                <a:cs typeface="Arial"/>
              </a:rPr>
              <a:t>-</a:t>
            </a:r>
            <a:r>
              <a:rPr sz="700" i="1" spc="-15" dirty="0">
                <a:solidFill>
                  <a:srgbClr val="231F20"/>
                </a:solidFill>
                <a:latin typeface="Arial"/>
                <a:cs typeface="Arial"/>
              </a:rPr>
              <a:t> </a:t>
            </a:r>
            <a:r>
              <a:rPr sz="700" i="1" spc="-35" dirty="0">
                <a:solidFill>
                  <a:srgbClr val="231F20"/>
                </a:solidFill>
                <a:latin typeface="Arial"/>
                <a:cs typeface="Arial"/>
              </a:rPr>
              <a:t>4"</a:t>
            </a:r>
            <a:r>
              <a:rPr sz="700" i="1" spc="-15" dirty="0">
                <a:solidFill>
                  <a:srgbClr val="231F20"/>
                </a:solidFill>
                <a:latin typeface="Arial"/>
                <a:cs typeface="Arial"/>
              </a:rPr>
              <a:t> </a:t>
            </a:r>
            <a:r>
              <a:rPr sz="700" i="1" spc="-50" dirty="0">
                <a:solidFill>
                  <a:srgbClr val="231F20"/>
                </a:solidFill>
                <a:latin typeface="Arial"/>
                <a:cs typeface="Arial"/>
              </a:rPr>
              <a:t>)</a:t>
            </a:r>
            <a:endParaRPr sz="700">
              <a:latin typeface="Arial"/>
              <a:cs typeface="Arial"/>
            </a:endParaRPr>
          </a:p>
        </p:txBody>
      </p:sp>
      <p:grpSp>
        <p:nvGrpSpPr>
          <p:cNvPr id="189" name="object 189"/>
          <p:cNvGrpSpPr/>
          <p:nvPr/>
        </p:nvGrpSpPr>
        <p:grpSpPr>
          <a:xfrm>
            <a:off x="2070303" y="2413368"/>
            <a:ext cx="4633595" cy="1899920"/>
            <a:chOff x="2070303" y="2413368"/>
            <a:chExt cx="4633595" cy="1899920"/>
          </a:xfrm>
        </p:grpSpPr>
        <p:sp>
          <p:nvSpPr>
            <p:cNvPr id="190" name="object 190"/>
            <p:cNvSpPr/>
            <p:nvPr/>
          </p:nvSpPr>
          <p:spPr>
            <a:xfrm>
              <a:off x="2076653" y="2419718"/>
              <a:ext cx="4620895" cy="1887220"/>
            </a:xfrm>
            <a:custGeom>
              <a:avLst/>
              <a:gdLst/>
              <a:ahLst/>
              <a:cxnLst/>
              <a:rect l="l" t="t" r="r" b="b"/>
              <a:pathLst>
                <a:path w="4620895" h="1887220">
                  <a:moveTo>
                    <a:pt x="4569663" y="0"/>
                  </a:moveTo>
                  <a:lnTo>
                    <a:pt x="1218006" y="0"/>
                  </a:lnTo>
                  <a:lnTo>
                    <a:pt x="1198233" y="3992"/>
                  </a:lnTo>
                  <a:lnTo>
                    <a:pt x="1182085" y="14879"/>
                  </a:lnTo>
                  <a:lnTo>
                    <a:pt x="1171198" y="31027"/>
                  </a:lnTo>
                  <a:lnTo>
                    <a:pt x="1167206" y="50800"/>
                  </a:lnTo>
                  <a:lnTo>
                    <a:pt x="1167206" y="292100"/>
                  </a:lnTo>
                  <a:lnTo>
                    <a:pt x="1171198" y="311872"/>
                  </a:lnTo>
                  <a:lnTo>
                    <a:pt x="1182085" y="328020"/>
                  </a:lnTo>
                  <a:lnTo>
                    <a:pt x="1198233" y="338907"/>
                  </a:lnTo>
                  <a:lnTo>
                    <a:pt x="1218006" y="342900"/>
                  </a:lnTo>
                  <a:lnTo>
                    <a:pt x="1324813" y="342900"/>
                  </a:lnTo>
                  <a:lnTo>
                    <a:pt x="0" y="1887131"/>
                  </a:lnTo>
                  <a:lnTo>
                    <a:pt x="1410487" y="342900"/>
                  </a:lnTo>
                  <a:lnTo>
                    <a:pt x="4569663" y="342900"/>
                  </a:lnTo>
                  <a:lnTo>
                    <a:pt x="4589436" y="338907"/>
                  </a:lnTo>
                  <a:lnTo>
                    <a:pt x="4605583" y="328020"/>
                  </a:lnTo>
                  <a:lnTo>
                    <a:pt x="4616470" y="311872"/>
                  </a:lnTo>
                  <a:lnTo>
                    <a:pt x="4620463" y="292100"/>
                  </a:lnTo>
                  <a:lnTo>
                    <a:pt x="4620463" y="50800"/>
                  </a:lnTo>
                  <a:lnTo>
                    <a:pt x="4616470" y="31027"/>
                  </a:lnTo>
                  <a:lnTo>
                    <a:pt x="4605583" y="14879"/>
                  </a:lnTo>
                  <a:lnTo>
                    <a:pt x="4589436" y="3992"/>
                  </a:lnTo>
                  <a:lnTo>
                    <a:pt x="4569663" y="0"/>
                  </a:lnTo>
                  <a:close/>
                </a:path>
              </a:pathLst>
            </a:custGeom>
            <a:solidFill>
              <a:srgbClr val="FFFFFF"/>
            </a:solidFill>
          </p:spPr>
          <p:txBody>
            <a:bodyPr wrap="square" lIns="0" tIns="0" rIns="0" bIns="0" rtlCol="0"/>
            <a:lstStyle/>
            <a:p>
              <a:endParaRPr/>
            </a:p>
          </p:txBody>
        </p:sp>
        <p:sp>
          <p:nvSpPr>
            <p:cNvPr id="191" name="object 191"/>
            <p:cNvSpPr/>
            <p:nvPr/>
          </p:nvSpPr>
          <p:spPr>
            <a:xfrm>
              <a:off x="2076653" y="2419718"/>
              <a:ext cx="4620895" cy="1887220"/>
            </a:xfrm>
            <a:custGeom>
              <a:avLst/>
              <a:gdLst/>
              <a:ahLst/>
              <a:cxnLst/>
              <a:rect l="l" t="t" r="r" b="b"/>
              <a:pathLst>
                <a:path w="4620895" h="1887220">
                  <a:moveTo>
                    <a:pt x="1218006" y="0"/>
                  </a:moveTo>
                  <a:lnTo>
                    <a:pt x="4569663" y="0"/>
                  </a:lnTo>
                  <a:lnTo>
                    <a:pt x="4589436" y="3992"/>
                  </a:lnTo>
                  <a:lnTo>
                    <a:pt x="4605583" y="14879"/>
                  </a:lnTo>
                  <a:lnTo>
                    <a:pt x="4616470" y="31027"/>
                  </a:lnTo>
                  <a:lnTo>
                    <a:pt x="4620463" y="50800"/>
                  </a:lnTo>
                  <a:lnTo>
                    <a:pt x="4620463" y="292100"/>
                  </a:lnTo>
                  <a:lnTo>
                    <a:pt x="4616470" y="311872"/>
                  </a:lnTo>
                  <a:lnTo>
                    <a:pt x="4605583" y="328020"/>
                  </a:lnTo>
                  <a:lnTo>
                    <a:pt x="4589436" y="338907"/>
                  </a:lnTo>
                  <a:lnTo>
                    <a:pt x="4569663" y="342900"/>
                  </a:lnTo>
                  <a:lnTo>
                    <a:pt x="1410487" y="342900"/>
                  </a:lnTo>
                  <a:lnTo>
                    <a:pt x="0" y="1887131"/>
                  </a:lnTo>
                  <a:lnTo>
                    <a:pt x="1324813" y="342900"/>
                  </a:lnTo>
                  <a:lnTo>
                    <a:pt x="1218006" y="342900"/>
                  </a:lnTo>
                  <a:lnTo>
                    <a:pt x="1198233" y="338907"/>
                  </a:lnTo>
                  <a:lnTo>
                    <a:pt x="1182085" y="328020"/>
                  </a:lnTo>
                  <a:lnTo>
                    <a:pt x="1171198" y="311872"/>
                  </a:lnTo>
                  <a:lnTo>
                    <a:pt x="1167206" y="292100"/>
                  </a:lnTo>
                  <a:lnTo>
                    <a:pt x="1167206" y="50800"/>
                  </a:lnTo>
                  <a:lnTo>
                    <a:pt x="1171198" y="31027"/>
                  </a:lnTo>
                  <a:lnTo>
                    <a:pt x="1182085" y="14879"/>
                  </a:lnTo>
                  <a:lnTo>
                    <a:pt x="1198233" y="3992"/>
                  </a:lnTo>
                  <a:lnTo>
                    <a:pt x="1218006" y="0"/>
                  </a:lnTo>
                </a:path>
              </a:pathLst>
            </a:custGeom>
            <a:ln w="12700">
              <a:solidFill>
                <a:srgbClr val="231F20"/>
              </a:solidFill>
            </a:ln>
          </p:spPr>
          <p:txBody>
            <a:bodyPr wrap="square" lIns="0" tIns="0" rIns="0" bIns="0" rtlCol="0"/>
            <a:lstStyle/>
            <a:p>
              <a:endParaRPr/>
            </a:p>
          </p:txBody>
        </p:sp>
      </p:grpSp>
      <p:sp>
        <p:nvSpPr>
          <p:cNvPr id="192" name="object 192"/>
          <p:cNvSpPr txBox="1"/>
          <p:nvPr/>
        </p:nvSpPr>
        <p:spPr>
          <a:xfrm>
            <a:off x="3301009" y="2456535"/>
            <a:ext cx="1019810" cy="193040"/>
          </a:xfrm>
          <a:prstGeom prst="rect">
            <a:avLst/>
          </a:prstGeom>
        </p:spPr>
        <p:txBody>
          <a:bodyPr vert="horz" wrap="square" lIns="0" tIns="12700" rIns="0" bIns="0" rtlCol="0">
            <a:spAutoFit/>
          </a:bodyPr>
          <a:lstStyle/>
          <a:p>
            <a:pPr marL="12700">
              <a:lnSpc>
                <a:spcPct val="100000"/>
              </a:lnSpc>
              <a:spcBef>
                <a:spcPts val="100"/>
              </a:spcBef>
            </a:pPr>
            <a:r>
              <a:rPr sz="1100" b="1" spc="-50" dirty="0">
                <a:solidFill>
                  <a:srgbClr val="231F20"/>
                </a:solidFill>
                <a:latin typeface="Book Antiqua"/>
                <a:cs typeface="Book Antiqua"/>
              </a:rPr>
              <a:t>Type</a:t>
            </a:r>
            <a:r>
              <a:rPr sz="1100" b="1" spc="-15" dirty="0">
                <a:solidFill>
                  <a:srgbClr val="231F20"/>
                </a:solidFill>
                <a:latin typeface="Book Antiqua"/>
                <a:cs typeface="Book Antiqua"/>
              </a:rPr>
              <a:t> </a:t>
            </a:r>
            <a:r>
              <a:rPr sz="1100" b="1" dirty="0">
                <a:solidFill>
                  <a:srgbClr val="231F20"/>
                </a:solidFill>
                <a:latin typeface="Book Antiqua"/>
                <a:cs typeface="Book Antiqua"/>
              </a:rPr>
              <a:t>of</a:t>
            </a:r>
            <a:r>
              <a:rPr sz="1100" b="1" spc="-15" dirty="0">
                <a:solidFill>
                  <a:srgbClr val="231F20"/>
                </a:solidFill>
                <a:latin typeface="Book Antiqua"/>
                <a:cs typeface="Book Antiqua"/>
              </a:rPr>
              <a:t> </a:t>
            </a:r>
            <a:r>
              <a:rPr sz="1100" b="1" spc="-20" dirty="0">
                <a:solidFill>
                  <a:srgbClr val="231F20"/>
                </a:solidFill>
                <a:latin typeface="Book Antiqua"/>
                <a:cs typeface="Book Antiqua"/>
              </a:rPr>
              <a:t>decking</a:t>
            </a:r>
            <a:endParaRPr sz="1100">
              <a:latin typeface="Book Antiqua"/>
              <a:cs typeface="Book Antiqua"/>
            </a:endParaRPr>
          </a:p>
        </p:txBody>
      </p:sp>
      <p:sp>
        <p:nvSpPr>
          <p:cNvPr id="193" name="object 193"/>
          <p:cNvSpPr txBox="1"/>
          <p:nvPr/>
        </p:nvSpPr>
        <p:spPr>
          <a:xfrm>
            <a:off x="4425165" y="2443835"/>
            <a:ext cx="2269490" cy="307340"/>
          </a:xfrm>
          <a:prstGeom prst="rect">
            <a:avLst/>
          </a:prstGeom>
        </p:spPr>
        <p:txBody>
          <a:bodyPr vert="horz" wrap="square" lIns="0" tIns="12700" rIns="0" bIns="0" rtlCol="0">
            <a:spAutoFit/>
          </a:bodyPr>
          <a:lstStyle/>
          <a:p>
            <a:pPr marL="12700">
              <a:lnSpc>
                <a:spcPts val="1410"/>
              </a:lnSpc>
              <a:spcBef>
                <a:spcPts val="100"/>
              </a:spcBef>
              <a:tabLst>
                <a:tab pos="354965" algn="l"/>
                <a:tab pos="824865" algn="l"/>
                <a:tab pos="2256155" algn="l"/>
              </a:tabLst>
            </a:pPr>
            <a:r>
              <a:rPr sz="1200" b="1" u="sng" dirty="0">
                <a:solidFill>
                  <a:srgbClr val="231F20"/>
                </a:solidFill>
                <a:uFill>
                  <a:solidFill>
                    <a:srgbClr val="221E1F"/>
                  </a:solidFill>
                </a:uFill>
                <a:latin typeface="Book Antiqua"/>
                <a:cs typeface="Book Antiqua"/>
              </a:rPr>
              <a:t>	</a:t>
            </a:r>
            <a:r>
              <a:rPr sz="1200" b="1" spc="25" dirty="0">
                <a:solidFill>
                  <a:srgbClr val="231F20"/>
                </a:solidFill>
                <a:latin typeface="Book Antiqua"/>
                <a:cs typeface="Book Antiqua"/>
              </a:rPr>
              <a:t>x</a:t>
            </a:r>
            <a:r>
              <a:rPr sz="1200" b="1" u="sng" dirty="0">
                <a:solidFill>
                  <a:srgbClr val="231F20"/>
                </a:solidFill>
                <a:uFill>
                  <a:solidFill>
                    <a:srgbClr val="221E1F"/>
                  </a:solidFill>
                </a:uFill>
                <a:latin typeface="Book Antiqua"/>
                <a:cs typeface="Book Antiqua"/>
              </a:rPr>
              <a:t>	</a:t>
            </a:r>
            <a:r>
              <a:rPr sz="1200" b="1" dirty="0">
                <a:solidFill>
                  <a:srgbClr val="231F20"/>
                </a:solidFill>
                <a:latin typeface="Book Antiqua"/>
                <a:cs typeface="Book Antiqua"/>
              </a:rPr>
              <a:t>- </a:t>
            </a:r>
            <a:r>
              <a:rPr sz="1200" b="1" u="sng" dirty="0">
                <a:solidFill>
                  <a:srgbClr val="231F20"/>
                </a:solidFill>
                <a:uFill>
                  <a:solidFill>
                    <a:srgbClr val="221E1F"/>
                  </a:solidFill>
                </a:uFill>
                <a:latin typeface="Book Antiqua"/>
                <a:cs typeface="Book Antiqua"/>
              </a:rPr>
              <a:t>	</a:t>
            </a:r>
            <a:endParaRPr sz="1200" dirty="0">
              <a:latin typeface="Book Antiqua"/>
              <a:cs typeface="Book Antiqua"/>
            </a:endParaRPr>
          </a:p>
          <a:p>
            <a:pPr marL="488950">
              <a:lnSpc>
                <a:spcPts val="810"/>
              </a:lnSpc>
            </a:pPr>
            <a:r>
              <a:rPr sz="700" i="1" spc="-40" dirty="0">
                <a:solidFill>
                  <a:srgbClr val="231F20"/>
                </a:solidFill>
                <a:latin typeface="Arial"/>
                <a:cs typeface="Arial"/>
              </a:rPr>
              <a:t>(example:</a:t>
            </a:r>
            <a:r>
              <a:rPr sz="700" i="1" spc="-20" dirty="0">
                <a:solidFill>
                  <a:srgbClr val="231F20"/>
                </a:solidFill>
                <a:latin typeface="Arial"/>
                <a:cs typeface="Arial"/>
              </a:rPr>
              <a:t> </a:t>
            </a:r>
            <a:r>
              <a:rPr sz="700" i="1" spc="-40" dirty="0">
                <a:solidFill>
                  <a:srgbClr val="231F20"/>
                </a:solidFill>
                <a:latin typeface="Arial"/>
                <a:cs typeface="Arial"/>
              </a:rPr>
              <a:t>1</a:t>
            </a:r>
            <a:r>
              <a:rPr sz="700" i="1" spc="-15" dirty="0">
                <a:solidFill>
                  <a:srgbClr val="231F20"/>
                </a:solidFill>
                <a:latin typeface="Arial"/>
                <a:cs typeface="Arial"/>
              </a:rPr>
              <a:t> </a:t>
            </a:r>
            <a:r>
              <a:rPr sz="700" i="1" spc="-40" dirty="0">
                <a:solidFill>
                  <a:srgbClr val="231F20"/>
                </a:solidFill>
                <a:latin typeface="Arial"/>
                <a:cs typeface="Arial"/>
              </a:rPr>
              <a:t>x</a:t>
            </a:r>
            <a:r>
              <a:rPr sz="700" i="1" spc="-15" dirty="0">
                <a:solidFill>
                  <a:srgbClr val="231F20"/>
                </a:solidFill>
                <a:latin typeface="Arial"/>
                <a:cs typeface="Arial"/>
              </a:rPr>
              <a:t> </a:t>
            </a:r>
            <a:r>
              <a:rPr sz="700" i="1" spc="-40" dirty="0">
                <a:solidFill>
                  <a:srgbClr val="231F20"/>
                </a:solidFill>
                <a:latin typeface="Arial"/>
                <a:cs typeface="Arial"/>
              </a:rPr>
              <a:t>4</a:t>
            </a:r>
            <a:r>
              <a:rPr sz="700" i="1" spc="-15" dirty="0">
                <a:solidFill>
                  <a:srgbClr val="231F20"/>
                </a:solidFill>
                <a:latin typeface="Arial"/>
                <a:cs typeface="Arial"/>
              </a:rPr>
              <a:t> </a:t>
            </a:r>
            <a:r>
              <a:rPr sz="700" i="1" spc="-35" dirty="0">
                <a:solidFill>
                  <a:srgbClr val="231F20"/>
                </a:solidFill>
                <a:latin typeface="Arial"/>
                <a:cs typeface="Arial"/>
              </a:rPr>
              <a:t>or</a:t>
            </a:r>
            <a:r>
              <a:rPr sz="700" i="1" spc="-20" dirty="0">
                <a:solidFill>
                  <a:srgbClr val="231F20"/>
                </a:solidFill>
                <a:latin typeface="Arial"/>
                <a:cs typeface="Arial"/>
              </a:rPr>
              <a:t> </a:t>
            </a:r>
            <a:r>
              <a:rPr sz="700" i="1" spc="-40" dirty="0">
                <a:solidFill>
                  <a:srgbClr val="231F20"/>
                </a:solidFill>
                <a:latin typeface="Arial"/>
                <a:cs typeface="Arial"/>
              </a:rPr>
              <a:t>2</a:t>
            </a:r>
            <a:r>
              <a:rPr sz="700" i="1" spc="-15" dirty="0">
                <a:solidFill>
                  <a:srgbClr val="231F20"/>
                </a:solidFill>
                <a:latin typeface="Arial"/>
                <a:cs typeface="Arial"/>
              </a:rPr>
              <a:t> </a:t>
            </a:r>
            <a:r>
              <a:rPr sz="700" i="1" spc="-40" dirty="0">
                <a:solidFill>
                  <a:srgbClr val="231F20"/>
                </a:solidFill>
                <a:latin typeface="Arial"/>
                <a:cs typeface="Arial"/>
              </a:rPr>
              <a:t>x</a:t>
            </a:r>
            <a:r>
              <a:rPr sz="700" i="1" spc="-15" dirty="0">
                <a:solidFill>
                  <a:srgbClr val="231F20"/>
                </a:solidFill>
                <a:latin typeface="Arial"/>
                <a:cs typeface="Arial"/>
              </a:rPr>
              <a:t> </a:t>
            </a:r>
            <a:r>
              <a:rPr sz="700" i="1" spc="-40" dirty="0">
                <a:solidFill>
                  <a:srgbClr val="231F20"/>
                </a:solidFill>
                <a:latin typeface="Arial"/>
                <a:cs typeface="Arial"/>
              </a:rPr>
              <a:t>6</a:t>
            </a:r>
            <a:r>
              <a:rPr sz="700" i="1" spc="-15" dirty="0">
                <a:solidFill>
                  <a:srgbClr val="231F20"/>
                </a:solidFill>
                <a:latin typeface="Arial"/>
                <a:cs typeface="Arial"/>
              </a:rPr>
              <a:t> </a:t>
            </a:r>
            <a:r>
              <a:rPr sz="700" i="1" spc="-10" dirty="0">
                <a:solidFill>
                  <a:srgbClr val="231F20"/>
                </a:solidFill>
                <a:latin typeface="Arial"/>
                <a:cs typeface="Arial"/>
              </a:rPr>
              <a:t>orTrex)</a:t>
            </a:r>
            <a:endParaRPr sz="700" dirty="0">
              <a:latin typeface="Arial"/>
              <a:cs typeface="Arial"/>
            </a:endParaRPr>
          </a:p>
        </p:txBody>
      </p:sp>
      <p:sp>
        <p:nvSpPr>
          <p:cNvPr id="194" name="object 194"/>
          <p:cNvSpPr txBox="1"/>
          <p:nvPr/>
        </p:nvSpPr>
        <p:spPr>
          <a:xfrm>
            <a:off x="5395988" y="3965595"/>
            <a:ext cx="1684655" cy="360045"/>
          </a:xfrm>
          <a:prstGeom prst="rect">
            <a:avLst/>
          </a:prstGeom>
        </p:spPr>
        <p:txBody>
          <a:bodyPr vert="horz" wrap="square" lIns="0" tIns="40640" rIns="0" bIns="0" rtlCol="0">
            <a:spAutoFit/>
          </a:bodyPr>
          <a:lstStyle/>
          <a:p>
            <a:pPr marL="12700">
              <a:lnSpc>
                <a:spcPct val="100000"/>
              </a:lnSpc>
              <a:spcBef>
                <a:spcPts val="320"/>
              </a:spcBef>
              <a:tabLst>
                <a:tab pos="604520" algn="l"/>
                <a:tab pos="1060450" algn="l"/>
              </a:tabLst>
            </a:pPr>
            <a:r>
              <a:rPr sz="1200" b="1" dirty="0">
                <a:solidFill>
                  <a:srgbClr val="231F20"/>
                </a:solidFill>
                <a:latin typeface="Book Antiqua"/>
                <a:cs typeface="Book Antiqua"/>
              </a:rPr>
              <a:t>(</a:t>
            </a:r>
            <a:r>
              <a:rPr sz="1100" b="1" u="sng" spc="290" dirty="0">
                <a:solidFill>
                  <a:srgbClr val="231F20"/>
                </a:solidFill>
                <a:uFill>
                  <a:solidFill>
                    <a:srgbClr val="221E1F"/>
                  </a:solidFill>
                </a:uFill>
                <a:latin typeface="Book Antiqua"/>
                <a:cs typeface="Book Antiqua"/>
              </a:rPr>
              <a:t>  </a:t>
            </a:r>
            <a:r>
              <a:rPr sz="1100" b="1" dirty="0">
                <a:solidFill>
                  <a:srgbClr val="231F20"/>
                </a:solidFill>
                <a:latin typeface="Book Antiqua"/>
                <a:cs typeface="Book Antiqua"/>
              </a:rPr>
              <a:t>)</a:t>
            </a:r>
            <a:r>
              <a:rPr sz="1100" b="1" spc="150" dirty="0">
                <a:solidFill>
                  <a:srgbClr val="231F20"/>
                </a:solidFill>
                <a:latin typeface="Book Antiqua"/>
                <a:cs typeface="Book Antiqua"/>
              </a:rPr>
              <a:t> </a:t>
            </a:r>
            <a:r>
              <a:rPr sz="1100" b="1" u="sng" dirty="0">
                <a:solidFill>
                  <a:srgbClr val="231F20"/>
                </a:solidFill>
                <a:uFill>
                  <a:solidFill>
                    <a:srgbClr val="221E1F"/>
                  </a:solidFill>
                </a:uFill>
                <a:latin typeface="Book Antiqua"/>
                <a:cs typeface="Book Antiqua"/>
              </a:rPr>
              <a:t>	</a:t>
            </a:r>
            <a:r>
              <a:rPr sz="1100" b="1" spc="10" dirty="0">
                <a:solidFill>
                  <a:srgbClr val="231F20"/>
                </a:solidFill>
                <a:latin typeface="Book Antiqua"/>
                <a:cs typeface="Book Antiqua"/>
              </a:rPr>
              <a:t>x</a:t>
            </a:r>
            <a:r>
              <a:rPr sz="1100" b="1" u="sng" dirty="0">
                <a:solidFill>
                  <a:srgbClr val="231F20"/>
                </a:solidFill>
                <a:uFill>
                  <a:solidFill>
                    <a:srgbClr val="221E1F"/>
                  </a:solidFill>
                </a:uFill>
                <a:latin typeface="Book Antiqua"/>
                <a:cs typeface="Book Antiqua"/>
              </a:rPr>
              <a:t>	</a:t>
            </a:r>
            <a:r>
              <a:rPr sz="1100" b="1" spc="-20" dirty="0">
                <a:solidFill>
                  <a:srgbClr val="231F20"/>
                </a:solidFill>
                <a:latin typeface="Book Antiqua"/>
                <a:cs typeface="Book Antiqua"/>
              </a:rPr>
              <a:t>beam</a:t>
            </a:r>
            <a:endParaRPr sz="1100">
              <a:latin typeface="Book Antiqua"/>
              <a:cs typeface="Book Antiqua"/>
            </a:endParaRPr>
          </a:p>
          <a:p>
            <a:pPr marL="12700">
              <a:lnSpc>
                <a:spcPct val="100000"/>
              </a:lnSpc>
              <a:spcBef>
                <a:spcPts val="130"/>
              </a:spcBef>
            </a:pPr>
            <a:r>
              <a:rPr sz="700" i="1" spc="-40" dirty="0">
                <a:solidFill>
                  <a:srgbClr val="231F20"/>
                </a:solidFill>
                <a:latin typeface="Arial"/>
                <a:cs typeface="Arial"/>
              </a:rPr>
              <a:t>(example:</a:t>
            </a:r>
            <a:r>
              <a:rPr sz="700" i="1" spc="-15" dirty="0">
                <a:solidFill>
                  <a:srgbClr val="231F20"/>
                </a:solidFill>
                <a:latin typeface="Arial"/>
                <a:cs typeface="Arial"/>
              </a:rPr>
              <a:t> </a:t>
            </a:r>
            <a:r>
              <a:rPr sz="700" i="1" spc="-40" dirty="0">
                <a:solidFill>
                  <a:srgbClr val="231F20"/>
                </a:solidFill>
                <a:latin typeface="Arial"/>
                <a:cs typeface="Arial"/>
              </a:rPr>
              <a:t>(2)</a:t>
            </a:r>
            <a:r>
              <a:rPr sz="700" i="1" spc="-10" dirty="0">
                <a:solidFill>
                  <a:srgbClr val="231F20"/>
                </a:solidFill>
                <a:latin typeface="Arial"/>
                <a:cs typeface="Arial"/>
              </a:rPr>
              <a:t> </a:t>
            </a:r>
            <a:r>
              <a:rPr sz="700" i="1" spc="-40" dirty="0">
                <a:solidFill>
                  <a:srgbClr val="231F20"/>
                </a:solidFill>
                <a:latin typeface="Arial"/>
                <a:cs typeface="Arial"/>
              </a:rPr>
              <a:t>2</a:t>
            </a:r>
            <a:r>
              <a:rPr sz="700" i="1" spc="-10" dirty="0">
                <a:solidFill>
                  <a:srgbClr val="231F20"/>
                </a:solidFill>
                <a:latin typeface="Arial"/>
                <a:cs typeface="Arial"/>
              </a:rPr>
              <a:t> </a:t>
            </a:r>
            <a:r>
              <a:rPr sz="700" i="1" spc="-40" dirty="0">
                <a:solidFill>
                  <a:srgbClr val="231F20"/>
                </a:solidFill>
                <a:latin typeface="Arial"/>
                <a:cs typeface="Arial"/>
              </a:rPr>
              <a:t>x</a:t>
            </a:r>
            <a:r>
              <a:rPr sz="700" i="1" spc="-10" dirty="0">
                <a:solidFill>
                  <a:srgbClr val="231F20"/>
                </a:solidFill>
                <a:latin typeface="Arial"/>
                <a:cs typeface="Arial"/>
              </a:rPr>
              <a:t> </a:t>
            </a:r>
            <a:r>
              <a:rPr sz="700" i="1" spc="-45" dirty="0">
                <a:solidFill>
                  <a:srgbClr val="231F20"/>
                </a:solidFill>
                <a:latin typeface="Arial"/>
                <a:cs typeface="Arial"/>
              </a:rPr>
              <a:t>10</a:t>
            </a:r>
            <a:r>
              <a:rPr sz="700" i="1" spc="-10" dirty="0">
                <a:solidFill>
                  <a:srgbClr val="231F20"/>
                </a:solidFill>
                <a:latin typeface="Arial"/>
                <a:cs typeface="Arial"/>
              </a:rPr>
              <a:t> </a:t>
            </a:r>
            <a:r>
              <a:rPr sz="700" i="1" dirty="0">
                <a:solidFill>
                  <a:srgbClr val="231F20"/>
                </a:solidFill>
                <a:latin typeface="Arial"/>
                <a:cs typeface="Arial"/>
              </a:rPr>
              <a:t>-</a:t>
            </a:r>
            <a:r>
              <a:rPr sz="700" i="1" spc="-10" dirty="0">
                <a:solidFill>
                  <a:srgbClr val="231F20"/>
                </a:solidFill>
                <a:latin typeface="Arial"/>
                <a:cs typeface="Arial"/>
              </a:rPr>
              <a:t> </a:t>
            </a:r>
            <a:r>
              <a:rPr sz="700" i="1" spc="-50" dirty="0">
                <a:solidFill>
                  <a:srgbClr val="231F20"/>
                </a:solidFill>
                <a:latin typeface="Arial"/>
                <a:cs typeface="Arial"/>
              </a:rPr>
              <a:t>see</a:t>
            </a:r>
            <a:r>
              <a:rPr sz="700" i="1" spc="-10" dirty="0">
                <a:solidFill>
                  <a:srgbClr val="231F20"/>
                </a:solidFill>
                <a:latin typeface="Arial"/>
                <a:cs typeface="Arial"/>
              </a:rPr>
              <a:t> </a:t>
            </a:r>
            <a:r>
              <a:rPr sz="700" i="1" spc="-35" dirty="0">
                <a:solidFill>
                  <a:srgbClr val="231F20"/>
                </a:solidFill>
                <a:latin typeface="Arial"/>
                <a:cs typeface="Arial"/>
              </a:rPr>
              <a:t>detail</a:t>
            </a:r>
            <a:r>
              <a:rPr sz="700" i="1" spc="-10" dirty="0">
                <a:solidFill>
                  <a:srgbClr val="231F20"/>
                </a:solidFill>
                <a:latin typeface="Arial"/>
                <a:cs typeface="Arial"/>
              </a:rPr>
              <a:t> </a:t>
            </a:r>
            <a:r>
              <a:rPr sz="700" i="1" spc="-40" dirty="0">
                <a:solidFill>
                  <a:srgbClr val="231F20"/>
                </a:solidFill>
                <a:latin typeface="Arial"/>
                <a:cs typeface="Arial"/>
              </a:rPr>
              <a:t>B)</a:t>
            </a:r>
            <a:r>
              <a:rPr sz="700" i="1" spc="-10" dirty="0">
                <a:solidFill>
                  <a:srgbClr val="231F20"/>
                </a:solidFill>
                <a:latin typeface="Arial"/>
                <a:cs typeface="Arial"/>
              </a:rPr>
              <a:t> </a:t>
            </a:r>
            <a:r>
              <a:rPr sz="700" i="1" spc="-50" dirty="0">
                <a:solidFill>
                  <a:srgbClr val="3F3FAA"/>
                </a:solidFill>
                <a:latin typeface="Arial"/>
                <a:cs typeface="Arial"/>
              </a:rPr>
              <a:t>See</a:t>
            </a:r>
            <a:r>
              <a:rPr sz="700" i="1" spc="-10" dirty="0">
                <a:solidFill>
                  <a:srgbClr val="3F3FAA"/>
                </a:solidFill>
                <a:latin typeface="Arial"/>
                <a:cs typeface="Arial"/>
              </a:rPr>
              <a:t> </a:t>
            </a:r>
            <a:r>
              <a:rPr sz="700" i="1" spc="-20" dirty="0">
                <a:solidFill>
                  <a:srgbClr val="3F3FAA"/>
                </a:solidFill>
                <a:latin typeface="Arial"/>
                <a:cs typeface="Arial"/>
              </a:rPr>
              <a:t>Table3</a:t>
            </a:r>
            <a:endParaRPr sz="700">
              <a:latin typeface="Arial"/>
              <a:cs typeface="Arial"/>
            </a:endParaRPr>
          </a:p>
        </p:txBody>
      </p:sp>
      <p:sp>
        <p:nvSpPr>
          <p:cNvPr id="195" name="object 195"/>
          <p:cNvSpPr/>
          <p:nvPr/>
        </p:nvSpPr>
        <p:spPr>
          <a:xfrm>
            <a:off x="1463459" y="2277059"/>
            <a:ext cx="1543050" cy="0"/>
          </a:xfrm>
          <a:custGeom>
            <a:avLst/>
            <a:gdLst/>
            <a:ahLst/>
            <a:cxnLst/>
            <a:rect l="l" t="t" r="r" b="b"/>
            <a:pathLst>
              <a:path w="1543050">
                <a:moveTo>
                  <a:pt x="0" y="0"/>
                </a:moveTo>
                <a:lnTo>
                  <a:pt x="1543039" y="0"/>
                </a:lnTo>
              </a:path>
            </a:pathLst>
          </a:custGeom>
          <a:ln w="6350">
            <a:solidFill>
              <a:srgbClr val="221E1F"/>
            </a:solidFill>
          </a:ln>
        </p:spPr>
        <p:txBody>
          <a:bodyPr wrap="square" lIns="0" tIns="0" rIns="0" bIns="0" rtlCol="0"/>
          <a:lstStyle/>
          <a:p>
            <a:endParaRPr/>
          </a:p>
        </p:txBody>
      </p:sp>
      <p:sp>
        <p:nvSpPr>
          <p:cNvPr id="196" name="object 196"/>
          <p:cNvSpPr txBox="1"/>
          <p:nvPr/>
        </p:nvSpPr>
        <p:spPr>
          <a:xfrm>
            <a:off x="1319593" y="1989125"/>
            <a:ext cx="1756410" cy="484505"/>
          </a:xfrm>
          <a:prstGeom prst="rect">
            <a:avLst/>
          </a:prstGeom>
        </p:spPr>
        <p:txBody>
          <a:bodyPr vert="horz" wrap="square" lIns="0" tIns="12700" rIns="0" bIns="0" rtlCol="0">
            <a:spAutoFit/>
          </a:bodyPr>
          <a:lstStyle/>
          <a:p>
            <a:pPr algn="ctr">
              <a:lnSpc>
                <a:spcPct val="100000"/>
              </a:lnSpc>
              <a:spcBef>
                <a:spcPts val="100"/>
              </a:spcBef>
            </a:pPr>
            <a:r>
              <a:rPr sz="1000" b="1" spc="-65" dirty="0">
                <a:solidFill>
                  <a:srgbClr val="231F20"/>
                </a:solidFill>
                <a:latin typeface="Book Antiqua"/>
                <a:cs typeface="Book Antiqua"/>
              </a:rPr>
              <a:t>Size</a:t>
            </a:r>
            <a:r>
              <a:rPr sz="1000" b="1" spc="-35" dirty="0">
                <a:solidFill>
                  <a:srgbClr val="231F20"/>
                </a:solidFill>
                <a:latin typeface="Book Antiqua"/>
                <a:cs typeface="Book Antiqua"/>
              </a:rPr>
              <a:t> </a:t>
            </a:r>
            <a:r>
              <a:rPr sz="1000" b="1" spc="-110" dirty="0">
                <a:solidFill>
                  <a:srgbClr val="231F20"/>
                </a:solidFill>
                <a:latin typeface="Palatino Linotype"/>
                <a:cs typeface="Palatino Linotype"/>
              </a:rPr>
              <a:t>and</a:t>
            </a:r>
            <a:r>
              <a:rPr sz="1000" b="1" spc="-35" dirty="0">
                <a:solidFill>
                  <a:srgbClr val="231F20"/>
                </a:solidFill>
                <a:latin typeface="Palatino Linotype"/>
                <a:cs typeface="Palatino Linotype"/>
              </a:rPr>
              <a:t> </a:t>
            </a:r>
            <a:r>
              <a:rPr sz="1000" b="1" spc="-110" dirty="0">
                <a:solidFill>
                  <a:srgbClr val="231F20"/>
                </a:solidFill>
                <a:latin typeface="Palatino Linotype"/>
                <a:cs typeface="Palatino Linotype"/>
              </a:rPr>
              <a:t>Spacing</a:t>
            </a:r>
            <a:r>
              <a:rPr sz="1000" b="1" spc="-30" dirty="0">
                <a:solidFill>
                  <a:srgbClr val="231F20"/>
                </a:solidFill>
                <a:latin typeface="Palatino Linotype"/>
                <a:cs typeface="Palatino Linotype"/>
              </a:rPr>
              <a:t> </a:t>
            </a:r>
            <a:r>
              <a:rPr sz="1000" b="1" spc="-90" dirty="0">
                <a:solidFill>
                  <a:srgbClr val="231F20"/>
                </a:solidFill>
                <a:latin typeface="Palatino Linotype"/>
                <a:cs typeface="Palatino Linotype"/>
              </a:rPr>
              <a:t>of</a:t>
            </a:r>
            <a:r>
              <a:rPr sz="1000" b="1" spc="-35" dirty="0">
                <a:solidFill>
                  <a:srgbClr val="231F20"/>
                </a:solidFill>
                <a:latin typeface="Palatino Linotype"/>
                <a:cs typeface="Palatino Linotype"/>
              </a:rPr>
              <a:t> </a:t>
            </a:r>
            <a:r>
              <a:rPr sz="1000" b="1" spc="-105" dirty="0">
                <a:solidFill>
                  <a:srgbClr val="231F20"/>
                </a:solidFill>
                <a:latin typeface="Palatino Linotype"/>
                <a:cs typeface="Palatino Linotype"/>
              </a:rPr>
              <a:t>Lag</a:t>
            </a:r>
            <a:r>
              <a:rPr sz="1000" b="1" spc="-35" dirty="0">
                <a:solidFill>
                  <a:srgbClr val="231F20"/>
                </a:solidFill>
                <a:latin typeface="Palatino Linotype"/>
                <a:cs typeface="Palatino Linotype"/>
              </a:rPr>
              <a:t> </a:t>
            </a:r>
            <a:r>
              <a:rPr sz="1000" b="1" spc="-10" dirty="0">
                <a:solidFill>
                  <a:srgbClr val="231F20"/>
                </a:solidFill>
                <a:latin typeface="Palatino Linotype"/>
                <a:cs typeface="Palatino Linotype"/>
              </a:rPr>
              <a:t>Bolts</a:t>
            </a:r>
            <a:endParaRPr sz="1000">
              <a:latin typeface="Palatino Linotype"/>
              <a:cs typeface="Palatino Linotype"/>
            </a:endParaRPr>
          </a:p>
          <a:p>
            <a:pPr algn="ctr">
              <a:lnSpc>
                <a:spcPts val="720"/>
              </a:lnSpc>
              <a:spcBef>
                <a:spcPts val="965"/>
              </a:spcBef>
            </a:pPr>
            <a:r>
              <a:rPr sz="700" i="1" spc="-40" dirty="0">
                <a:solidFill>
                  <a:srgbClr val="231F20"/>
                </a:solidFill>
                <a:latin typeface="Arial"/>
                <a:cs typeface="Arial"/>
              </a:rPr>
              <a:t>(example:</a:t>
            </a:r>
            <a:r>
              <a:rPr sz="700" i="1" spc="-5" dirty="0">
                <a:solidFill>
                  <a:srgbClr val="231F20"/>
                </a:solidFill>
                <a:latin typeface="Arial"/>
                <a:cs typeface="Arial"/>
              </a:rPr>
              <a:t> </a:t>
            </a:r>
            <a:r>
              <a:rPr sz="700" i="1" spc="-55" dirty="0">
                <a:solidFill>
                  <a:srgbClr val="231F20"/>
                </a:solidFill>
                <a:latin typeface="Arial"/>
                <a:cs typeface="Arial"/>
              </a:rPr>
              <a:t>Two</a:t>
            </a:r>
            <a:r>
              <a:rPr sz="700" i="1" spc="-5" dirty="0">
                <a:solidFill>
                  <a:srgbClr val="231F20"/>
                </a:solidFill>
                <a:latin typeface="Arial"/>
                <a:cs typeface="Arial"/>
              </a:rPr>
              <a:t> </a:t>
            </a:r>
            <a:r>
              <a:rPr sz="700" i="1" spc="-40" dirty="0">
                <a:solidFill>
                  <a:srgbClr val="231F20"/>
                </a:solidFill>
                <a:latin typeface="Times New Roman"/>
                <a:cs typeface="Times New Roman"/>
              </a:rPr>
              <a:t>rows</a:t>
            </a:r>
            <a:r>
              <a:rPr sz="700" i="1" spc="-40" dirty="0">
                <a:solidFill>
                  <a:srgbClr val="231F20"/>
                </a:solidFill>
                <a:latin typeface="Arial"/>
                <a:cs typeface="Arial"/>
              </a:rPr>
              <a:t>1/2”x</a:t>
            </a:r>
            <a:r>
              <a:rPr sz="700" i="1" dirty="0">
                <a:solidFill>
                  <a:srgbClr val="231F20"/>
                </a:solidFill>
                <a:latin typeface="Arial"/>
                <a:cs typeface="Arial"/>
              </a:rPr>
              <a:t> </a:t>
            </a:r>
            <a:r>
              <a:rPr sz="700" i="1" spc="-40" dirty="0">
                <a:solidFill>
                  <a:srgbClr val="231F20"/>
                </a:solidFill>
                <a:latin typeface="Arial"/>
                <a:cs typeface="Arial"/>
              </a:rPr>
              <a:t>4</a:t>
            </a:r>
            <a:r>
              <a:rPr sz="700" i="1" spc="-5" dirty="0">
                <a:solidFill>
                  <a:srgbClr val="231F20"/>
                </a:solidFill>
                <a:latin typeface="Arial"/>
                <a:cs typeface="Arial"/>
              </a:rPr>
              <a:t> </a:t>
            </a:r>
            <a:r>
              <a:rPr sz="700" i="1" spc="-35" dirty="0">
                <a:solidFill>
                  <a:srgbClr val="231F20"/>
                </a:solidFill>
                <a:latin typeface="Arial"/>
                <a:cs typeface="Arial"/>
              </a:rPr>
              <a:t>1/2”</a:t>
            </a:r>
            <a:r>
              <a:rPr sz="700" i="1" spc="-5" dirty="0">
                <a:solidFill>
                  <a:srgbClr val="231F20"/>
                </a:solidFill>
                <a:latin typeface="Arial"/>
                <a:cs typeface="Arial"/>
              </a:rPr>
              <a:t> </a:t>
            </a:r>
            <a:r>
              <a:rPr sz="700" i="1" spc="-40" dirty="0">
                <a:solidFill>
                  <a:srgbClr val="231F20"/>
                </a:solidFill>
                <a:latin typeface="Arial"/>
                <a:cs typeface="Arial"/>
              </a:rPr>
              <a:t>lags</a:t>
            </a:r>
            <a:r>
              <a:rPr sz="700" i="1" dirty="0">
                <a:solidFill>
                  <a:srgbClr val="231F20"/>
                </a:solidFill>
                <a:latin typeface="Arial"/>
                <a:cs typeface="Arial"/>
              </a:rPr>
              <a:t> </a:t>
            </a:r>
            <a:r>
              <a:rPr sz="700" i="1" spc="-85" dirty="0">
                <a:solidFill>
                  <a:srgbClr val="231F20"/>
                </a:solidFill>
                <a:latin typeface="Arial"/>
                <a:cs typeface="Arial"/>
              </a:rPr>
              <a:t>@</a:t>
            </a:r>
            <a:r>
              <a:rPr sz="700" i="1" spc="-5" dirty="0">
                <a:solidFill>
                  <a:srgbClr val="231F20"/>
                </a:solidFill>
                <a:latin typeface="Arial"/>
                <a:cs typeface="Arial"/>
              </a:rPr>
              <a:t> </a:t>
            </a:r>
            <a:r>
              <a:rPr sz="700" i="1" spc="-45" dirty="0">
                <a:solidFill>
                  <a:srgbClr val="231F20"/>
                </a:solidFill>
                <a:latin typeface="Arial"/>
                <a:cs typeface="Arial"/>
              </a:rPr>
              <a:t>16”</a:t>
            </a:r>
            <a:r>
              <a:rPr sz="700" i="1" spc="-5" dirty="0">
                <a:solidFill>
                  <a:srgbClr val="231F20"/>
                </a:solidFill>
                <a:latin typeface="Arial"/>
                <a:cs typeface="Arial"/>
              </a:rPr>
              <a:t> </a:t>
            </a:r>
            <a:r>
              <a:rPr sz="700" i="1" spc="-10" dirty="0">
                <a:solidFill>
                  <a:srgbClr val="231F20"/>
                </a:solidFill>
                <a:latin typeface="Arial"/>
                <a:cs typeface="Arial"/>
              </a:rPr>
              <a:t>O.C.)</a:t>
            </a:r>
            <a:endParaRPr sz="700">
              <a:latin typeface="Arial"/>
              <a:cs typeface="Arial"/>
            </a:endParaRPr>
          </a:p>
          <a:p>
            <a:pPr marL="15875" algn="ctr">
              <a:lnSpc>
                <a:spcPts val="720"/>
              </a:lnSpc>
            </a:pPr>
            <a:r>
              <a:rPr sz="700" i="1" spc="-50" dirty="0">
                <a:solidFill>
                  <a:srgbClr val="3F3FAA"/>
                </a:solidFill>
                <a:latin typeface="Arial"/>
                <a:cs typeface="Arial"/>
              </a:rPr>
              <a:t>See</a:t>
            </a:r>
            <a:r>
              <a:rPr sz="700" i="1" spc="-10" dirty="0">
                <a:solidFill>
                  <a:srgbClr val="3F3FAA"/>
                </a:solidFill>
                <a:latin typeface="Arial"/>
                <a:cs typeface="Arial"/>
              </a:rPr>
              <a:t> </a:t>
            </a:r>
            <a:r>
              <a:rPr sz="700" i="1" spc="-40" dirty="0">
                <a:solidFill>
                  <a:srgbClr val="3F3FAA"/>
                </a:solidFill>
                <a:latin typeface="Arial"/>
                <a:cs typeface="Arial"/>
              </a:rPr>
              <a:t>Table</a:t>
            </a:r>
            <a:r>
              <a:rPr sz="700" i="1" spc="-5" dirty="0">
                <a:solidFill>
                  <a:srgbClr val="3F3FAA"/>
                </a:solidFill>
                <a:latin typeface="Arial"/>
                <a:cs typeface="Arial"/>
              </a:rPr>
              <a:t> </a:t>
            </a:r>
            <a:r>
              <a:rPr sz="700" i="1" spc="-50" dirty="0">
                <a:solidFill>
                  <a:srgbClr val="3F3FAA"/>
                </a:solidFill>
                <a:latin typeface="Arial"/>
                <a:cs typeface="Arial"/>
              </a:rPr>
              <a:t>1</a:t>
            </a:r>
            <a:endParaRPr sz="700">
              <a:latin typeface="Arial"/>
              <a:cs typeface="Arial"/>
            </a:endParaRPr>
          </a:p>
        </p:txBody>
      </p:sp>
      <p:grpSp>
        <p:nvGrpSpPr>
          <p:cNvPr id="197" name="object 197"/>
          <p:cNvGrpSpPr/>
          <p:nvPr/>
        </p:nvGrpSpPr>
        <p:grpSpPr>
          <a:xfrm>
            <a:off x="1004290" y="6194844"/>
            <a:ext cx="6121400" cy="446405"/>
            <a:chOff x="1004290" y="6194844"/>
            <a:chExt cx="6121400" cy="446405"/>
          </a:xfrm>
        </p:grpSpPr>
        <p:sp>
          <p:nvSpPr>
            <p:cNvPr id="198" name="object 198"/>
            <p:cNvSpPr/>
            <p:nvPr/>
          </p:nvSpPr>
          <p:spPr>
            <a:xfrm>
              <a:off x="1010640" y="6201194"/>
              <a:ext cx="6108700" cy="433705"/>
            </a:xfrm>
            <a:custGeom>
              <a:avLst/>
              <a:gdLst/>
              <a:ahLst/>
              <a:cxnLst/>
              <a:rect l="l" t="t" r="r" b="b"/>
              <a:pathLst>
                <a:path w="6108700" h="433704">
                  <a:moveTo>
                    <a:pt x="6057900" y="0"/>
                  </a:moveTo>
                  <a:lnTo>
                    <a:pt x="4381500" y="0"/>
                  </a:lnTo>
                  <a:lnTo>
                    <a:pt x="4361727" y="3992"/>
                  </a:lnTo>
                  <a:lnTo>
                    <a:pt x="4345579" y="14879"/>
                  </a:lnTo>
                  <a:lnTo>
                    <a:pt x="4334692" y="31027"/>
                  </a:lnTo>
                  <a:lnTo>
                    <a:pt x="4330700" y="50800"/>
                  </a:lnTo>
                  <a:lnTo>
                    <a:pt x="4330700" y="112090"/>
                  </a:lnTo>
                  <a:lnTo>
                    <a:pt x="0" y="179095"/>
                  </a:lnTo>
                  <a:lnTo>
                    <a:pt x="4330700" y="191795"/>
                  </a:lnTo>
                  <a:lnTo>
                    <a:pt x="4330700" y="382295"/>
                  </a:lnTo>
                  <a:lnTo>
                    <a:pt x="4334692" y="402068"/>
                  </a:lnTo>
                  <a:lnTo>
                    <a:pt x="4345579" y="418215"/>
                  </a:lnTo>
                  <a:lnTo>
                    <a:pt x="4361727" y="429103"/>
                  </a:lnTo>
                  <a:lnTo>
                    <a:pt x="4381500" y="433095"/>
                  </a:lnTo>
                  <a:lnTo>
                    <a:pt x="6057900" y="433095"/>
                  </a:lnTo>
                  <a:lnTo>
                    <a:pt x="6077672" y="429103"/>
                  </a:lnTo>
                  <a:lnTo>
                    <a:pt x="6093820" y="418215"/>
                  </a:lnTo>
                  <a:lnTo>
                    <a:pt x="6104707" y="402068"/>
                  </a:lnTo>
                  <a:lnTo>
                    <a:pt x="6108700" y="382295"/>
                  </a:lnTo>
                  <a:lnTo>
                    <a:pt x="6108700" y="50800"/>
                  </a:lnTo>
                  <a:lnTo>
                    <a:pt x="6104707" y="31027"/>
                  </a:lnTo>
                  <a:lnTo>
                    <a:pt x="6093820" y="14879"/>
                  </a:lnTo>
                  <a:lnTo>
                    <a:pt x="6077672" y="3992"/>
                  </a:lnTo>
                  <a:lnTo>
                    <a:pt x="6057900" y="0"/>
                  </a:lnTo>
                  <a:close/>
                </a:path>
              </a:pathLst>
            </a:custGeom>
            <a:solidFill>
              <a:srgbClr val="FFFFFF"/>
            </a:solidFill>
          </p:spPr>
          <p:txBody>
            <a:bodyPr wrap="square" lIns="0" tIns="0" rIns="0" bIns="0" rtlCol="0"/>
            <a:lstStyle/>
            <a:p>
              <a:endParaRPr/>
            </a:p>
          </p:txBody>
        </p:sp>
        <p:sp>
          <p:nvSpPr>
            <p:cNvPr id="199" name="object 199"/>
            <p:cNvSpPr/>
            <p:nvPr/>
          </p:nvSpPr>
          <p:spPr>
            <a:xfrm>
              <a:off x="1010640" y="6201194"/>
              <a:ext cx="6108700" cy="433705"/>
            </a:xfrm>
            <a:custGeom>
              <a:avLst/>
              <a:gdLst/>
              <a:ahLst/>
              <a:cxnLst/>
              <a:rect l="l" t="t" r="r" b="b"/>
              <a:pathLst>
                <a:path w="6108700" h="433704">
                  <a:moveTo>
                    <a:pt x="4381500" y="0"/>
                  </a:moveTo>
                  <a:lnTo>
                    <a:pt x="6057900" y="0"/>
                  </a:lnTo>
                  <a:lnTo>
                    <a:pt x="6077672" y="3992"/>
                  </a:lnTo>
                  <a:lnTo>
                    <a:pt x="6093820" y="14879"/>
                  </a:lnTo>
                  <a:lnTo>
                    <a:pt x="6104707" y="31027"/>
                  </a:lnTo>
                  <a:lnTo>
                    <a:pt x="6108700" y="50800"/>
                  </a:lnTo>
                  <a:lnTo>
                    <a:pt x="6108700" y="382295"/>
                  </a:lnTo>
                  <a:lnTo>
                    <a:pt x="6104707" y="402068"/>
                  </a:lnTo>
                  <a:lnTo>
                    <a:pt x="6093820" y="418215"/>
                  </a:lnTo>
                  <a:lnTo>
                    <a:pt x="6077672" y="429103"/>
                  </a:lnTo>
                  <a:lnTo>
                    <a:pt x="6057900" y="433095"/>
                  </a:lnTo>
                  <a:lnTo>
                    <a:pt x="4381500" y="433095"/>
                  </a:lnTo>
                  <a:lnTo>
                    <a:pt x="4361727" y="429103"/>
                  </a:lnTo>
                  <a:lnTo>
                    <a:pt x="4345579" y="418215"/>
                  </a:lnTo>
                  <a:lnTo>
                    <a:pt x="4334692" y="402068"/>
                  </a:lnTo>
                  <a:lnTo>
                    <a:pt x="4330700" y="382295"/>
                  </a:lnTo>
                  <a:lnTo>
                    <a:pt x="4330700" y="191795"/>
                  </a:lnTo>
                  <a:lnTo>
                    <a:pt x="0" y="179095"/>
                  </a:lnTo>
                  <a:lnTo>
                    <a:pt x="4330700" y="112090"/>
                  </a:lnTo>
                  <a:lnTo>
                    <a:pt x="4330700" y="50800"/>
                  </a:lnTo>
                  <a:lnTo>
                    <a:pt x="4334692" y="31027"/>
                  </a:lnTo>
                  <a:lnTo>
                    <a:pt x="4345579" y="14879"/>
                  </a:lnTo>
                  <a:lnTo>
                    <a:pt x="4361727" y="3992"/>
                  </a:lnTo>
                  <a:lnTo>
                    <a:pt x="4381500" y="0"/>
                  </a:lnTo>
                </a:path>
              </a:pathLst>
            </a:custGeom>
            <a:ln w="12700">
              <a:solidFill>
                <a:srgbClr val="231F20"/>
              </a:solidFill>
            </a:ln>
          </p:spPr>
          <p:txBody>
            <a:bodyPr wrap="square" lIns="0" tIns="0" rIns="0" bIns="0" rtlCol="0"/>
            <a:lstStyle/>
            <a:p>
              <a:endParaRPr/>
            </a:p>
          </p:txBody>
        </p:sp>
      </p:grpSp>
      <p:sp>
        <p:nvSpPr>
          <p:cNvPr id="200" name="object 200"/>
          <p:cNvSpPr txBox="1"/>
          <p:nvPr/>
        </p:nvSpPr>
        <p:spPr>
          <a:xfrm>
            <a:off x="5335422" y="6148099"/>
            <a:ext cx="1785620" cy="363855"/>
          </a:xfrm>
          <a:prstGeom prst="rect">
            <a:avLst/>
          </a:prstGeom>
        </p:spPr>
        <p:txBody>
          <a:bodyPr vert="horz" wrap="square" lIns="0" tIns="43180" rIns="0" bIns="0" rtlCol="0">
            <a:spAutoFit/>
          </a:bodyPr>
          <a:lstStyle/>
          <a:p>
            <a:pPr marL="12700">
              <a:lnSpc>
                <a:spcPct val="100000"/>
              </a:lnSpc>
              <a:spcBef>
                <a:spcPts val="340"/>
              </a:spcBef>
            </a:pPr>
            <a:r>
              <a:rPr sz="1200" b="1" spc="-65" dirty="0">
                <a:solidFill>
                  <a:srgbClr val="231F20"/>
                </a:solidFill>
                <a:latin typeface="Times New Roman"/>
                <a:cs typeface="Times New Roman"/>
              </a:rPr>
              <a:t>Type</a:t>
            </a:r>
            <a:r>
              <a:rPr sz="1200" b="1" spc="-20" dirty="0">
                <a:solidFill>
                  <a:srgbClr val="231F20"/>
                </a:solidFill>
                <a:latin typeface="Times New Roman"/>
                <a:cs typeface="Times New Roman"/>
              </a:rPr>
              <a:t> </a:t>
            </a:r>
            <a:r>
              <a:rPr sz="1200" b="1" spc="-55" dirty="0">
                <a:solidFill>
                  <a:srgbClr val="231F20"/>
                </a:solidFill>
                <a:latin typeface="Times New Roman"/>
                <a:cs typeface="Times New Roman"/>
              </a:rPr>
              <a:t>of</a:t>
            </a:r>
            <a:r>
              <a:rPr sz="1200" b="1" spc="-15" dirty="0">
                <a:solidFill>
                  <a:srgbClr val="231F20"/>
                </a:solidFill>
                <a:latin typeface="Times New Roman"/>
                <a:cs typeface="Times New Roman"/>
              </a:rPr>
              <a:t> </a:t>
            </a:r>
            <a:r>
              <a:rPr sz="1200" b="1" spc="-60" dirty="0">
                <a:solidFill>
                  <a:srgbClr val="231F20"/>
                </a:solidFill>
                <a:latin typeface="Times New Roman"/>
                <a:cs typeface="Times New Roman"/>
              </a:rPr>
              <a:t>exterior</a:t>
            </a:r>
            <a:r>
              <a:rPr sz="1200" b="1" spc="-15" dirty="0">
                <a:solidFill>
                  <a:srgbClr val="231F20"/>
                </a:solidFill>
                <a:latin typeface="Times New Roman"/>
                <a:cs typeface="Times New Roman"/>
              </a:rPr>
              <a:t> </a:t>
            </a:r>
            <a:r>
              <a:rPr sz="1200" b="1" spc="-65" dirty="0">
                <a:solidFill>
                  <a:srgbClr val="231F20"/>
                </a:solidFill>
                <a:latin typeface="Times New Roman"/>
                <a:cs typeface="Times New Roman"/>
              </a:rPr>
              <a:t>wall</a:t>
            </a:r>
            <a:r>
              <a:rPr sz="1200" b="1" spc="-15" dirty="0">
                <a:solidFill>
                  <a:srgbClr val="231F20"/>
                </a:solidFill>
                <a:latin typeface="Times New Roman"/>
                <a:cs typeface="Times New Roman"/>
              </a:rPr>
              <a:t> </a:t>
            </a:r>
            <a:r>
              <a:rPr sz="1200" b="1" spc="-50" dirty="0">
                <a:solidFill>
                  <a:srgbClr val="231F20"/>
                </a:solidFill>
                <a:latin typeface="Times New Roman"/>
                <a:cs typeface="Times New Roman"/>
              </a:rPr>
              <a:t>covering</a:t>
            </a:r>
            <a:endParaRPr sz="1200">
              <a:latin typeface="Times New Roman"/>
              <a:cs typeface="Times New Roman"/>
            </a:endParaRPr>
          </a:p>
          <a:p>
            <a:pPr marL="79375">
              <a:lnSpc>
                <a:spcPct val="100000"/>
              </a:lnSpc>
              <a:spcBef>
                <a:spcPts val="140"/>
              </a:spcBef>
            </a:pPr>
            <a:r>
              <a:rPr sz="700" i="1" spc="-40" dirty="0">
                <a:solidFill>
                  <a:srgbClr val="231F20"/>
                </a:solidFill>
                <a:latin typeface="Arial"/>
                <a:cs typeface="Arial"/>
              </a:rPr>
              <a:t>(example:</a:t>
            </a:r>
            <a:r>
              <a:rPr sz="700" i="1" spc="5" dirty="0">
                <a:solidFill>
                  <a:srgbClr val="231F20"/>
                </a:solidFill>
                <a:latin typeface="Arial"/>
                <a:cs typeface="Arial"/>
              </a:rPr>
              <a:t> </a:t>
            </a:r>
            <a:r>
              <a:rPr sz="700" i="1" spc="-30" dirty="0">
                <a:solidFill>
                  <a:srgbClr val="231F20"/>
                </a:solidFill>
                <a:latin typeface="Arial"/>
                <a:cs typeface="Arial"/>
              </a:rPr>
              <a:t>siding,</a:t>
            </a:r>
            <a:r>
              <a:rPr sz="700" i="1" spc="5" dirty="0">
                <a:solidFill>
                  <a:srgbClr val="231F20"/>
                </a:solidFill>
                <a:latin typeface="Arial"/>
                <a:cs typeface="Arial"/>
              </a:rPr>
              <a:t> </a:t>
            </a:r>
            <a:r>
              <a:rPr sz="700" i="1" spc="-35" dirty="0">
                <a:solidFill>
                  <a:srgbClr val="231F20"/>
                </a:solidFill>
                <a:latin typeface="Arial"/>
                <a:cs typeface="Arial"/>
              </a:rPr>
              <a:t>brick,</a:t>
            </a:r>
            <a:r>
              <a:rPr sz="700" i="1" spc="5" dirty="0">
                <a:solidFill>
                  <a:srgbClr val="231F20"/>
                </a:solidFill>
                <a:latin typeface="Arial"/>
                <a:cs typeface="Arial"/>
              </a:rPr>
              <a:t> </a:t>
            </a:r>
            <a:r>
              <a:rPr sz="700" i="1" spc="-40" dirty="0">
                <a:solidFill>
                  <a:srgbClr val="231F20"/>
                </a:solidFill>
                <a:latin typeface="Arial"/>
                <a:cs typeface="Arial"/>
              </a:rPr>
              <a:t>stucco)</a:t>
            </a:r>
            <a:r>
              <a:rPr sz="700" i="1" dirty="0">
                <a:solidFill>
                  <a:srgbClr val="231F20"/>
                </a:solidFill>
                <a:latin typeface="Arial"/>
                <a:cs typeface="Arial"/>
              </a:rPr>
              <a:t> </a:t>
            </a:r>
            <a:r>
              <a:rPr sz="700" i="1" spc="-50" dirty="0">
                <a:solidFill>
                  <a:srgbClr val="231F20"/>
                </a:solidFill>
                <a:latin typeface="Arial"/>
                <a:cs typeface="Arial"/>
              </a:rPr>
              <a:t>)</a:t>
            </a:r>
            <a:endParaRPr sz="700">
              <a:latin typeface="Arial"/>
              <a:cs typeface="Arial"/>
            </a:endParaRPr>
          </a:p>
        </p:txBody>
      </p:sp>
      <p:grpSp>
        <p:nvGrpSpPr>
          <p:cNvPr id="201" name="object 201"/>
          <p:cNvGrpSpPr/>
          <p:nvPr/>
        </p:nvGrpSpPr>
        <p:grpSpPr>
          <a:xfrm>
            <a:off x="604244" y="601992"/>
            <a:ext cx="6578600" cy="444500"/>
            <a:chOff x="604244" y="601992"/>
            <a:chExt cx="6578600" cy="444500"/>
          </a:xfrm>
        </p:grpSpPr>
        <p:sp>
          <p:nvSpPr>
            <p:cNvPr id="202" name="object 202"/>
            <p:cNvSpPr/>
            <p:nvPr/>
          </p:nvSpPr>
          <p:spPr>
            <a:xfrm>
              <a:off x="616940" y="614692"/>
              <a:ext cx="6553200" cy="419100"/>
            </a:xfrm>
            <a:custGeom>
              <a:avLst/>
              <a:gdLst/>
              <a:ahLst/>
              <a:cxnLst/>
              <a:rect l="l" t="t" r="r" b="b"/>
              <a:pathLst>
                <a:path w="6553200" h="419100">
                  <a:moveTo>
                    <a:pt x="6553200" y="0"/>
                  </a:moveTo>
                  <a:lnTo>
                    <a:pt x="0" y="0"/>
                  </a:lnTo>
                  <a:lnTo>
                    <a:pt x="0" y="419100"/>
                  </a:lnTo>
                  <a:lnTo>
                    <a:pt x="6553200" y="419100"/>
                  </a:lnTo>
                  <a:lnTo>
                    <a:pt x="6553200" y="0"/>
                  </a:lnTo>
                  <a:close/>
                </a:path>
              </a:pathLst>
            </a:custGeom>
            <a:solidFill>
              <a:srgbClr val="231F20"/>
            </a:solidFill>
          </p:spPr>
          <p:txBody>
            <a:bodyPr wrap="square" lIns="0" tIns="0" rIns="0" bIns="0" rtlCol="0"/>
            <a:lstStyle/>
            <a:p>
              <a:endParaRPr/>
            </a:p>
          </p:txBody>
        </p:sp>
        <p:sp>
          <p:nvSpPr>
            <p:cNvPr id="203" name="object 203"/>
            <p:cNvSpPr/>
            <p:nvPr/>
          </p:nvSpPr>
          <p:spPr>
            <a:xfrm>
              <a:off x="616944" y="614692"/>
              <a:ext cx="6553200" cy="419100"/>
            </a:xfrm>
            <a:custGeom>
              <a:avLst/>
              <a:gdLst/>
              <a:ahLst/>
              <a:cxnLst/>
              <a:rect l="l" t="t" r="r" b="b"/>
              <a:pathLst>
                <a:path w="6553200" h="419100">
                  <a:moveTo>
                    <a:pt x="0" y="0"/>
                  </a:moveTo>
                  <a:lnTo>
                    <a:pt x="6553200" y="0"/>
                  </a:lnTo>
                  <a:lnTo>
                    <a:pt x="6553200" y="419100"/>
                  </a:lnTo>
                  <a:lnTo>
                    <a:pt x="0" y="419100"/>
                  </a:lnTo>
                  <a:lnTo>
                    <a:pt x="0" y="0"/>
                  </a:lnTo>
                  <a:close/>
                </a:path>
              </a:pathLst>
            </a:custGeom>
            <a:ln w="25400">
              <a:solidFill>
                <a:srgbClr val="231F20"/>
              </a:solidFill>
            </a:ln>
          </p:spPr>
          <p:txBody>
            <a:bodyPr wrap="square" lIns="0" tIns="0" rIns="0" bIns="0" rtlCol="0"/>
            <a:lstStyle/>
            <a:p>
              <a:endParaRPr/>
            </a:p>
          </p:txBody>
        </p:sp>
      </p:grpSp>
      <p:grpSp>
        <p:nvGrpSpPr>
          <p:cNvPr id="204" name="object 204"/>
          <p:cNvGrpSpPr/>
          <p:nvPr/>
        </p:nvGrpSpPr>
        <p:grpSpPr>
          <a:xfrm>
            <a:off x="397988" y="493522"/>
            <a:ext cx="6995159" cy="9192895"/>
            <a:chOff x="397988" y="493522"/>
            <a:chExt cx="6995159" cy="9192895"/>
          </a:xfrm>
        </p:grpSpPr>
        <p:sp>
          <p:nvSpPr>
            <p:cNvPr id="205" name="object 205"/>
            <p:cNvSpPr/>
            <p:nvPr/>
          </p:nvSpPr>
          <p:spPr>
            <a:xfrm>
              <a:off x="5348122" y="6642328"/>
              <a:ext cx="1577340" cy="0"/>
            </a:xfrm>
            <a:custGeom>
              <a:avLst/>
              <a:gdLst/>
              <a:ahLst/>
              <a:cxnLst/>
              <a:rect l="l" t="t" r="r" b="b"/>
              <a:pathLst>
                <a:path w="1577340">
                  <a:moveTo>
                    <a:pt x="0" y="0"/>
                  </a:moveTo>
                  <a:lnTo>
                    <a:pt x="1577329" y="0"/>
                  </a:lnTo>
                </a:path>
              </a:pathLst>
            </a:custGeom>
            <a:ln w="7620">
              <a:solidFill>
                <a:srgbClr val="221E1F"/>
              </a:solidFill>
            </a:ln>
          </p:spPr>
          <p:txBody>
            <a:bodyPr wrap="square" lIns="0" tIns="0" rIns="0" bIns="0" rtlCol="0"/>
            <a:lstStyle/>
            <a:p>
              <a:endParaRPr/>
            </a:p>
          </p:txBody>
        </p:sp>
        <p:sp>
          <p:nvSpPr>
            <p:cNvPr id="206" name="object 206"/>
            <p:cNvSpPr/>
            <p:nvPr/>
          </p:nvSpPr>
          <p:spPr>
            <a:xfrm>
              <a:off x="1011177" y="3396322"/>
              <a:ext cx="67945" cy="123189"/>
            </a:xfrm>
            <a:custGeom>
              <a:avLst/>
              <a:gdLst/>
              <a:ahLst/>
              <a:cxnLst/>
              <a:rect l="l" t="t" r="r" b="b"/>
              <a:pathLst>
                <a:path w="67944" h="123189">
                  <a:moveTo>
                    <a:pt x="67729" y="110070"/>
                  </a:moveTo>
                  <a:lnTo>
                    <a:pt x="67729" y="117081"/>
                  </a:lnTo>
                  <a:lnTo>
                    <a:pt x="62039" y="122770"/>
                  </a:lnTo>
                  <a:lnTo>
                    <a:pt x="55029" y="122770"/>
                  </a:lnTo>
                  <a:lnTo>
                    <a:pt x="12700" y="122770"/>
                  </a:lnTo>
                  <a:lnTo>
                    <a:pt x="5689" y="122770"/>
                  </a:lnTo>
                  <a:lnTo>
                    <a:pt x="0" y="117081"/>
                  </a:lnTo>
                  <a:lnTo>
                    <a:pt x="0" y="110070"/>
                  </a:lnTo>
                  <a:lnTo>
                    <a:pt x="0" y="12700"/>
                  </a:lnTo>
                  <a:lnTo>
                    <a:pt x="0" y="5689"/>
                  </a:lnTo>
                  <a:lnTo>
                    <a:pt x="5689" y="0"/>
                  </a:lnTo>
                  <a:lnTo>
                    <a:pt x="12700" y="0"/>
                  </a:lnTo>
                  <a:lnTo>
                    <a:pt x="55029" y="0"/>
                  </a:lnTo>
                  <a:lnTo>
                    <a:pt x="62039" y="0"/>
                  </a:lnTo>
                  <a:lnTo>
                    <a:pt x="67729" y="5689"/>
                  </a:lnTo>
                  <a:lnTo>
                    <a:pt x="67729" y="12700"/>
                  </a:lnTo>
                  <a:lnTo>
                    <a:pt x="67729" y="110070"/>
                  </a:lnTo>
                </a:path>
              </a:pathLst>
            </a:custGeom>
            <a:ln w="9525">
              <a:solidFill>
                <a:srgbClr val="231F20"/>
              </a:solidFill>
            </a:ln>
          </p:spPr>
          <p:txBody>
            <a:bodyPr wrap="square" lIns="0" tIns="0" rIns="0" bIns="0" rtlCol="0"/>
            <a:lstStyle/>
            <a:p>
              <a:endParaRPr/>
            </a:p>
          </p:txBody>
        </p:sp>
        <p:sp>
          <p:nvSpPr>
            <p:cNvPr id="207" name="object 207"/>
            <p:cNvSpPr/>
            <p:nvPr/>
          </p:nvSpPr>
          <p:spPr>
            <a:xfrm>
              <a:off x="1064619" y="3394201"/>
              <a:ext cx="0" cy="125730"/>
            </a:xfrm>
            <a:custGeom>
              <a:avLst/>
              <a:gdLst/>
              <a:ahLst/>
              <a:cxnLst/>
              <a:rect l="l" t="t" r="r" b="b"/>
              <a:pathLst>
                <a:path h="125729">
                  <a:moveTo>
                    <a:pt x="0" y="0"/>
                  </a:moveTo>
                  <a:lnTo>
                    <a:pt x="0" y="125412"/>
                  </a:lnTo>
                </a:path>
              </a:pathLst>
            </a:custGeom>
            <a:ln w="9525">
              <a:solidFill>
                <a:srgbClr val="231F20"/>
              </a:solidFill>
            </a:ln>
          </p:spPr>
          <p:txBody>
            <a:bodyPr wrap="square" lIns="0" tIns="0" rIns="0" bIns="0" rtlCol="0"/>
            <a:lstStyle/>
            <a:p>
              <a:endParaRPr/>
            </a:p>
          </p:txBody>
        </p:sp>
        <p:sp>
          <p:nvSpPr>
            <p:cNvPr id="208" name="object 208"/>
            <p:cNvSpPr/>
            <p:nvPr/>
          </p:nvSpPr>
          <p:spPr>
            <a:xfrm>
              <a:off x="7093572" y="9397326"/>
              <a:ext cx="287020" cy="276225"/>
            </a:xfrm>
            <a:custGeom>
              <a:avLst/>
              <a:gdLst/>
              <a:ahLst/>
              <a:cxnLst/>
              <a:rect l="l" t="t" r="r" b="b"/>
              <a:pathLst>
                <a:path w="287020" h="276225">
                  <a:moveTo>
                    <a:pt x="286778" y="0"/>
                  </a:moveTo>
                  <a:lnTo>
                    <a:pt x="0" y="0"/>
                  </a:lnTo>
                  <a:lnTo>
                    <a:pt x="0" y="275780"/>
                  </a:lnTo>
                  <a:lnTo>
                    <a:pt x="286778" y="275780"/>
                  </a:lnTo>
                  <a:lnTo>
                    <a:pt x="286778" y="0"/>
                  </a:lnTo>
                  <a:close/>
                </a:path>
              </a:pathLst>
            </a:custGeom>
            <a:solidFill>
              <a:srgbClr val="FFFFFF"/>
            </a:solidFill>
          </p:spPr>
          <p:txBody>
            <a:bodyPr wrap="square" lIns="0" tIns="0" rIns="0" bIns="0" rtlCol="0"/>
            <a:lstStyle/>
            <a:p>
              <a:endParaRPr/>
            </a:p>
          </p:txBody>
        </p:sp>
        <p:sp>
          <p:nvSpPr>
            <p:cNvPr id="209" name="object 209"/>
            <p:cNvSpPr/>
            <p:nvPr/>
          </p:nvSpPr>
          <p:spPr>
            <a:xfrm>
              <a:off x="7093572" y="9397326"/>
              <a:ext cx="287020" cy="276225"/>
            </a:xfrm>
            <a:custGeom>
              <a:avLst/>
              <a:gdLst/>
              <a:ahLst/>
              <a:cxnLst/>
              <a:rect l="l" t="t" r="r" b="b"/>
              <a:pathLst>
                <a:path w="287020" h="276225">
                  <a:moveTo>
                    <a:pt x="0" y="0"/>
                  </a:moveTo>
                  <a:lnTo>
                    <a:pt x="286778" y="0"/>
                  </a:lnTo>
                  <a:lnTo>
                    <a:pt x="286778" y="275780"/>
                  </a:lnTo>
                  <a:lnTo>
                    <a:pt x="0" y="275780"/>
                  </a:lnTo>
                  <a:lnTo>
                    <a:pt x="0" y="0"/>
                  </a:lnTo>
                  <a:close/>
                </a:path>
              </a:pathLst>
            </a:custGeom>
            <a:ln w="25400">
              <a:solidFill>
                <a:srgbClr val="231F20"/>
              </a:solidFill>
            </a:ln>
          </p:spPr>
          <p:txBody>
            <a:bodyPr wrap="square" lIns="0" tIns="0" rIns="0" bIns="0" rtlCol="0"/>
            <a:lstStyle/>
            <a:p>
              <a:endParaRPr/>
            </a:p>
          </p:txBody>
        </p:sp>
        <p:sp>
          <p:nvSpPr>
            <p:cNvPr id="210" name="object 210"/>
            <p:cNvSpPr/>
            <p:nvPr/>
          </p:nvSpPr>
          <p:spPr>
            <a:xfrm>
              <a:off x="397979" y="493521"/>
              <a:ext cx="6870065" cy="9135745"/>
            </a:xfrm>
            <a:custGeom>
              <a:avLst/>
              <a:gdLst/>
              <a:ahLst/>
              <a:cxnLst/>
              <a:rect l="l" t="t" r="r" b="b"/>
              <a:pathLst>
                <a:path w="6870065" h="9135745">
                  <a:moveTo>
                    <a:pt x="6869608" y="12636"/>
                  </a:moveTo>
                  <a:lnTo>
                    <a:pt x="6856984" y="12636"/>
                  </a:lnTo>
                  <a:lnTo>
                    <a:pt x="6844360" y="0"/>
                  </a:lnTo>
                  <a:lnTo>
                    <a:pt x="6844360" y="3327"/>
                  </a:lnTo>
                  <a:lnTo>
                    <a:pt x="23977" y="3327"/>
                  </a:lnTo>
                  <a:lnTo>
                    <a:pt x="23977" y="12979"/>
                  </a:lnTo>
                  <a:lnTo>
                    <a:pt x="12941" y="12979"/>
                  </a:lnTo>
                  <a:lnTo>
                    <a:pt x="0" y="38"/>
                  </a:lnTo>
                  <a:lnTo>
                    <a:pt x="0" y="9135643"/>
                  </a:lnTo>
                  <a:lnTo>
                    <a:pt x="12941" y="9122715"/>
                  </a:lnTo>
                  <a:lnTo>
                    <a:pt x="20726" y="9122715"/>
                  </a:lnTo>
                  <a:lnTo>
                    <a:pt x="20726" y="9128646"/>
                  </a:lnTo>
                  <a:lnTo>
                    <a:pt x="6694043" y="9128646"/>
                  </a:lnTo>
                  <a:lnTo>
                    <a:pt x="6694043" y="9116936"/>
                  </a:lnTo>
                  <a:lnTo>
                    <a:pt x="25882" y="9116936"/>
                  </a:lnTo>
                  <a:lnTo>
                    <a:pt x="25882" y="16268"/>
                  </a:lnTo>
                  <a:lnTo>
                    <a:pt x="6844360" y="16268"/>
                  </a:lnTo>
                  <a:lnTo>
                    <a:pt x="6844360" y="8916479"/>
                  </a:lnTo>
                  <a:lnTo>
                    <a:pt x="6856984" y="8903843"/>
                  </a:lnTo>
                  <a:lnTo>
                    <a:pt x="6869608" y="8903843"/>
                  </a:lnTo>
                  <a:lnTo>
                    <a:pt x="6869608" y="12636"/>
                  </a:lnTo>
                  <a:close/>
                </a:path>
              </a:pathLst>
            </a:custGeom>
            <a:solidFill>
              <a:srgbClr val="221F1F"/>
            </a:solidFill>
          </p:spPr>
          <p:txBody>
            <a:bodyPr wrap="square" lIns="0" tIns="0" rIns="0" bIns="0" rtlCol="0"/>
            <a:lstStyle/>
            <a:p>
              <a:endParaRPr/>
            </a:p>
          </p:txBody>
        </p:sp>
        <p:sp>
          <p:nvSpPr>
            <p:cNvPr id="211" name="object 211"/>
            <p:cNvSpPr/>
            <p:nvPr/>
          </p:nvSpPr>
          <p:spPr>
            <a:xfrm>
              <a:off x="5418188" y="4769382"/>
              <a:ext cx="1243330" cy="0"/>
            </a:xfrm>
            <a:custGeom>
              <a:avLst/>
              <a:gdLst/>
              <a:ahLst/>
              <a:cxnLst/>
              <a:rect l="l" t="t" r="r" b="b"/>
              <a:pathLst>
                <a:path w="1243329">
                  <a:moveTo>
                    <a:pt x="0" y="0"/>
                  </a:moveTo>
                  <a:lnTo>
                    <a:pt x="1243116" y="0"/>
                  </a:lnTo>
                </a:path>
              </a:pathLst>
            </a:custGeom>
            <a:ln w="8062">
              <a:solidFill>
                <a:srgbClr val="000000"/>
              </a:solidFill>
            </a:ln>
          </p:spPr>
          <p:txBody>
            <a:bodyPr wrap="square" lIns="0" tIns="0" rIns="0" bIns="0" rtlCol="0"/>
            <a:lstStyle/>
            <a:p>
              <a:endParaRPr/>
            </a:p>
          </p:txBody>
        </p:sp>
      </p:grpSp>
      <p:sp>
        <p:nvSpPr>
          <p:cNvPr id="212" name="object 212"/>
          <p:cNvSpPr txBox="1">
            <a:spLocks noGrp="1"/>
          </p:cNvSpPr>
          <p:nvPr>
            <p:ph type="title"/>
          </p:nvPr>
        </p:nvSpPr>
        <p:spPr>
          <a:prstGeom prst="rect">
            <a:avLst/>
          </a:prstGeom>
        </p:spPr>
        <p:txBody>
          <a:bodyPr vert="horz" wrap="square" lIns="0" tIns="12700" rIns="0" bIns="0" rtlCol="0">
            <a:spAutoFit/>
          </a:bodyPr>
          <a:lstStyle/>
          <a:p>
            <a:pPr marL="224154">
              <a:lnSpc>
                <a:spcPct val="100000"/>
              </a:lnSpc>
              <a:spcBef>
                <a:spcPts val="100"/>
              </a:spcBef>
            </a:pPr>
            <a:r>
              <a:rPr spc="-160" dirty="0"/>
              <a:t>Single</a:t>
            </a:r>
            <a:r>
              <a:rPr spc="10" dirty="0"/>
              <a:t> </a:t>
            </a:r>
            <a:r>
              <a:rPr spc="-130" dirty="0"/>
              <a:t>Family</a:t>
            </a:r>
            <a:r>
              <a:rPr spc="15" dirty="0"/>
              <a:t> </a:t>
            </a:r>
            <a:r>
              <a:rPr spc="-120" dirty="0"/>
              <a:t>Residential</a:t>
            </a:r>
            <a:r>
              <a:rPr spc="15" dirty="0"/>
              <a:t> </a:t>
            </a:r>
            <a:r>
              <a:rPr spc="-160" dirty="0"/>
              <a:t>Uncovered</a:t>
            </a:r>
            <a:r>
              <a:rPr spc="15" dirty="0"/>
              <a:t> </a:t>
            </a:r>
            <a:r>
              <a:rPr spc="-200" dirty="0"/>
              <a:t>Decks</a:t>
            </a:r>
            <a:r>
              <a:rPr spc="15" dirty="0"/>
              <a:t> </a:t>
            </a:r>
            <a:r>
              <a:rPr spc="-114" dirty="0"/>
              <a:t>and</a:t>
            </a:r>
            <a:r>
              <a:rPr spc="15" dirty="0"/>
              <a:t> </a:t>
            </a:r>
            <a:r>
              <a:rPr spc="-10" dirty="0"/>
              <a:t>Porches</a:t>
            </a:r>
          </a:p>
        </p:txBody>
      </p:sp>
      <p:sp>
        <p:nvSpPr>
          <p:cNvPr id="214" name="object 214"/>
          <p:cNvSpPr txBox="1"/>
          <p:nvPr/>
        </p:nvSpPr>
        <p:spPr>
          <a:xfrm>
            <a:off x="671880" y="8736470"/>
            <a:ext cx="2834640" cy="694421"/>
          </a:xfrm>
          <a:prstGeom prst="rect">
            <a:avLst/>
          </a:prstGeom>
        </p:spPr>
        <p:txBody>
          <a:bodyPr vert="horz" wrap="square" lIns="0" tIns="1905" rIns="0" bIns="0"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Department of Building Safety for additional requirements.</a:t>
            </a:r>
          </a:p>
        </p:txBody>
      </p:sp>
      <p:sp>
        <p:nvSpPr>
          <p:cNvPr id="215" name="object 215"/>
          <p:cNvSpPr txBox="1">
            <a:spLocks noGrp="1"/>
          </p:cNvSpPr>
          <p:nvPr>
            <p:ph type="sldNum" sz="quarter" idx="7"/>
          </p:nvPr>
        </p:nvSpPr>
        <p:spPr>
          <a:prstGeom prst="rect">
            <a:avLst/>
          </a:prstGeom>
        </p:spPr>
        <p:txBody>
          <a:bodyPr vert="horz" wrap="square" lIns="0" tIns="47778" rIns="0" bIns="0" rtlCol="0">
            <a:spAutoFit/>
          </a:bodyPr>
          <a:lstStyle/>
          <a:p>
            <a:pPr marL="52069">
              <a:lnSpc>
                <a:spcPts val="2075"/>
              </a:lnSpc>
            </a:pPr>
            <a:fld id="{81D60167-4931-47E6-BA6A-407CBD079E47}" type="slidenum">
              <a:rPr spc="-50" dirty="0">
                <a:solidFill>
                  <a:srgbClr val="221F1F"/>
                </a:solidFill>
                <a:latin typeface="Times New Roman"/>
                <a:cs typeface="Times New Roman"/>
              </a:rPr>
              <a:t>3</a:t>
            </a:fld>
            <a:endParaRPr spc="-50" dirty="0">
              <a:solidFill>
                <a:srgbClr val="221F1F"/>
              </a:solidFill>
              <a:latin typeface="Times New Roman"/>
              <a:cs typeface="Times New Roman"/>
            </a:endParaRPr>
          </a:p>
        </p:txBody>
      </p:sp>
      <p:sp>
        <p:nvSpPr>
          <p:cNvPr id="213" name="object 213"/>
          <p:cNvSpPr txBox="1"/>
          <p:nvPr/>
        </p:nvSpPr>
        <p:spPr>
          <a:xfrm>
            <a:off x="5325747" y="4443793"/>
            <a:ext cx="1798955" cy="465455"/>
          </a:xfrm>
          <a:prstGeom prst="rect">
            <a:avLst/>
          </a:prstGeom>
          <a:ln w="12700">
            <a:solidFill>
              <a:srgbClr val="000000"/>
            </a:solidFill>
          </a:ln>
        </p:spPr>
        <p:txBody>
          <a:bodyPr vert="horz" wrap="square" lIns="0" tIns="0" rIns="0" bIns="0" rtlCol="0">
            <a:spAutoFit/>
          </a:bodyPr>
          <a:lstStyle/>
          <a:p>
            <a:pPr marL="92075">
              <a:lnSpc>
                <a:spcPts val="1095"/>
              </a:lnSpc>
            </a:pPr>
            <a:r>
              <a:rPr sz="1000" spc="-70" dirty="0">
                <a:latin typeface="Arial"/>
                <a:cs typeface="Arial"/>
              </a:rPr>
              <a:t>Wood</a:t>
            </a:r>
            <a:r>
              <a:rPr sz="1000" spc="265" dirty="0">
                <a:latin typeface="Arial"/>
                <a:cs typeface="Arial"/>
              </a:rPr>
              <a:t> </a:t>
            </a:r>
            <a:r>
              <a:rPr sz="1000" spc="-10" dirty="0">
                <a:latin typeface="Arial"/>
                <a:cs typeface="Arial"/>
              </a:rPr>
              <a:t>Species:</a:t>
            </a:r>
            <a:endParaRPr sz="1000">
              <a:latin typeface="Arial"/>
              <a:cs typeface="Arial"/>
            </a:endParaRPr>
          </a:p>
          <a:p>
            <a:pPr>
              <a:lnSpc>
                <a:spcPct val="100000"/>
              </a:lnSpc>
              <a:spcBef>
                <a:spcPts val="515"/>
              </a:spcBef>
            </a:pPr>
            <a:endParaRPr sz="1000">
              <a:latin typeface="Arial"/>
              <a:cs typeface="Arial"/>
            </a:endParaRPr>
          </a:p>
          <a:p>
            <a:pPr marL="28575">
              <a:lnSpc>
                <a:spcPct val="100000"/>
              </a:lnSpc>
            </a:pPr>
            <a:r>
              <a:rPr sz="600" spc="-45" dirty="0">
                <a:latin typeface="Arial"/>
                <a:cs typeface="Arial"/>
              </a:rPr>
              <a:t>(example:</a:t>
            </a:r>
            <a:r>
              <a:rPr sz="600" spc="340" dirty="0">
                <a:latin typeface="Arial"/>
                <a:cs typeface="Arial"/>
              </a:rPr>
              <a:t> </a:t>
            </a:r>
            <a:r>
              <a:rPr sz="600" spc="-45" dirty="0">
                <a:latin typeface="Arial"/>
                <a:cs typeface="Arial"/>
              </a:rPr>
              <a:t>Western</a:t>
            </a:r>
            <a:r>
              <a:rPr sz="600" spc="280" dirty="0">
                <a:latin typeface="Arial"/>
                <a:cs typeface="Arial"/>
              </a:rPr>
              <a:t> </a:t>
            </a:r>
            <a:r>
              <a:rPr sz="600" spc="-45" dirty="0">
                <a:latin typeface="Arial"/>
                <a:cs typeface="Arial"/>
              </a:rPr>
              <a:t>Cedar</a:t>
            </a:r>
            <a:r>
              <a:rPr sz="600" spc="195" dirty="0">
                <a:latin typeface="Arial"/>
                <a:cs typeface="Arial"/>
              </a:rPr>
              <a:t> </a:t>
            </a:r>
            <a:r>
              <a:rPr sz="600" spc="-20" dirty="0">
                <a:latin typeface="Arial"/>
                <a:cs typeface="Arial"/>
              </a:rPr>
              <a:t>or</a:t>
            </a:r>
            <a:r>
              <a:rPr sz="600" spc="35" dirty="0">
                <a:latin typeface="Arial"/>
                <a:cs typeface="Arial"/>
              </a:rPr>
              <a:t> </a:t>
            </a:r>
            <a:r>
              <a:rPr sz="600" spc="-45" dirty="0">
                <a:latin typeface="Arial"/>
                <a:cs typeface="Arial"/>
              </a:rPr>
              <a:t>Southern</a:t>
            </a:r>
            <a:r>
              <a:rPr sz="600" spc="310" dirty="0">
                <a:latin typeface="Arial"/>
                <a:cs typeface="Arial"/>
              </a:rPr>
              <a:t> </a:t>
            </a:r>
            <a:r>
              <a:rPr sz="600" spc="-40" dirty="0">
                <a:latin typeface="Arial"/>
                <a:cs typeface="Arial"/>
              </a:rPr>
              <a:t>Yellow</a:t>
            </a:r>
            <a:r>
              <a:rPr sz="600" spc="215" dirty="0">
                <a:latin typeface="Arial"/>
                <a:cs typeface="Arial"/>
              </a:rPr>
              <a:t> </a:t>
            </a:r>
            <a:r>
              <a:rPr sz="600" spc="-10" dirty="0">
                <a:latin typeface="Arial"/>
                <a:cs typeface="Arial"/>
              </a:rPr>
              <a:t>Pine)</a:t>
            </a:r>
            <a:endParaRPr sz="600">
              <a:latin typeface="Arial"/>
              <a:cs typeface="Arial"/>
            </a:endParaRPr>
          </a:p>
        </p:txBody>
      </p:sp>
      <p:sp>
        <p:nvSpPr>
          <p:cNvPr id="216" name="object 2">
            <a:extLst>
              <a:ext uri="{FF2B5EF4-FFF2-40B4-BE49-F238E27FC236}">
                <a16:creationId xmlns:a16="http://schemas.microsoft.com/office/drawing/2014/main" id="{5A1BF12C-252D-54C4-5F46-C254A4054159}"/>
              </a:ext>
            </a:extLst>
          </p:cNvPr>
          <p:cNvSpPr txBox="1"/>
          <p:nvPr/>
        </p:nvSpPr>
        <p:spPr>
          <a:xfrm>
            <a:off x="6681221" y="288355"/>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43232" y="1113612"/>
            <a:ext cx="2918460" cy="264160"/>
          </a:xfrm>
          <a:custGeom>
            <a:avLst/>
            <a:gdLst/>
            <a:ahLst/>
            <a:cxnLst/>
            <a:rect l="l" t="t" r="r" b="b"/>
            <a:pathLst>
              <a:path w="2918460" h="264159">
                <a:moveTo>
                  <a:pt x="2788675" y="0"/>
                </a:moveTo>
                <a:lnTo>
                  <a:pt x="126261" y="0"/>
                </a:lnTo>
                <a:lnTo>
                  <a:pt x="83657" y="7620"/>
                </a:lnTo>
                <a:lnTo>
                  <a:pt x="47252" y="28194"/>
                </a:lnTo>
                <a:lnTo>
                  <a:pt x="19371" y="59436"/>
                </a:lnTo>
                <a:lnTo>
                  <a:pt x="3099" y="98298"/>
                </a:lnTo>
                <a:lnTo>
                  <a:pt x="0" y="124968"/>
                </a:lnTo>
                <a:lnTo>
                  <a:pt x="0" y="263652"/>
                </a:lnTo>
                <a:lnTo>
                  <a:pt x="2917300" y="263652"/>
                </a:lnTo>
                <a:lnTo>
                  <a:pt x="2918075" y="124968"/>
                </a:lnTo>
                <a:lnTo>
                  <a:pt x="2904127" y="70104"/>
                </a:lnTo>
                <a:lnTo>
                  <a:pt x="2879332" y="36576"/>
                </a:lnTo>
                <a:lnTo>
                  <a:pt x="2844464" y="12192"/>
                </a:lnTo>
                <a:lnTo>
                  <a:pt x="2803397" y="762"/>
                </a:lnTo>
                <a:lnTo>
                  <a:pt x="2788675" y="0"/>
                </a:lnTo>
                <a:close/>
              </a:path>
            </a:pathLst>
          </a:custGeom>
          <a:solidFill>
            <a:srgbClr val="221F1F"/>
          </a:solidFill>
        </p:spPr>
        <p:txBody>
          <a:bodyPr wrap="square" lIns="0" tIns="0" rIns="0" bIns="0" rtlCol="0"/>
          <a:lstStyle/>
          <a:p>
            <a:endParaRPr/>
          </a:p>
        </p:txBody>
      </p:sp>
      <p:sp>
        <p:nvSpPr>
          <p:cNvPr id="3" name="object 3"/>
          <p:cNvSpPr/>
          <p:nvPr/>
        </p:nvSpPr>
        <p:spPr>
          <a:xfrm>
            <a:off x="612648" y="8676131"/>
            <a:ext cx="3004185" cy="838200"/>
          </a:xfrm>
          <a:custGeom>
            <a:avLst/>
            <a:gdLst/>
            <a:ahLst/>
            <a:cxnLst/>
            <a:rect l="l" t="t" r="r" b="b"/>
            <a:pathLst>
              <a:path w="3004185" h="838200">
                <a:moveTo>
                  <a:pt x="3003804" y="6096"/>
                </a:moveTo>
                <a:lnTo>
                  <a:pt x="2997708" y="0"/>
                </a:lnTo>
                <a:lnTo>
                  <a:pt x="2977896" y="0"/>
                </a:lnTo>
                <a:lnTo>
                  <a:pt x="2977896" y="25908"/>
                </a:lnTo>
                <a:lnTo>
                  <a:pt x="2977896" y="813054"/>
                </a:lnTo>
                <a:lnTo>
                  <a:pt x="25146" y="813054"/>
                </a:lnTo>
                <a:lnTo>
                  <a:pt x="25146" y="25908"/>
                </a:lnTo>
                <a:lnTo>
                  <a:pt x="2977896" y="25908"/>
                </a:lnTo>
                <a:lnTo>
                  <a:pt x="2977896" y="0"/>
                </a:lnTo>
                <a:lnTo>
                  <a:pt x="5334" y="0"/>
                </a:lnTo>
                <a:lnTo>
                  <a:pt x="0" y="6096"/>
                </a:lnTo>
                <a:lnTo>
                  <a:pt x="0" y="832866"/>
                </a:lnTo>
                <a:lnTo>
                  <a:pt x="5334" y="838200"/>
                </a:lnTo>
                <a:lnTo>
                  <a:pt x="2997708" y="838200"/>
                </a:lnTo>
                <a:lnTo>
                  <a:pt x="3003804" y="832866"/>
                </a:lnTo>
                <a:lnTo>
                  <a:pt x="3003804" y="826020"/>
                </a:lnTo>
                <a:lnTo>
                  <a:pt x="25146" y="826020"/>
                </a:lnTo>
                <a:lnTo>
                  <a:pt x="12954" y="813054"/>
                </a:lnTo>
                <a:lnTo>
                  <a:pt x="25146" y="826008"/>
                </a:lnTo>
                <a:lnTo>
                  <a:pt x="2977896" y="826008"/>
                </a:lnTo>
                <a:lnTo>
                  <a:pt x="3003804" y="826008"/>
                </a:lnTo>
                <a:lnTo>
                  <a:pt x="3003804" y="813054"/>
                </a:lnTo>
                <a:lnTo>
                  <a:pt x="3003804" y="25908"/>
                </a:lnTo>
                <a:lnTo>
                  <a:pt x="3003804" y="12954"/>
                </a:lnTo>
                <a:lnTo>
                  <a:pt x="3003804" y="6096"/>
                </a:lnTo>
                <a:close/>
              </a:path>
            </a:pathLst>
          </a:custGeom>
          <a:solidFill>
            <a:srgbClr val="221F1F"/>
          </a:solidFill>
        </p:spPr>
        <p:txBody>
          <a:bodyPr wrap="square" lIns="0" tIns="0" rIns="0" bIns="0" rtlCol="0"/>
          <a:lstStyle/>
          <a:p>
            <a:endParaRPr/>
          </a:p>
        </p:txBody>
      </p:sp>
      <p:sp>
        <p:nvSpPr>
          <p:cNvPr id="4" name="object 4"/>
          <p:cNvSpPr/>
          <p:nvPr/>
        </p:nvSpPr>
        <p:spPr>
          <a:xfrm>
            <a:off x="3756660" y="8676131"/>
            <a:ext cx="3435350" cy="838200"/>
          </a:xfrm>
          <a:custGeom>
            <a:avLst/>
            <a:gdLst/>
            <a:ahLst/>
            <a:cxnLst/>
            <a:rect l="l" t="t" r="r" b="b"/>
            <a:pathLst>
              <a:path w="3435350" h="838200">
                <a:moveTo>
                  <a:pt x="3435096" y="6096"/>
                </a:moveTo>
                <a:lnTo>
                  <a:pt x="3429762" y="0"/>
                </a:lnTo>
                <a:lnTo>
                  <a:pt x="5334" y="0"/>
                </a:lnTo>
                <a:lnTo>
                  <a:pt x="0" y="6096"/>
                </a:lnTo>
                <a:lnTo>
                  <a:pt x="0" y="832866"/>
                </a:lnTo>
                <a:lnTo>
                  <a:pt x="5334" y="838200"/>
                </a:lnTo>
                <a:lnTo>
                  <a:pt x="3429762" y="838200"/>
                </a:lnTo>
                <a:lnTo>
                  <a:pt x="3435096" y="832866"/>
                </a:lnTo>
                <a:lnTo>
                  <a:pt x="3435096" y="826020"/>
                </a:lnTo>
                <a:lnTo>
                  <a:pt x="25146" y="826020"/>
                </a:lnTo>
                <a:lnTo>
                  <a:pt x="12954" y="813054"/>
                </a:lnTo>
                <a:lnTo>
                  <a:pt x="25146" y="826008"/>
                </a:lnTo>
                <a:lnTo>
                  <a:pt x="3348228" y="826008"/>
                </a:lnTo>
                <a:lnTo>
                  <a:pt x="3348228" y="813054"/>
                </a:lnTo>
                <a:lnTo>
                  <a:pt x="25146" y="813054"/>
                </a:lnTo>
                <a:lnTo>
                  <a:pt x="25146" y="25908"/>
                </a:lnTo>
                <a:lnTo>
                  <a:pt x="3409950" y="25908"/>
                </a:lnTo>
                <a:lnTo>
                  <a:pt x="3409950" y="716280"/>
                </a:lnTo>
                <a:lnTo>
                  <a:pt x="3435096" y="716280"/>
                </a:lnTo>
                <a:lnTo>
                  <a:pt x="3435096" y="25908"/>
                </a:lnTo>
                <a:lnTo>
                  <a:pt x="3435096" y="12954"/>
                </a:lnTo>
                <a:lnTo>
                  <a:pt x="3435096" y="6096"/>
                </a:lnTo>
                <a:close/>
              </a:path>
            </a:pathLst>
          </a:custGeom>
          <a:solidFill>
            <a:srgbClr val="221F1F"/>
          </a:solidFill>
        </p:spPr>
        <p:txBody>
          <a:bodyPr wrap="square" lIns="0" tIns="0" rIns="0" bIns="0" rtlCol="0"/>
          <a:lstStyle/>
          <a:p>
            <a:endParaRPr/>
          </a:p>
        </p:txBody>
      </p:sp>
      <p:sp>
        <p:nvSpPr>
          <p:cNvPr id="5" name="object 5"/>
          <p:cNvSpPr/>
          <p:nvPr/>
        </p:nvSpPr>
        <p:spPr>
          <a:xfrm>
            <a:off x="1227785" y="7557642"/>
            <a:ext cx="21590" cy="35560"/>
          </a:xfrm>
          <a:custGeom>
            <a:avLst/>
            <a:gdLst/>
            <a:ahLst/>
            <a:cxnLst/>
            <a:rect l="l" t="t" r="r" b="b"/>
            <a:pathLst>
              <a:path w="21590" h="35559">
                <a:moveTo>
                  <a:pt x="762" y="32766"/>
                </a:moveTo>
                <a:lnTo>
                  <a:pt x="0" y="35052"/>
                </a:lnTo>
                <a:lnTo>
                  <a:pt x="469" y="34290"/>
                </a:lnTo>
                <a:lnTo>
                  <a:pt x="762" y="32766"/>
                </a:lnTo>
                <a:close/>
              </a:path>
              <a:path w="21590" h="35559">
                <a:moveTo>
                  <a:pt x="21285" y="0"/>
                </a:moveTo>
                <a:lnTo>
                  <a:pt x="19761" y="1524"/>
                </a:lnTo>
                <a:lnTo>
                  <a:pt x="20739" y="889"/>
                </a:lnTo>
                <a:lnTo>
                  <a:pt x="21285" y="0"/>
                </a:lnTo>
                <a:close/>
              </a:path>
            </a:pathLst>
          </a:custGeom>
          <a:solidFill>
            <a:srgbClr val="221F1F"/>
          </a:solidFill>
        </p:spPr>
        <p:txBody>
          <a:bodyPr wrap="square" lIns="0" tIns="0" rIns="0" bIns="0" rtlCol="0"/>
          <a:lstStyle/>
          <a:p>
            <a:endParaRPr/>
          </a:p>
        </p:txBody>
      </p:sp>
      <p:sp>
        <p:nvSpPr>
          <p:cNvPr id="6" name="object 6"/>
          <p:cNvSpPr/>
          <p:nvPr/>
        </p:nvSpPr>
        <p:spPr>
          <a:xfrm>
            <a:off x="1482852" y="8425433"/>
            <a:ext cx="27305" cy="33655"/>
          </a:xfrm>
          <a:custGeom>
            <a:avLst/>
            <a:gdLst/>
            <a:ahLst/>
            <a:cxnLst/>
            <a:rect l="l" t="t" r="r" b="b"/>
            <a:pathLst>
              <a:path w="27305" h="33654">
                <a:moveTo>
                  <a:pt x="1143" y="1524"/>
                </a:moveTo>
                <a:lnTo>
                  <a:pt x="508" y="762"/>
                </a:lnTo>
                <a:lnTo>
                  <a:pt x="381" y="0"/>
                </a:lnTo>
                <a:lnTo>
                  <a:pt x="0" y="0"/>
                </a:lnTo>
                <a:lnTo>
                  <a:pt x="762" y="1524"/>
                </a:lnTo>
                <a:lnTo>
                  <a:pt x="1143" y="1524"/>
                </a:lnTo>
                <a:close/>
              </a:path>
              <a:path w="27305" h="33654">
                <a:moveTo>
                  <a:pt x="27305" y="33528"/>
                </a:moveTo>
                <a:lnTo>
                  <a:pt x="24130" y="32258"/>
                </a:lnTo>
                <a:lnTo>
                  <a:pt x="24003" y="32004"/>
                </a:lnTo>
                <a:lnTo>
                  <a:pt x="23622" y="32004"/>
                </a:lnTo>
                <a:lnTo>
                  <a:pt x="25146" y="33528"/>
                </a:lnTo>
                <a:lnTo>
                  <a:pt x="27305" y="33528"/>
                </a:lnTo>
                <a:close/>
              </a:path>
            </a:pathLst>
          </a:custGeom>
          <a:solidFill>
            <a:srgbClr val="221F1F"/>
          </a:solidFill>
        </p:spPr>
        <p:txBody>
          <a:bodyPr wrap="square" lIns="0" tIns="0" rIns="0" bIns="0" rtlCol="0"/>
          <a:lstStyle/>
          <a:p>
            <a:endParaRPr/>
          </a:p>
        </p:txBody>
      </p:sp>
      <p:grpSp>
        <p:nvGrpSpPr>
          <p:cNvPr id="7" name="object 7"/>
          <p:cNvGrpSpPr/>
          <p:nvPr/>
        </p:nvGrpSpPr>
        <p:grpSpPr>
          <a:xfrm>
            <a:off x="7092695" y="9378695"/>
            <a:ext cx="311150" cy="300355"/>
            <a:chOff x="7092695" y="9378695"/>
            <a:chExt cx="311150" cy="300355"/>
          </a:xfrm>
        </p:grpSpPr>
        <p:sp>
          <p:nvSpPr>
            <p:cNvPr id="8" name="object 8"/>
            <p:cNvSpPr/>
            <p:nvPr/>
          </p:nvSpPr>
          <p:spPr>
            <a:xfrm>
              <a:off x="7104887" y="9392411"/>
              <a:ext cx="288290" cy="276225"/>
            </a:xfrm>
            <a:custGeom>
              <a:avLst/>
              <a:gdLst/>
              <a:ahLst/>
              <a:cxnLst/>
              <a:rect l="l" t="t" r="r" b="b"/>
              <a:pathLst>
                <a:path w="288290" h="276225">
                  <a:moveTo>
                    <a:pt x="288035" y="0"/>
                  </a:moveTo>
                  <a:lnTo>
                    <a:pt x="0" y="0"/>
                  </a:lnTo>
                  <a:lnTo>
                    <a:pt x="0" y="275844"/>
                  </a:lnTo>
                  <a:lnTo>
                    <a:pt x="288035" y="275844"/>
                  </a:lnTo>
                  <a:lnTo>
                    <a:pt x="288035" y="0"/>
                  </a:lnTo>
                  <a:close/>
                </a:path>
              </a:pathLst>
            </a:custGeom>
            <a:solidFill>
              <a:srgbClr val="FFFFFF"/>
            </a:solidFill>
          </p:spPr>
          <p:txBody>
            <a:bodyPr wrap="square" lIns="0" tIns="0" rIns="0" bIns="0" rtlCol="0"/>
            <a:lstStyle/>
            <a:p>
              <a:endParaRPr/>
            </a:p>
          </p:txBody>
        </p:sp>
        <p:sp>
          <p:nvSpPr>
            <p:cNvPr id="9" name="object 9"/>
            <p:cNvSpPr/>
            <p:nvPr/>
          </p:nvSpPr>
          <p:spPr>
            <a:xfrm>
              <a:off x="7092696" y="9378695"/>
              <a:ext cx="311150" cy="300355"/>
            </a:xfrm>
            <a:custGeom>
              <a:avLst/>
              <a:gdLst/>
              <a:ahLst/>
              <a:cxnLst/>
              <a:rect l="l" t="t" r="r" b="b"/>
              <a:pathLst>
                <a:path w="311150" h="300354">
                  <a:moveTo>
                    <a:pt x="310896" y="5321"/>
                  </a:moveTo>
                  <a:lnTo>
                    <a:pt x="305562" y="0"/>
                  </a:lnTo>
                  <a:lnTo>
                    <a:pt x="285750" y="0"/>
                  </a:lnTo>
                  <a:lnTo>
                    <a:pt x="285750" y="25082"/>
                  </a:lnTo>
                  <a:lnTo>
                    <a:pt x="285750" y="275132"/>
                  </a:lnTo>
                  <a:lnTo>
                    <a:pt x="25146" y="275132"/>
                  </a:lnTo>
                  <a:lnTo>
                    <a:pt x="25146" y="25082"/>
                  </a:lnTo>
                  <a:lnTo>
                    <a:pt x="285750" y="25082"/>
                  </a:lnTo>
                  <a:lnTo>
                    <a:pt x="285750" y="0"/>
                  </a:lnTo>
                  <a:lnTo>
                    <a:pt x="5334" y="0"/>
                  </a:lnTo>
                  <a:lnTo>
                    <a:pt x="0" y="5321"/>
                  </a:lnTo>
                  <a:lnTo>
                    <a:pt x="0" y="294906"/>
                  </a:lnTo>
                  <a:lnTo>
                    <a:pt x="5334" y="300228"/>
                  </a:lnTo>
                  <a:lnTo>
                    <a:pt x="305562" y="300228"/>
                  </a:lnTo>
                  <a:lnTo>
                    <a:pt x="310896" y="294906"/>
                  </a:lnTo>
                  <a:lnTo>
                    <a:pt x="310896" y="288061"/>
                  </a:lnTo>
                  <a:lnTo>
                    <a:pt x="310896" y="275145"/>
                  </a:lnTo>
                  <a:lnTo>
                    <a:pt x="310896" y="25082"/>
                  </a:lnTo>
                  <a:lnTo>
                    <a:pt x="310896" y="12915"/>
                  </a:lnTo>
                  <a:lnTo>
                    <a:pt x="310896" y="5321"/>
                  </a:lnTo>
                  <a:close/>
                </a:path>
              </a:pathLst>
            </a:custGeom>
            <a:solidFill>
              <a:srgbClr val="221F1F"/>
            </a:solidFill>
          </p:spPr>
          <p:txBody>
            <a:bodyPr wrap="square" lIns="0" tIns="0" rIns="0" bIns="0" rtlCol="0"/>
            <a:lstStyle/>
            <a:p>
              <a:endParaRPr/>
            </a:p>
          </p:txBody>
        </p:sp>
      </p:grpSp>
      <p:sp>
        <p:nvSpPr>
          <p:cNvPr id="10" name="object 10"/>
          <p:cNvSpPr/>
          <p:nvPr/>
        </p:nvSpPr>
        <p:spPr>
          <a:xfrm>
            <a:off x="615696" y="595883"/>
            <a:ext cx="6579234" cy="443865"/>
          </a:xfrm>
          <a:custGeom>
            <a:avLst/>
            <a:gdLst/>
            <a:ahLst/>
            <a:cxnLst/>
            <a:rect l="l" t="t" r="r" b="b"/>
            <a:pathLst>
              <a:path w="6579234" h="443865">
                <a:moveTo>
                  <a:pt x="6579108" y="6096"/>
                </a:moveTo>
                <a:lnTo>
                  <a:pt x="6573012" y="0"/>
                </a:lnTo>
                <a:lnTo>
                  <a:pt x="6083" y="0"/>
                </a:lnTo>
                <a:lnTo>
                  <a:pt x="0" y="6096"/>
                </a:lnTo>
                <a:lnTo>
                  <a:pt x="0" y="438150"/>
                </a:lnTo>
                <a:lnTo>
                  <a:pt x="6083" y="443484"/>
                </a:lnTo>
                <a:lnTo>
                  <a:pt x="6573012" y="443484"/>
                </a:lnTo>
                <a:lnTo>
                  <a:pt x="6579108" y="438150"/>
                </a:lnTo>
                <a:lnTo>
                  <a:pt x="6579108" y="431292"/>
                </a:lnTo>
                <a:lnTo>
                  <a:pt x="6579108" y="418338"/>
                </a:lnTo>
                <a:lnTo>
                  <a:pt x="6579108" y="25146"/>
                </a:lnTo>
                <a:lnTo>
                  <a:pt x="6579108" y="12954"/>
                </a:lnTo>
                <a:lnTo>
                  <a:pt x="6579108" y="6096"/>
                </a:lnTo>
                <a:close/>
              </a:path>
            </a:pathLst>
          </a:custGeom>
          <a:solidFill>
            <a:srgbClr val="221F1F"/>
          </a:solidFill>
        </p:spPr>
        <p:txBody>
          <a:bodyPr wrap="square" lIns="0" tIns="0" rIns="0" bIns="0" rtlCol="0"/>
          <a:lstStyle/>
          <a:p>
            <a:endParaRPr/>
          </a:p>
        </p:txBody>
      </p:sp>
      <p:grpSp>
        <p:nvGrpSpPr>
          <p:cNvPr id="11" name="object 11"/>
          <p:cNvGrpSpPr/>
          <p:nvPr/>
        </p:nvGrpSpPr>
        <p:grpSpPr>
          <a:xfrm>
            <a:off x="677797" y="1138961"/>
            <a:ext cx="6518275" cy="3055620"/>
            <a:chOff x="677797" y="1138961"/>
            <a:chExt cx="6518275" cy="3055620"/>
          </a:xfrm>
        </p:grpSpPr>
        <p:sp>
          <p:nvSpPr>
            <p:cNvPr id="12" name="object 12"/>
            <p:cNvSpPr/>
            <p:nvPr/>
          </p:nvSpPr>
          <p:spPr>
            <a:xfrm>
              <a:off x="3417709" y="1152931"/>
              <a:ext cx="0" cy="196850"/>
            </a:xfrm>
            <a:custGeom>
              <a:avLst/>
              <a:gdLst/>
              <a:ahLst/>
              <a:cxnLst/>
              <a:rect l="l" t="t" r="r" b="b"/>
              <a:pathLst>
                <a:path h="196850">
                  <a:moveTo>
                    <a:pt x="0" y="0"/>
                  </a:moveTo>
                  <a:lnTo>
                    <a:pt x="0" y="196272"/>
                  </a:lnTo>
                </a:path>
              </a:pathLst>
            </a:custGeom>
            <a:ln w="27791">
              <a:solidFill>
                <a:srgbClr val="221F1F"/>
              </a:solidFill>
            </a:ln>
          </p:spPr>
          <p:txBody>
            <a:bodyPr wrap="square" lIns="0" tIns="0" rIns="0" bIns="0" rtlCol="0"/>
            <a:lstStyle/>
            <a:p>
              <a:endParaRPr/>
            </a:p>
          </p:txBody>
        </p:sp>
        <p:sp>
          <p:nvSpPr>
            <p:cNvPr id="13" name="object 13"/>
            <p:cNvSpPr/>
            <p:nvPr/>
          </p:nvSpPr>
          <p:spPr>
            <a:xfrm>
              <a:off x="703197" y="1339659"/>
              <a:ext cx="6467475" cy="0"/>
            </a:xfrm>
            <a:custGeom>
              <a:avLst/>
              <a:gdLst/>
              <a:ahLst/>
              <a:cxnLst/>
              <a:rect l="l" t="t" r="r" b="b"/>
              <a:pathLst>
                <a:path w="6467475">
                  <a:moveTo>
                    <a:pt x="0" y="0"/>
                  </a:moveTo>
                  <a:lnTo>
                    <a:pt x="6467130" y="0"/>
                  </a:lnTo>
                </a:path>
              </a:pathLst>
            </a:custGeom>
            <a:ln w="50292">
              <a:solidFill>
                <a:srgbClr val="221F1F"/>
              </a:solidFill>
            </a:ln>
          </p:spPr>
          <p:txBody>
            <a:bodyPr wrap="square" lIns="0" tIns="0" rIns="0" bIns="0" rtlCol="0"/>
            <a:lstStyle/>
            <a:p>
              <a:endParaRPr/>
            </a:p>
          </p:txBody>
        </p:sp>
        <p:sp>
          <p:nvSpPr>
            <p:cNvPr id="14" name="object 14"/>
            <p:cNvSpPr/>
            <p:nvPr/>
          </p:nvSpPr>
          <p:spPr>
            <a:xfrm>
              <a:off x="7152678" y="1324775"/>
              <a:ext cx="0" cy="2844165"/>
            </a:xfrm>
            <a:custGeom>
              <a:avLst/>
              <a:gdLst/>
              <a:ahLst/>
              <a:cxnLst/>
              <a:rect l="l" t="t" r="r" b="b"/>
              <a:pathLst>
                <a:path h="2844165">
                  <a:moveTo>
                    <a:pt x="0" y="0"/>
                  </a:moveTo>
                  <a:lnTo>
                    <a:pt x="0" y="2843935"/>
                  </a:lnTo>
                </a:path>
              </a:pathLst>
            </a:custGeom>
            <a:ln w="50292">
              <a:solidFill>
                <a:srgbClr val="221F1F"/>
              </a:solidFill>
            </a:ln>
          </p:spPr>
          <p:txBody>
            <a:bodyPr wrap="square" lIns="0" tIns="0" rIns="0" bIns="0" rtlCol="0"/>
            <a:lstStyle/>
            <a:p>
              <a:endParaRPr/>
            </a:p>
          </p:txBody>
        </p:sp>
      </p:grpSp>
      <p:sp>
        <p:nvSpPr>
          <p:cNvPr id="16" name="object 16"/>
          <p:cNvSpPr txBox="1"/>
          <p:nvPr/>
        </p:nvSpPr>
        <p:spPr>
          <a:xfrm>
            <a:off x="641604" y="604519"/>
            <a:ext cx="6527800" cy="345440"/>
          </a:xfrm>
          <a:prstGeom prst="rect">
            <a:avLst/>
          </a:prstGeom>
        </p:spPr>
        <p:txBody>
          <a:bodyPr vert="horz" wrap="square" lIns="0" tIns="12700" rIns="0" bIns="0" rtlCol="0">
            <a:spAutoFit/>
          </a:bodyPr>
          <a:lstStyle/>
          <a:p>
            <a:pPr marL="198120">
              <a:lnSpc>
                <a:spcPct val="100000"/>
              </a:lnSpc>
              <a:spcBef>
                <a:spcPts val="100"/>
              </a:spcBef>
            </a:pPr>
            <a:r>
              <a:rPr sz="2100" b="1" spc="-35" dirty="0">
                <a:solidFill>
                  <a:srgbClr val="FFFFFF"/>
                </a:solidFill>
                <a:latin typeface="Times New Roman"/>
                <a:cs typeface="Times New Roman"/>
              </a:rPr>
              <a:t>Single</a:t>
            </a:r>
            <a:r>
              <a:rPr sz="2100" b="1" spc="-65" dirty="0">
                <a:solidFill>
                  <a:srgbClr val="FFFFFF"/>
                </a:solidFill>
                <a:latin typeface="Times New Roman"/>
                <a:cs typeface="Times New Roman"/>
              </a:rPr>
              <a:t> </a:t>
            </a:r>
            <a:r>
              <a:rPr sz="2100" b="1" spc="-70" dirty="0">
                <a:solidFill>
                  <a:srgbClr val="FFFFFF"/>
                </a:solidFill>
                <a:latin typeface="Times New Roman"/>
                <a:cs typeface="Times New Roman"/>
              </a:rPr>
              <a:t>Family</a:t>
            </a:r>
            <a:r>
              <a:rPr sz="2100" b="1" spc="-65" dirty="0">
                <a:solidFill>
                  <a:srgbClr val="FFFFFF"/>
                </a:solidFill>
                <a:latin typeface="Times New Roman"/>
                <a:cs typeface="Times New Roman"/>
              </a:rPr>
              <a:t> </a:t>
            </a:r>
            <a:r>
              <a:rPr sz="2100" b="1" spc="-40" dirty="0">
                <a:solidFill>
                  <a:srgbClr val="FFFFFF"/>
                </a:solidFill>
                <a:latin typeface="Times New Roman"/>
                <a:cs typeface="Times New Roman"/>
              </a:rPr>
              <a:t>Residential</a:t>
            </a:r>
            <a:r>
              <a:rPr sz="2100" b="1" spc="-25" dirty="0">
                <a:solidFill>
                  <a:srgbClr val="FFFFFF"/>
                </a:solidFill>
                <a:latin typeface="Times New Roman"/>
                <a:cs typeface="Times New Roman"/>
              </a:rPr>
              <a:t> </a:t>
            </a:r>
            <a:r>
              <a:rPr sz="2100" b="1" spc="-75" dirty="0">
                <a:solidFill>
                  <a:srgbClr val="FFFFFF"/>
                </a:solidFill>
                <a:latin typeface="Times New Roman"/>
                <a:cs typeface="Times New Roman"/>
              </a:rPr>
              <a:t>Uncovered</a:t>
            </a:r>
            <a:r>
              <a:rPr sz="2100" b="1" spc="-65" dirty="0">
                <a:solidFill>
                  <a:srgbClr val="FFFFFF"/>
                </a:solidFill>
                <a:latin typeface="Times New Roman"/>
                <a:cs typeface="Times New Roman"/>
              </a:rPr>
              <a:t> </a:t>
            </a:r>
            <a:r>
              <a:rPr sz="2100" b="1" spc="-60" dirty="0">
                <a:solidFill>
                  <a:srgbClr val="FFFFFF"/>
                </a:solidFill>
                <a:latin typeface="Times New Roman"/>
                <a:cs typeface="Times New Roman"/>
              </a:rPr>
              <a:t>Decks</a:t>
            </a:r>
            <a:r>
              <a:rPr sz="2100" b="1" spc="-90" dirty="0">
                <a:solidFill>
                  <a:srgbClr val="FFFFFF"/>
                </a:solidFill>
                <a:latin typeface="Times New Roman"/>
                <a:cs typeface="Times New Roman"/>
              </a:rPr>
              <a:t> </a:t>
            </a:r>
            <a:r>
              <a:rPr sz="2100" b="1" spc="-30" dirty="0">
                <a:solidFill>
                  <a:srgbClr val="FFFFFF"/>
                </a:solidFill>
                <a:latin typeface="Times New Roman"/>
                <a:cs typeface="Times New Roman"/>
              </a:rPr>
              <a:t>and</a:t>
            </a:r>
            <a:r>
              <a:rPr sz="2100" b="1" spc="-85" dirty="0">
                <a:solidFill>
                  <a:srgbClr val="FFFFFF"/>
                </a:solidFill>
                <a:latin typeface="Times New Roman"/>
                <a:cs typeface="Times New Roman"/>
              </a:rPr>
              <a:t> </a:t>
            </a:r>
            <a:r>
              <a:rPr sz="2100" b="1" spc="-10" dirty="0">
                <a:solidFill>
                  <a:srgbClr val="FFFFFF"/>
                </a:solidFill>
                <a:latin typeface="Times New Roman"/>
                <a:cs typeface="Times New Roman"/>
              </a:rPr>
              <a:t>Porches</a:t>
            </a:r>
            <a:endParaRPr sz="2100">
              <a:latin typeface="Times New Roman"/>
              <a:cs typeface="Times New Roman"/>
            </a:endParaRPr>
          </a:p>
        </p:txBody>
      </p:sp>
      <p:sp>
        <p:nvSpPr>
          <p:cNvPr id="17" name="object 17"/>
          <p:cNvSpPr txBox="1"/>
          <p:nvPr/>
        </p:nvSpPr>
        <p:spPr>
          <a:xfrm>
            <a:off x="815149" y="1135037"/>
            <a:ext cx="2051685"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a:cs typeface="Times New Roman"/>
              </a:rPr>
              <a:t>Table 1 Ledger </a:t>
            </a:r>
            <a:r>
              <a:rPr sz="1400" b="1" spc="-10" dirty="0">
                <a:solidFill>
                  <a:srgbClr val="FFFFFF"/>
                </a:solidFill>
                <a:latin typeface="Times New Roman"/>
                <a:cs typeface="Times New Roman"/>
              </a:rPr>
              <a:t>connection</a:t>
            </a:r>
            <a:endParaRPr sz="1400">
              <a:latin typeface="Times New Roman"/>
              <a:cs typeface="Times New Roman"/>
            </a:endParaRPr>
          </a:p>
        </p:txBody>
      </p:sp>
      <p:grpSp>
        <p:nvGrpSpPr>
          <p:cNvPr id="18" name="object 18"/>
          <p:cNvGrpSpPr/>
          <p:nvPr/>
        </p:nvGrpSpPr>
        <p:grpSpPr>
          <a:xfrm>
            <a:off x="658532" y="3415004"/>
            <a:ext cx="6523990" cy="5197779"/>
            <a:chOff x="646272" y="3276600"/>
            <a:chExt cx="6523990" cy="5197779"/>
          </a:xfrm>
        </p:grpSpPr>
        <p:sp>
          <p:nvSpPr>
            <p:cNvPr id="19" name="object 19"/>
            <p:cNvSpPr/>
            <p:nvPr/>
          </p:nvSpPr>
          <p:spPr>
            <a:xfrm>
              <a:off x="7146633" y="4146219"/>
              <a:ext cx="0" cy="4328160"/>
            </a:xfrm>
            <a:custGeom>
              <a:avLst/>
              <a:gdLst/>
              <a:ahLst/>
              <a:cxnLst/>
              <a:rect l="l" t="t" r="r" b="b"/>
              <a:pathLst>
                <a:path h="4328159">
                  <a:moveTo>
                    <a:pt x="0" y="0"/>
                  </a:moveTo>
                  <a:lnTo>
                    <a:pt x="0" y="4327645"/>
                  </a:lnTo>
                </a:path>
              </a:pathLst>
            </a:custGeom>
            <a:ln w="52539">
              <a:solidFill>
                <a:srgbClr val="221F1F"/>
              </a:solidFill>
            </a:ln>
          </p:spPr>
          <p:txBody>
            <a:bodyPr wrap="square" lIns="0" tIns="0" rIns="0" bIns="0" rtlCol="0"/>
            <a:lstStyle/>
            <a:p>
              <a:endParaRPr/>
            </a:p>
          </p:txBody>
        </p:sp>
        <p:sp>
          <p:nvSpPr>
            <p:cNvPr id="20" name="object 20"/>
            <p:cNvSpPr/>
            <p:nvPr/>
          </p:nvSpPr>
          <p:spPr>
            <a:xfrm>
              <a:off x="646272" y="8470722"/>
              <a:ext cx="6523990" cy="0"/>
            </a:xfrm>
            <a:custGeom>
              <a:avLst/>
              <a:gdLst/>
              <a:ahLst/>
              <a:cxnLst/>
              <a:rect l="l" t="t" r="r" b="b"/>
              <a:pathLst>
                <a:path w="6523990">
                  <a:moveTo>
                    <a:pt x="0" y="0"/>
                  </a:moveTo>
                  <a:lnTo>
                    <a:pt x="6523808" y="0"/>
                  </a:lnTo>
                </a:path>
              </a:pathLst>
            </a:custGeom>
            <a:ln w="46333">
              <a:solidFill>
                <a:srgbClr val="221F1F"/>
              </a:solidFill>
            </a:ln>
          </p:spPr>
          <p:txBody>
            <a:bodyPr wrap="square" lIns="0" tIns="0" rIns="0" bIns="0" rtlCol="0"/>
            <a:lstStyle/>
            <a:p>
              <a:endParaRPr/>
            </a:p>
          </p:txBody>
        </p:sp>
        <p:sp>
          <p:nvSpPr>
            <p:cNvPr id="21" name="object 21"/>
            <p:cNvSpPr/>
            <p:nvPr/>
          </p:nvSpPr>
          <p:spPr>
            <a:xfrm>
              <a:off x="2497239" y="3276600"/>
              <a:ext cx="2950210" cy="1172845"/>
            </a:xfrm>
            <a:custGeom>
              <a:avLst/>
              <a:gdLst/>
              <a:ahLst/>
              <a:cxnLst/>
              <a:rect l="l" t="t" r="r" b="b"/>
              <a:pathLst>
                <a:path w="2950210" h="1172845">
                  <a:moveTo>
                    <a:pt x="2950045" y="294398"/>
                  </a:moveTo>
                  <a:lnTo>
                    <a:pt x="2946920" y="258648"/>
                  </a:lnTo>
                  <a:lnTo>
                    <a:pt x="2938386" y="229450"/>
                  </a:lnTo>
                  <a:lnTo>
                    <a:pt x="2925737" y="209765"/>
                  </a:lnTo>
                  <a:lnTo>
                    <a:pt x="2910255" y="202552"/>
                  </a:lnTo>
                  <a:lnTo>
                    <a:pt x="508000" y="202552"/>
                  </a:lnTo>
                  <a:lnTo>
                    <a:pt x="508000" y="67259"/>
                  </a:lnTo>
                  <a:lnTo>
                    <a:pt x="500011" y="41084"/>
                  </a:lnTo>
                  <a:lnTo>
                    <a:pt x="478231" y="19710"/>
                  </a:lnTo>
                  <a:lnTo>
                    <a:pt x="445935" y="5295"/>
                  </a:lnTo>
                  <a:lnTo>
                    <a:pt x="406400" y="0"/>
                  </a:lnTo>
                  <a:lnTo>
                    <a:pt x="101600" y="0"/>
                  </a:lnTo>
                  <a:lnTo>
                    <a:pt x="62052" y="5295"/>
                  </a:lnTo>
                  <a:lnTo>
                    <a:pt x="29756" y="19710"/>
                  </a:lnTo>
                  <a:lnTo>
                    <a:pt x="7975" y="41084"/>
                  </a:lnTo>
                  <a:lnTo>
                    <a:pt x="0" y="67259"/>
                  </a:lnTo>
                  <a:lnTo>
                    <a:pt x="0" y="271119"/>
                  </a:lnTo>
                  <a:lnTo>
                    <a:pt x="7975" y="297294"/>
                  </a:lnTo>
                  <a:lnTo>
                    <a:pt x="9829" y="299123"/>
                  </a:lnTo>
                  <a:lnTo>
                    <a:pt x="9829" y="1080935"/>
                  </a:lnTo>
                  <a:lnTo>
                    <a:pt x="12966" y="1116698"/>
                  </a:lnTo>
                  <a:lnTo>
                    <a:pt x="21488" y="1145895"/>
                  </a:lnTo>
                  <a:lnTo>
                    <a:pt x="34137" y="1165580"/>
                  </a:lnTo>
                  <a:lnTo>
                    <a:pt x="49631" y="1172794"/>
                  </a:lnTo>
                  <a:lnTo>
                    <a:pt x="2910255" y="1172794"/>
                  </a:lnTo>
                  <a:lnTo>
                    <a:pt x="2925737" y="1165580"/>
                  </a:lnTo>
                  <a:lnTo>
                    <a:pt x="2938386" y="1145895"/>
                  </a:lnTo>
                  <a:lnTo>
                    <a:pt x="2946920" y="1116698"/>
                  </a:lnTo>
                  <a:lnTo>
                    <a:pt x="2950045" y="1080935"/>
                  </a:lnTo>
                  <a:lnTo>
                    <a:pt x="2950045" y="294398"/>
                  </a:lnTo>
                  <a:close/>
                </a:path>
              </a:pathLst>
            </a:custGeom>
            <a:solidFill>
              <a:srgbClr val="231F20"/>
            </a:solidFill>
          </p:spPr>
          <p:txBody>
            <a:bodyPr wrap="square" lIns="0" tIns="0" rIns="0" bIns="0" rtlCol="0"/>
            <a:lstStyle/>
            <a:p>
              <a:endParaRPr dirty="0"/>
            </a:p>
          </p:txBody>
        </p:sp>
      </p:grpSp>
      <p:sp>
        <p:nvSpPr>
          <p:cNvPr id="22" name="object 22"/>
          <p:cNvSpPr txBox="1"/>
          <p:nvPr/>
        </p:nvSpPr>
        <p:spPr>
          <a:xfrm>
            <a:off x="2660141" y="3397060"/>
            <a:ext cx="2876983" cy="1205458"/>
          </a:xfrm>
          <a:prstGeom prst="rect">
            <a:avLst/>
          </a:prstGeom>
        </p:spPr>
        <p:txBody>
          <a:bodyPr vert="horz" wrap="square" lIns="0" tIns="12700" rIns="0" bIns="0" rtlCol="0">
            <a:spAutoFit/>
          </a:bodyPr>
          <a:lstStyle/>
          <a:p>
            <a:pPr marL="12700">
              <a:lnSpc>
                <a:spcPts val="2014"/>
              </a:lnSpc>
              <a:spcBef>
                <a:spcPts val="100"/>
              </a:spcBef>
            </a:pPr>
            <a:r>
              <a:rPr sz="1600" spc="220" dirty="0">
                <a:solidFill>
                  <a:srgbClr val="FFFFFF"/>
                </a:solidFill>
                <a:latin typeface="Times New Roman" panose="02020603050405020304" pitchFamily="18" charset="0"/>
                <a:cs typeface="Times New Roman" panose="02020603050405020304" pitchFamily="18" charset="0"/>
              </a:rPr>
              <a:t>☛</a:t>
            </a:r>
            <a:endParaRPr sz="1600" dirty="0">
              <a:latin typeface="Times New Roman" panose="02020603050405020304" pitchFamily="18" charset="0"/>
              <a:cs typeface="Times New Roman" panose="02020603050405020304" pitchFamily="18" charset="0"/>
            </a:endParaRPr>
          </a:p>
          <a:p>
            <a:pPr algn="l"/>
            <a:r>
              <a:rPr sz="1150" dirty="0">
                <a:solidFill>
                  <a:srgbClr val="FFFFFF"/>
                </a:solidFill>
                <a:latin typeface="Times New Roman" panose="02020603050405020304" pitchFamily="18" charset="0"/>
                <a:cs typeface="Times New Roman" panose="02020603050405020304" pitchFamily="18" charset="0"/>
              </a:rPr>
              <a:t>Ledger minimum size 2x8 pressure treated</a:t>
            </a:r>
            <a:endParaRPr sz="1150" dirty="0">
              <a:latin typeface="Times New Roman" panose="02020603050405020304" pitchFamily="18" charset="0"/>
              <a:cs typeface="Times New Roman" panose="02020603050405020304" pitchFamily="18" charset="0"/>
            </a:endParaRPr>
          </a:p>
          <a:p>
            <a:pPr marR="5080" algn="l">
              <a:spcBef>
                <a:spcPts val="55"/>
              </a:spcBef>
            </a:pPr>
            <a:r>
              <a:rPr sz="1150" dirty="0">
                <a:solidFill>
                  <a:srgbClr val="FFFFFF"/>
                </a:solidFill>
                <a:latin typeface="Times New Roman" panose="02020603050405020304" pitchFamily="18" charset="0"/>
                <a:cs typeface="Times New Roman" panose="02020603050405020304" pitchFamily="18" charset="0"/>
              </a:rPr>
              <a:t>HF, DF or SP #2 or better</a:t>
            </a:r>
            <a:r>
              <a:rPr sz="1150" i="1" dirty="0">
                <a:solidFill>
                  <a:srgbClr val="FFFFFF"/>
                </a:solidFill>
                <a:latin typeface="Times New Roman" panose="02020603050405020304" pitchFamily="18" charset="0"/>
                <a:cs typeface="Times New Roman" panose="02020603050405020304" pitchFamily="18" charset="0"/>
              </a:rPr>
              <a:t>; </a:t>
            </a:r>
            <a:r>
              <a:rPr sz="1150" dirty="0">
                <a:solidFill>
                  <a:srgbClr val="FFFFFF"/>
                </a:solidFill>
                <a:latin typeface="Times New Roman" panose="02020603050405020304" pitchFamily="18" charset="0"/>
                <a:cs typeface="Times New Roman" panose="02020603050405020304" pitchFamily="18" charset="0"/>
              </a:rPr>
              <a:t>shall not be supported by stone or masonry veneer</a:t>
            </a:r>
            <a:r>
              <a:rPr lang="en-US" sz="1150" dirty="0">
                <a:solidFill>
                  <a:srgbClr val="FFFFFF"/>
                </a:solidFill>
                <a:latin typeface="Times New Roman" panose="02020603050405020304" pitchFamily="18" charset="0"/>
                <a:cs typeface="Times New Roman" panose="02020603050405020304" pitchFamily="18" charset="0"/>
              </a:rPr>
              <a:t>.</a:t>
            </a:r>
            <a:r>
              <a:rPr sz="1150" dirty="0">
                <a:solidFill>
                  <a:srgbClr val="FFFFFF"/>
                </a:solidFill>
                <a:latin typeface="Times New Roman" panose="02020603050405020304" pitchFamily="18" charset="0"/>
                <a:cs typeface="Times New Roman" panose="02020603050405020304" pitchFamily="18" charset="0"/>
              </a:rPr>
              <a:t> </a:t>
            </a:r>
            <a:r>
              <a:rPr lang="en-US" sz="1150" dirty="0">
                <a:solidFill>
                  <a:srgbClr val="FFFFFF"/>
                </a:solidFill>
                <a:latin typeface="Times New Roman" panose="02020603050405020304" pitchFamily="18" charset="0"/>
                <a:cs typeface="Times New Roman" panose="02020603050405020304" pitchFamily="18" charset="0"/>
              </a:rPr>
              <a:t>Attachment to a cantilevered floor requires engineering design and approval by AHJ.</a:t>
            </a:r>
            <a:endParaRPr sz="1150" dirty="0">
              <a:latin typeface="Times New Roman" panose="02020603050405020304" pitchFamily="18" charset="0"/>
              <a:cs typeface="Times New Roman" panose="02020603050405020304" pitchFamily="18" charset="0"/>
            </a:endParaRPr>
          </a:p>
        </p:txBody>
      </p:sp>
      <p:grpSp>
        <p:nvGrpSpPr>
          <p:cNvPr id="23" name="object 23"/>
          <p:cNvGrpSpPr/>
          <p:nvPr/>
        </p:nvGrpSpPr>
        <p:grpSpPr>
          <a:xfrm>
            <a:off x="458876" y="432726"/>
            <a:ext cx="6865620" cy="9164320"/>
            <a:chOff x="458876" y="432726"/>
            <a:chExt cx="6865620" cy="9164320"/>
          </a:xfrm>
        </p:grpSpPr>
        <p:sp>
          <p:nvSpPr>
            <p:cNvPr id="24" name="object 24"/>
            <p:cNvSpPr/>
            <p:nvPr/>
          </p:nvSpPr>
          <p:spPr>
            <a:xfrm>
              <a:off x="672846" y="1369847"/>
              <a:ext cx="0" cy="7091680"/>
            </a:xfrm>
            <a:custGeom>
              <a:avLst/>
              <a:gdLst/>
              <a:ahLst/>
              <a:cxnLst/>
              <a:rect l="l" t="t" r="r" b="b"/>
              <a:pathLst>
                <a:path h="7091680">
                  <a:moveTo>
                    <a:pt x="0" y="0"/>
                  </a:moveTo>
                  <a:lnTo>
                    <a:pt x="0" y="7091144"/>
                  </a:lnTo>
                </a:path>
              </a:pathLst>
            </a:custGeom>
            <a:ln w="54055">
              <a:solidFill>
                <a:srgbClr val="221F1F"/>
              </a:solidFill>
            </a:ln>
          </p:spPr>
          <p:txBody>
            <a:bodyPr wrap="square" lIns="0" tIns="0" rIns="0" bIns="0" rtlCol="0"/>
            <a:lstStyle/>
            <a:p>
              <a:endParaRPr/>
            </a:p>
          </p:txBody>
        </p:sp>
        <p:sp>
          <p:nvSpPr>
            <p:cNvPr id="25" name="object 25"/>
            <p:cNvSpPr/>
            <p:nvPr/>
          </p:nvSpPr>
          <p:spPr>
            <a:xfrm>
              <a:off x="458876" y="432726"/>
              <a:ext cx="6865620" cy="9164320"/>
            </a:xfrm>
            <a:custGeom>
              <a:avLst/>
              <a:gdLst/>
              <a:ahLst/>
              <a:cxnLst/>
              <a:rect l="l" t="t" r="r" b="b"/>
              <a:pathLst>
                <a:path w="6865620" h="9164320">
                  <a:moveTo>
                    <a:pt x="25057" y="39497"/>
                  </a:moveTo>
                  <a:lnTo>
                    <a:pt x="12915" y="39497"/>
                  </a:lnTo>
                  <a:lnTo>
                    <a:pt x="0" y="27343"/>
                  </a:lnTo>
                  <a:lnTo>
                    <a:pt x="0" y="9144470"/>
                  </a:lnTo>
                  <a:lnTo>
                    <a:pt x="12915" y="9131554"/>
                  </a:lnTo>
                  <a:lnTo>
                    <a:pt x="25057" y="9131554"/>
                  </a:lnTo>
                  <a:lnTo>
                    <a:pt x="25057" y="39497"/>
                  </a:lnTo>
                  <a:close/>
                </a:path>
                <a:path w="6865620" h="9164320">
                  <a:moveTo>
                    <a:pt x="6632930" y="9151493"/>
                  </a:moveTo>
                  <a:lnTo>
                    <a:pt x="14973" y="9151493"/>
                  </a:lnTo>
                  <a:lnTo>
                    <a:pt x="14973" y="9164041"/>
                  </a:lnTo>
                  <a:lnTo>
                    <a:pt x="6632930" y="9164041"/>
                  </a:lnTo>
                  <a:lnTo>
                    <a:pt x="6632930" y="9151493"/>
                  </a:lnTo>
                  <a:close/>
                </a:path>
                <a:path w="6865620" h="9164320">
                  <a:moveTo>
                    <a:pt x="6865239" y="11417"/>
                  </a:moveTo>
                  <a:lnTo>
                    <a:pt x="6835102" y="11417"/>
                  </a:lnTo>
                  <a:lnTo>
                    <a:pt x="6822999" y="0"/>
                  </a:lnTo>
                  <a:lnTo>
                    <a:pt x="6822999" y="11417"/>
                  </a:lnTo>
                  <a:lnTo>
                    <a:pt x="33147" y="11417"/>
                  </a:lnTo>
                  <a:lnTo>
                    <a:pt x="33147" y="24371"/>
                  </a:lnTo>
                  <a:lnTo>
                    <a:pt x="6822999" y="24371"/>
                  </a:lnTo>
                  <a:lnTo>
                    <a:pt x="6822999" y="8947975"/>
                  </a:lnTo>
                  <a:lnTo>
                    <a:pt x="6835661" y="8935301"/>
                  </a:lnTo>
                  <a:lnTo>
                    <a:pt x="6847599" y="8935301"/>
                  </a:lnTo>
                  <a:lnTo>
                    <a:pt x="6847599" y="24371"/>
                  </a:lnTo>
                  <a:lnTo>
                    <a:pt x="6865239" y="24371"/>
                  </a:lnTo>
                  <a:lnTo>
                    <a:pt x="6865239" y="11417"/>
                  </a:lnTo>
                  <a:close/>
                </a:path>
              </a:pathLst>
            </a:custGeom>
            <a:solidFill>
              <a:srgbClr val="221F1F"/>
            </a:solidFill>
          </p:spPr>
          <p:txBody>
            <a:bodyPr wrap="square" lIns="0" tIns="0" rIns="0" bIns="0" rtlCol="0"/>
            <a:lstStyle/>
            <a:p>
              <a:endParaRPr/>
            </a:p>
          </p:txBody>
        </p:sp>
        <p:sp>
          <p:nvSpPr>
            <p:cNvPr id="26" name="object 26"/>
            <p:cNvSpPr/>
            <p:nvPr/>
          </p:nvSpPr>
          <p:spPr>
            <a:xfrm>
              <a:off x="3926649" y="5463501"/>
              <a:ext cx="2519045" cy="976630"/>
            </a:xfrm>
            <a:custGeom>
              <a:avLst/>
              <a:gdLst/>
              <a:ahLst/>
              <a:cxnLst/>
              <a:rect l="l" t="t" r="r" b="b"/>
              <a:pathLst>
                <a:path w="2519045" h="976629">
                  <a:moveTo>
                    <a:pt x="30276" y="856513"/>
                  </a:moveTo>
                  <a:lnTo>
                    <a:pt x="28790" y="852881"/>
                  </a:lnTo>
                  <a:lnTo>
                    <a:pt x="23825" y="846810"/>
                  </a:lnTo>
                  <a:lnTo>
                    <a:pt x="20358" y="845604"/>
                  </a:lnTo>
                  <a:lnTo>
                    <a:pt x="11417" y="845604"/>
                  </a:lnTo>
                  <a:lnTo>
                    <a:pt x="7937" y="846810"/>
                  </a:lnTo>
                  <a:lnTo>
                    <a:pt x="5461" y="849845"/>
                  </a:lnTo>
                  <a:lnTo>
                    <a:pt x="2971" y="852271"/>
                  </a:lnTo>
                  <a:lnTo>
                    <a:pt x="1485" y="856513"/>
                  </a:lnTo>
                  <a:lnTo>
                    <a:pt x="990" y="861974"/>
                  </a:lnTo>
                  <a:lnTo>
                    <a:pt x="6946" y="862571"/>
                  </a:lnTo>
                  <a:lnTo>
                    <a:pt x="6946" y="858939"/>
                  </a:lnTo>
                  <a:lnTo>
                    <a:pt x="7937" y="855903"/>
                  </a:lnTo>
                  <a:lnTo>
                    <a:pt x="10922" y="852271"/>
                  </a:lnTo>
                  <a:lnTo>
                    <a:pt x="12903" y="851052"/>
                  </a:lnTo>
                  <a:lnTo>
                    <a:pt x="18364" y="851052"/>
                  </a:lnTo>
                  <a:lnTo>
                    <a:pt x="20358" y="852271"/>
                  </a:lnTo>
                  <a:lnTo>
                    <a:pt x="22339" y="854087"/>
                  </a:lnTo>
                  <a:lnTo>
                    <a:pt x="23825" y="855903"/>
                  </a:lnTo>
                  <a:lnTo>
                    <a:pt x="24320" y="858329"/>
                  </a:lnTo>
                  <a:lnTo>
                    <a:pt x="24320" y="863790"/>
                  </a:lnTo>
                  <a:lnTo>
                    <a:pt x="8432" y="884402"/>
                  </a:lnTo>
                  <a:lnTo>
                    <a:pt x="5956" y="886828"/>
                  </a:lnTo>
                  <a:lnTo>
                    <a:pt x="4470" y="889241"/>
                  </a:lnTo>
                  <a:lnTo>
                    <a:pt x="2476" y="891667"/>
                  </a:lnTo>
                  <a:lnTo>
                    <a:pt x="1485" y="894092"/>
                  </a:lnTo>
                  <a:lnTo>
                    <a:pt x="495" y="897128"/>
                  </a:lnTo>
                  <a:lnTo>
                    <a:pt x="0" y="898334"/>
                  </a:lnTo>
                  <a:lnTo>
                    <a:pt x="0" y="901369"/>
                  </a:lnTo>
                  <a:lnTo>
                    <a:pt x="30276" y="901369"/>
                  </a:lnTo>
                  <a:lnTo>
                    <a:pt x="30276" y="895311"/>
                  </a:lnTo>
                  <a:lnTo>
                    <a:pt x="7937" y="895311"/>
                  </a:lnTo>
                  <a:lnTo>
                    <a:pt x="8432" y="894092"/>
                  </a:lnTo>
                  <a:lnTo>
                    <a:pt x="9436" y="892886"/>
                  </a:lnTo>
                  <a:lnTo>
                    <a:pt x="10426" y="891070"/>
                  </a:lnTo>
                  <a:lnTo>
                    <a:pt x="11417" y="890460"/>
                  </a:lnTo>
                  <a:lnTo>
                    <a:pt x="13398" y="888034"/>
                  </a:lnTo>
                  <a:lnTo>
                    <a:pt x="20853" y="880160"/>
                  </a:lnTo>
                  <a:lnTo>
                    <a:pt x="23825" y="877125"/>
                  </a:lnTo>
                  <a:lnTo>
                    <a:pt x="25323" y="874699"/>
                  </a:lnTo>
                  <a:lnTo>
                    <a:pt x="27305" y="872274"/>
                  </a:lnTo>
                  <a:lnTo>
                    <a:pt x="28295" y="869848"/>
                  </a:lnTo>
                  <a:lnTo>
                    <a:pt x="29286" y="868032"/>
                  </a:lnTo>
                  <a:lnTo>
                    <a:pt x="30276" y="863180"/>
                  </a:lnTo>
                  <a:lnTo>
                    <a:pt x="30276" y="856513"/>
                  </a:lnTo>
                  <a:close/>
                </a:path>
                <a:path w="2519045" h="976629">
                  <a:moveTo>
                    <a:pt x="43192" y="845604"/>
                  </a:moveTo>
                  <a:lnTo>
                    <a:pt x="36741" y="845604"/>
                  </a:lnTo>
                  <a:lnTo>
                    <a:pt x="36741" y="854697"/>
                  </a:lnTo>
                  <a:lnTo>
                    <a:pt x="38227" y="865606"/>
                  </a:lnTo>
                  <a:lnTo>
                    <a:pt x="41706" y="865606"/>
                  </a:lnTo>
                  <a:lnTo>
                    <a:pt x="43192" y="854697"/>
                  </a:lnTo>
                  <a:lnTo>
                    <a:pt x="43192" y="845604"/>
                  </a:lnTo>
                  <a:close/>
                </a:path>
                <a:path w="2519045" h="976629">
                  <a:moveTo>
                    <a:pt x="53124" y="845604"/>
                  </a:moveTo>
                  <a:lnTo>
                    <a:pt x="47167" y="845604"/>
                  </a:lnTo>
                  <a:lnTo>
                    <a:pt x="47167" y="854697"/>
                  </a:lnTo>
                  <a:lnTo>
                    <a:pt x="48653" y="865606"/>
                  </a:lnTo>
                  <a:lnTo>
                    <a:pt x="51625" y="865606"/>
                  </a:lnTo>
                  <a:lnTo>
                    <a:pt x="53124" y="854697"/>
                  </a:lnTo>
                  <a:lnTo>
                    <a:pt x="53124" y="845604"/>
                  </a:lnTo>
                  <a:close/>
                </a:path>
                <a:path w="2519045" h="976629">
                  <a:moveTo>
                    <a:pt x="122618" y="845604"/>
                  </a:moveTo>
                  <a:lnTo>
                    <a:pt x="114185" y="845604"/>
                  </a:lnTo>
                  <a:lnTo>
                    <a:pt x="103263" y="884402"/>
                  </a:lnTo>
                  <a:lnTo>
                    <a:pt x="102273" y="888644"/>
                  </a:lnTo>
                  <a:lnTo>
                    <a:pt x="101282" y="891667"/>
                  </a:lnTo>
                  <a:lnTo>
                    <a:pt x="100774" y="893495"/>
                  </a:lnTo>
                  <a:lnTo>
                    <a:pt x="100279" y="891667"/>
                  </a:lnTo>
                  <a:lnTo>
                    <a:pt x="99783" y="889241"/>
                  </a:lnTo>
                  <a:lnTo>
                    <a:pt x="87871" y="845604"/>
                  </a:lnTo>
                  <a:lnTo>
                    <a:pt x="78930" y="845604"/>
                  </a:lnTo>
                  <a:lnTo>
                    <a:pt x="78930" y="901369"/>
                  </a:lnTo>
                  <a:lnTo>
                    <a:pt x="84899" y="901369"/>
                  </a:lnTo>
                  <a:lnTo>
                    <a:pt x="84899" y="854087"/>
                  </a:lnTo>
                  <a:lnTo>
                    <a:pt x="97802" y="901369"/>
                  </a:lnTo>
                  <a:lnTo>
                    <a:pt x="103263" y="901369"/>
                  </a:lnTo>
                  <a:lnTo>
                    <a:pt x="116662" y="854697"/>
                  </a:lnTo>
                  <a:lnTo>
                    <a:pt x="116662" y="901369"/>
                  </a:lnTo>
                  <a:lnTo>
                    <a:pt x="122618" y="901369"/>
                  </a:lnTo>
                  <a:lnTo>
                    <a:pt x="122618" y="845604"/>
                  </a:lnTo>
                  <a:close/>
                </a:path>
                <a:path w="2519045" h="976629">
                  <a:moveTo>
                    <a:pt x="139014" y="845604"/>
                  </a:moveTo>
                  <a:lnTo>
                    <a:pt x="133045" y="845604"/>
                  </a:lnTo>
                  <a:lnTo>
                    <a:pt x="133045" y="901382"/>
                  </a:lnTo>
                  <a:lnTo>
                    <a:pt x="139014" y="901382"/>
                  </a:lnTo>
                  <a:lnTo>
                    <a:pt x="139014" y="845604"/>
                  </a:lnTo>
                  <a:close/>
                </a:path>
                <a:path w="2519045" h="976629">
                  <a:moveTo>
                    <a:pt x="185674" y="845604"/>
                  </a:moveTo>
                  <a:lnTo>
                    <a:pt x="180213" y="845604"/>
                  </a:lnTo>
                  <a:lnTo>
                    <a:pt x="180213" y="889850"/>
                  </a:lnTo>
                  <a:lnTo>
                    <a:pt x="155892" y="845604"/>
                  </a:lnTo>
                  <a:lnTo>
                    <a:pt x="149923" y="845604"/>
                  </a:lnTo>
                  <a:lnTo>
                    <a:pt x="149923" y="901369"/>
                  </a:lnTo>
                  <a:lnTo>
                    <a:pt x="155384" y="901369"/>
                  </a:lnTo>
                  <a:lnTo>
                    <a:pt x="155384" y="857732"/>
                  </a:lnTo>
                  <a:lnTo>
                    <a:pt x="179717" y="901369"/>
                  </a:lnTo>
                  <a:lnTo>
                    <a:pt x="185674" y="901369"/>
                  </a:lnTo>
                  <a:lnTo>
                    <a:pt x="185674" y="845604"/>
                  </a:lnTo>
                  <a:close/>
                </a:path>
                <a:path w="2519045" h="976629">
                  <a:moveTo>
                    <a:pt x="203047" y="894105"/>
                  </a:moveTo>
                  <a:lnTo>
                    <a:pt x="197091" y="894105"/>
                  </a:lnTo>
                  <a:lnTo>
                    <a:pt x="197091" y="901382"/>
                  </a:lnTo>
                  <a:lnTo>
                    <a:pt x="203047" y="901382"/>
                  </a:lnTo>
                  <a:lnTo>
                    <a:pt x="203047" y="894105"/>
                  </a:lnTo>
                  <a:close/>
                </a:path>
                <a:path w="2519045" h="976629">
                  <a:moveTo>
                    <a:pt x="1545983" y="0"/>
                  </a:moveTo>
                  <a:lnTo>
                    <a:pt x="1539532" y="0"/>
                  </a:lnTo>
                  <a:lnTo>
                    <a:pt x="1539532" y="7886"/>
                  </a:lnTo>
                  <a:lnTo>
                    <a:pt x="1545983" y="7886"/>
                  </a:lnTo>
                  <a:lnTo>
                    <a:pt x="1545983" y="0"/>
                  </a:lnTo>
                  <a:close/>
                </a:path>
                <a:path w="2519045" h="976629">
                  <a:moveTo>
                    <a:pt x="2293150" y="955319"/>
                  </a:moveTo>
                  <a:lnTo>
                    <a:pt x="2292654" y="952284"/>
                  </a:lnTo>
                  <a:lnTo>
                    <a:pt x="2289670" y="947445"/>
                  </a:lnTo>
                  <a:lnTo>
                    <a:pt x="2287689" y="946226"/>
                  </a:lnTo>
                  <a:lnTo>
                    <a:pt x="2284704" y="945616"/>
                  </a:lnTo>
                  <a:lnTo>
                    <a:pt x="2286698" y="944410"/>
                  </a:lnTo>
                  <a:lnTo>
                    <a:pt x="2289670" y="940777"/>
                  </a:lnTo>
                  <a:lnTo>
                    <a:pt x="2290673" y="938949"/>
                  </a:lnTo>
                  <a:lnTo>
                    <a:pt x="2291169" y="936523"/>
                  </a:lnTo>
                  <a:lnTo>
                    <a:pt x="2291169" y="931684"/>
                  </a:lnTo>
                  <a:lnTo>
                    <a:pt x="2290673" y="929259"/>
                  </a:lnTo>
                  <a:lnTo>
                    <a:pt x="2289175" y="926833"/>
                  </a:lnTo>
                  <a:lnTo>
                    <a:pt x="2288184" y="925017"/>
                  </a:lnTo>
                  <a:lnTo>
                    <a:pt x="2286698" y="923188"/>
                  </a:lnTo>
                  <a:lnTo>
                    <a:pt x="2284704" y="921372"/>
                  </a:lnTo>
                  <a:lnTo>
                    <a:pt x="2282228" y="920165"/>
                  </a:lnTo>
                  <a:lnTo>
                    <a:pt x="2280247" y="919556"/>
                  </a:lnTo>
                  <a:lnTo>
                    <a:pt x="2274290" y="919556"/>
                  </a:lnTo>
                  <a:lnTo>
                    <a:pt x="2270810" y="920762"/>
                  </a:lnTo>
                  <a:lnTo>
                    <a:pt x="2266340" y="926223"/>
                  </a:lnTo>
                  <a:lnTo>
                    <a:pt x="2264854" y="929259"/>
                  </a:lnTo>
                  <a:lnTo>
                    <a:pt x="2263864" y="934097"/>
                  </a:lnTo>
                  <a:lnTo>
                    <a:pt x="2269325" y="935316"/>
                  </a:lnTo>
                  <a:lnTo>
                    <a:pt x="2269820" y="932281"/>
                  </a:lnTo>
                  <a:lnTo>
                    <a:pt x="2270810" y="929259"/>
                  </a:lnTo>
                  <a:lnTo>
                    <a:pt x="2272296" y="928039"/>
                  </a:lnTo>
                  <a:lnTo>
                    <a:pt x="2273782" y="926223"/>
                  </a:lnTo>
                  <a:lnTo>
                    <a:pt x="2275776" y="925017"/>
                  </a:lnTo>
                  <a:lnTo>
                    <a:pt x="2280247" y="925017"/>
                  </a:lnTo>
                  <a:lnTo>
                    <a:pt x="2281732" y="926223"/>
                  </a:lnTo>
                  <a:lnTo>
                    <a:pt x="2283218" y="928039"/>
                  </a:lnTo>
                  <a:lnTo>
                    <a:pt x="2284704" y="929259"/>
                  </a:lnTo>
                  <a:lnTo>
                    <a:pt x="2285212" y="931684"/>
                  </a:lnTo>
                  <a:lnTo>
                    <a:pt x="2285212" y="937133"/>
                  </a:lnTo>
                  <a:lnTo>
                    <a:pt x="2284209" y="939558"/>
                  </a:lnTo>
                  <a:lnTo>
                    <a:pt x="2282228" y="940777"/>
                  </a:lnTo>
                  <a:lnTo>
                    <a:pt x="2280742" y="942594"/>
                  </a:lnTo>
                  <a:lnTo>
                    <a:pt x="2278253" y="943190"/>
                  </a:lnTo>
                  <a:lnTo>
                    <a:pt x="2275281" y="943190"/>
                  </a:lnTo>
                  <a:lnTo>
                    <a:pt x="2274290" y="949261"/>
                  </a:lnTo>
                  <a:lnTo>
                    <a:pt x="2275776" y="948651"/>
                  </a:lnTo>
                  <a:lnTo>
                    <a:pt x="2281237" y="948651"/>
                  </a:lnTo>
                  <a:lnTo>
                    <a:pt x="2283218" y="949261"/>
                  </a:lnTo>
                  <a:lnTo>
                    <a:pt x="2284704" y="951687"/>
                  </a:lnTo>
                  <a:lnTo>
                    <a:pt x="2286698" y="953503"/>
                  </a:lnTo>
                  <a:lnTo>
                    <a:pt x="2287193" y="955929"/>
                  </a:lnTo>
                  <a:lnTo>
                    <a:pt x="2287193" y="962596"/>
                  </a:lnTo>
                  <a:lnTo>
                    <a:pt x="2286698" y="965022"/>
                  </a:lnTo>
                  <a:lnTo>
                    <a:pt x="2282723" y="969873"/>
                  </a:lnTo>
                  <a:lnTo>
                    <a:pt x="2280742" y="971080"/>
                  </a:lnTo>
                  <a:lnTo>
                    <a:pt x="2275776" y="971080"/>
                  </a:lnTo>
                  <a:lnTo>
                    <a:pt x="2273782" y="969873"/>
                  </a:lnTo>
                  <a:lnTo>
                    <a:pt x="2272296" y="968044"/>
                  </a:lnTo>
                  <a:lnTo>
                    <a:pt x="2270810" y="966838"/>
                  </a:lnTo>
                  <a:lnTo>
                    <a:pt x="2269820" y="963803"/>
                  </a:lnTo>
                  <a:lnTo>
                    <a:pt x="2268829" y="960170"/>
                  </a:lnTo>
                  <a:lnTo>
                    <a:pt x="2263368" y="960780"/>
                  </a:lnTo>
                  <a:lnTo>
                    <a:pt x="2273782" y="976541"/>
                  </a:lnTo>
                  <a:lnTo>
                    <a:pt x="2282228" y="976541"/>
                  </a:lnTo>
                  <a:lnTo>
                    <a:pt x="2286203" y="974712"/>
                  </a:lnTo>
                  <a:lnTo>
                    <a:pt x="2289175" y="971689"/>
                  </a:lnTo>
                  <a:lnTo>
                    <a:pt x="2291664" y="968044"/>
                  </a:lnTo>
                  <a:lnTo>
                    <a:pt x="2293150" y="963803"/>
                  </a:lnTo>
                  <a:lnTo>
                    <a:pt x="2293150" y="955319"/>
                  </a:lnTo>
                  <a:close/>
                </a:path>
                <a:path w="2519045" h="976629">
                  <a:moveTo>
                    <a:pt x="2314003" y="918946"/>
                  </a:moveTo>
                  <a:lnTo>
                    <a:pt x="2309533" y="918946"/>
                  </a:lnTo>
                  <a:lnTo>
                    <a:pt x="2296134" y="976541"/>
                  </a:lnTo>
                  <a:lnTo>
                    <a:pt x="2300592" y="976541"/>
                  </a:lnTo>
                  <a:lnTo>
                    <a:pt x="2314003" y="918946"/>
                  </a:lnTo>
                  <a:close/>
                </a:path>
                <a:path w="2519045" h="976629">
                  <a:moveTo>
                    <a:pt x="2346274" y="955929"/>
                  </a:moveTo>
                  <a:lnTo>
                    <a:pt x="2340318" y="955929"/>
                  </a:lnTo>
                  <a:lnTo>
                    <a:pt x="2340318" y="931075"/>
                  </a:lnTo>
                  <a:lnTo>
                    <a:pt x="2340318" y="920165"/>
                  </a:lnTo>
                  <a:lnTo>
                    <a:pt x="2335352" y="920165"/>
                  </a:lnTo>
                  <a:lnTo>
                    <a:pt x="2334361" y="921867"/>
                  </a:lnTo>
                  <a:lnTo>
                    <a:pt x="2334361" y="931075"/>
                  </a:lnTo>
                  <a:lnTo>
                    <a:pt x="2334361" y="955929"/>
                  </a:lnTo>
                  <a:lnTo>
                    <a:pt x="2319959" y="955929"/>
                  </a:lnTo>
                  <a:lnTo>
                    <a:pt x="2334361" y="931075"/>
                  </a:lnTo>
                  <a:lnTo>
                    <a:pt x="2334361" y="921867"/>
                  </a:lnTo>
                  <a:lnTo>
                    <a:pt x="2314498" y="955929"/>
                  </a:lnTo>
                  <a:lnTo>
                    <a:pt x="2314498" y="962596"/>
                  </a:lnTo>
                  <a:lnTo>
                    <a:pt x="2334361" y="962596"/>
                  </a:lnTo>
                  <a:lnTo>
                    <a:pt x="2334361" y="975931"/>
                  </a:lnTo>
                  <a:lnTo>
                    <a:pt x="2340318" y="975931"/>
                  </a:lnTo>
                  <a:lnTo>
                    <a:pt x="2340318" y="962596"/>
                  </a:lnTo>
                  <a:lnTo>
                    <a:pt x="2346274" y="962596"/>
                  </a:lnTo>
                  <a:lnTo>
                    <a:pt x="2346274" y="955929"/>
                  </a:lnTo>
                  <a:close/>
                </a:path>
                <a:path w="2519045" h="976629">
                  <a:moveTo>
                    <a:pt x="2358682" y="920165"/>
                  </a:moveTo>
                  <a:lnTo>
                    <a:pt x="2352230" y="920165"/>
                  </a:lnTo>
                  <a:lnTo>
                    <a:pt x="2352230" y="929259"/>
                  </a:lnTo>
                  <a:lnTo>
                    <a:pt x="2353716" y="939558"/>
                  </a:lnTo>
                  <a:lnTo>
                    <a:pt x="2357196" y="939558"/>
                  </a:lnTo>
                  <a:lnTo>
                    <a:pt x="2358682" y="929259"/>
                  </a:lnTo>
                  <a:lnTo>
                    <a:pt x="2358682" y="920165"/>
                  </a:lnTo>
                  <a:close/>
                </a:path>
                <a:path w="2519045" h="976629">
                  <a:moveTo>
                    <a:pt x="2369108" y="920165"/>
                  </a:moveTo>
                  <a:lnTo>
                    <a:pt x="2362657" y="920165"/>
                  </a:lnTo>
                  <a:lnTo>
                    <a:pt x="2362657" y="929259"/>
                  </a:lnTo>
                  <a:lnTo>
                    <a:pt x="2364143" y="939558"/>
                  </a:lnTo>
                  <a:lnTo>
                    <a:pt x="2367623" y="939558"/>
                  </a:lnTo>
                  <a:lnTo>
                    <a:pt x="2369108" y="929259"/>
                  </a:lnTo>
                  <a:lnTo>
                    <a:pt x="2369108" y="920165"/>
                  </a:lnTo>
                  <a:close/>
                </a:path>
                <a:path w="2519045" h="976629">
                  <a:moveTo>
                    <a:pt x="2438120" y="920165"/>
                  </a:moveTo>
                  <a:lnTo>
                    <a:pt x="2430170" y="920165"/>
                  </a:lnTo>
                  <a:lnTo>
                    <a:pt x="2419248" y="958951"/>
                  </a:lnTo>
                  <a:lnTo>
                    <a:pt x="2417762" y="962596"/>
                  </a:lnTo>
                  <a:lnTo>
                    <a:pt x="2417267" y="965619"/>
                  </a:lnTo>
                  <a:lnTo>
                    <a:pt x="2416772" y="967447"/>
                  </a:lnTo>
                  <a:lnTo>
                    <a:pt x="2416276" y="965619"/>
                  </a:lnTo>
                  <a:lnTo>
                    <a:pt x="2415273" y="963206"/>
                  </a:lnTo>
                  <a:lnTo>
                    <a:pt x="2403856" y="920165"/>
                  </a:lnTo>
                  <a:lnTo>
                    <a:pt x="2394432" y="920165"/>
                  </a:lnTo>
                  <a:lnTo>
                    <a:pt x="2394432" y="975931"/>
                  </a:lnTo>
                  <a:lnTo>
                    <a:pt x="2400389" y="975931"/>
                  </a:lnTo>
                  <a:lnTo>
                    <a:pt x="2400389" y="928039"/>
                  </a:lnTo>
                  <a:lnTo>
                    <a:pt x="2413787" y="975931"/>
                  </a:lnTo>
                  <a:lnTo>
                    <a:pt x="2419248" y="975931"/>
                  </a:lnTo>
                  <a:lnTo>
                    <a:pt x="2432164" y="929259"/>
                  </a:lnTo>
                  <a:lnTo>
                    <a:pt x="2432164" y="975931"/>
                  </a:lnTo>
                  <a:lnTo>
                    <a:pt x="2438120" y="975931"/>
                  </a:lnTo>
                  <a:lnTo>
                    <a:pt x="2438120" y="920165"/>
                  </a:lnTo>
                  <a:close/>
                </a:path>
                <a:path w="2519045" h="976629">
                  <a:moveTo>
                    <a:pt x="2454999" y="920165"/>
                  </a:moveTo>
                  <a:lnTo>
                    <a:pt x="2449042" y="920165"/>
                  </a:lnTo>
                  <a:lnTo>
                    <a:pt x="2449042" y="975931"/>
                  </a:lnTo>
                  <a:lnTo>
                    <a:pt x="2454999" y="975931"/>
                  </a:lnTo>
                  <a:lnTo>
                    <a:pt x="2454999" y="920165"/>
                  </a:lnTo>
                  <a:close/>
                </a:path>
                <a:path w="2519045" h="976629">
                  <a:moveTo>
                    <a:pt x="2501658" y="920165"/>
                  </a:moveTo>
                  <a:lnTo>
                    <a:pt x="2495702" y="920165"/>
                  </a:lnTo>
                  <a:lnTo>
                    <a:pt x="2495702" y="963803"/>
                  </a:lnTo>
                  <a:lnTo>
                    <a:pt x="2471877" y="920165"/>
                  </a:lnTo>
                  <a:lnTo>
                    <a:pt x="2465425" y="920165"/>
                  </a:lnTo>
                  <a:lnTo>
                    <a:pt x="2465425" y="975931"/>
                  </a:lnTo>
                  <a:lnTo>
                    <a:pt x="2471382" y="975931"/>
                  </a:lnTo>
                  <a:lnTo>
                    <a:pt x="2471382" y="931684"/>
                  </a:lnTo>
                  <a:lnTo>
                    <a:pt x="2495207" y="975931"/>
                  </a:lnTo>
                  <a:lnTo>
                    <a:pt x="2501658" y="975931"/>
                  </a:lnTo>
                  <a:lnTo>
                    <a:pt x="2501658" y="920165"/>
                  </a:lnTo>
                  <a:close/>
                </a:path>
                <a:path w="2519045" h="976629">
                  <a:moveTo>
                    <a:pt x="2519045" y="968057"/>
                  </a:moveTo>
                  <a:lnTo>
                    <a:pt x="2512593" y="968057"/>
                  </a:lnTo>
                  <a:lnTo>
                    <a:pt x="2512593" y="975931"/>
                  </a:lnTo>
                  <a:lnTo>
                    <a:pt x="2519045" y="975931"/>
                  </a:lnTo>
                  <a:lnTo>
                    <a:pt x="2519045" y="968057"/>
                  </a:lnTo>
                  <a:close/>
                </a:path>
              </a:pathLst>
            </a:custGeom>
            <a:solidFill>
              <a:srgbClr val="231F20"/>
            </a:solidFill>
          </p:spPr>
          <p:txBody>
            <a:bodyPr wrap="square" lIns="0" tIns="0" rIns="0" bIns="0" rtlCol="0"/>
            <a:lstStyle/>
            <a:p>
              <a:endParaRPr/>
            </a:p>
          </p:txBody>
        </p:sp>
        <p:pic>
          <p:nvPicPr>
            <p:cNvPr id="27" name="object 27"/>
            <p:cNvPicPr/>
            <p:nvPr/>
          </p:nvPicPr>
          <p:blipFill>
            <a:blip r:embed="rId2" cstate="print"/>
            <a:stretch>
              <a:fillRect/>
            </a:stretch>
          </p:blipFill>
          <p:spPr>
            <a:xfrm>
              <a:off x="6327538" y="5792664"/>
              <a:ext cx="698024" cy="150936"/>
            </a:xfrm>
            <a:prstGeom prst="rect">
              <a:avLst/>
            </a:prstGeom>
          </p:spPr>
        </p:pic>
        <p:pic>
          <p:nvPicPr>
            <p:cNvPr id="28" name="object 28"/>
            <p:cNvPicPr/>
            <p:nvPr/>
          </p:nvPicPr>
          <p:blipFill>
            <a:blip r:embed="rId3" cstate="print"/>
            <a:stretch>
              <a:fillRect/>
            </a:stretch>
          </p:blipFill>
          <p:spPr>
            <a:xfrm>
              <a:off x="3934101" y="5794955"/>
              <a:ext cx="2878479" cy="986845"/>
            </a:xfrm>
            <a:prstGeom prst="rect">
              <a:avLst/>
            </a:prstGeom>
          </p:spPr>
        </p:pic>
        <p:pic>
          <p:nvPicPr>
            <p:cNvPr id="29" name="object 29"/>
            <p:cNvPicPr/>
            <p:nvPr/>
          </p:nvPicPr>
          <p:blipFill>
            <a:blip r:embed="rId4" cstate="print"/>
            <a:stretch>
              <a:fillRect/>
            </a:stretch>
          </p:blipFill>
          <p:spPr>
            <a:xfrm>
              <a:off x="908719" y="5257800"/>
              <a:ext cx="2584071" cy="2077847"/>
            </a:xfrm>
            <a:prstGeom prst="rect">
              <a:avLst/>
            </a:prstGeom>
          </p:spPr>
        </p:pic>
        <p:pic>
          <p:nvPicPr>
            <p:cNvPr id="30" name="object 30"/>
            <p:cNvPicPr/>
            <p:nvPr/>
          </p:nvPicPr>
          <p:blipFill>
            <a:blip r:embed="rId5" cstate="print"/>
            <a:stretch>
              <a:fillRect/>
            </a:stretch>
          </p:blipFill>
          <p:spPr>
            <a:xfrm>
              <a:off x="1112400" y="6745265"/>
              <a:ext cx="940385" cy="491091"/>
            </a:xfrm>
            <a:prstGeom prst="rect">
              <a:avLst/>
            </a:prstGeom>
          </p:spPr>
        </p:pic>
        <p:pic>
          <p:nvPicPr>
            <p:cNvPr id="31" name="object 31"/>
            <p:cNvPicPr/>
            <p:nvPr/>
          </p:nvPicPr>
          <p:blipFill>
            <a:blip r:embed="rId6" cstate="print"/>
            <a:stretch>
              <a:fillRect/>
            </a:stretch>
          </p:blipFill>
          <p:spPr>
            <a:xfrm>
              <a:off x="988760" y="3505200"/>
              <a:ext cx="1338623" cy="1307097"/>
            </a:xfrm>
            <a:prstGeom prst="rect">
              <a:avLst/>
            </a:prstGeom>
          </p:spPr>
        </p:pic>
      </p:grpSp>
      <p:graphicFrame>
        <p:nvGraphicFramePr>
          <p:cNvPr id="34" name="object 34"/>
          <p:cNvGraphicFramePr>
            <a:graphicFrameLocks noGrp="1"/>
          </p:cNvGraphicFramePr>
          <p:nvPr>
            <p:extLst>
              <p:ext uri="{D42A27DB-BD31-4B8C-83A1-F6EECF244321}">
                <p14:modId xmlns:p14="http://schemas.microsoft.com/office/powerpoint/2010/main" val="3186499323"/>
              </p:ext>
            </p:extLst>
          </p:nvPr>
        </p:nvGraphicFramePr>
        <p:xfrm>
          <a:off x="1990814" y="7686757"/>
          <a:ext cx="4128181" cy="678176"/>
        </p:xfrm>
        <a:graphic>
          <a:graphicData uri="http://schemas.openxmlformats.org/drawingml/2006/table">
            <a:tbl>
              <a:tblPr firstRow="1" bandRow="1">
                <a:tableStyleId>{2D5ABB26-0587-4C30-8999-92F81FD0307C}</a:tableStyleId>
              </a:tblPr>
              <a:tblGrid>
                <a:gridCol w="636519">
                  <a:extLst>
                    <a:ext uri="{9D8B030D-6E8A-4147-A177-3AD203B41FA5}">
                      <a16:colId xmlns:a16="http://schemas.microsoft.com/office/drawing/2014/main" val="20000"/>
                    </a:ext>
                  </a:extLst>
                </a:gridCol>
                <a:gridCol w="824411">
                  <a:extLst>
                    <a:ext uri="{9D8B030D-6E8A-4147-A177-3AD203B41FA5}">
                      <a16:colId xmlns:a16="http://schemas.microsoft.com/office/drawing/2014/main" val="20001"/>
                    </a:ext>
                  </a:extLst>
                </a:gridCol>
                <a:gridCol w="1085145">
                  <a:extLst>
                    <a:ext uri="{9D8B030D-6E8A-4147-A177-3AD203B41FA5}">
                      <a16:colId xmlns:a16="http://schemas.microsoft.com/office/drawing/2014/main" val="20002"/>
                    </a:ext>
                  </a:extLst>
                </a:gridCol>
                <a:gridCol w="660346">
                  <a:extLst>
                    <a:ext uri="{9D8B030D-6E8A-4147-A177-3AD203B41FA5}">
                      <a16:colId xmlns:a16="http://schemas.microsoft.com/office/drawing/2014/main" val="20003"/>
                    </a:ext>
                  </a:extLst>
                </a:gridCol>
                <a:gridCol w="921760">
                  <a:extLst>
                    <a:ext uri="{9D8B030D-6E8A-4147-A177-3AD203B41FA5}">
                      <a16:colId xmlns:a16="http://schemas.microsoft.com/office/drawing/2014/main" val="20004"/>
                    </a:ext>
                  </a:extLst>
                </a:gridCol>
              </a:tblGrid>
              <a:tr h="181063">
                <a:tc gridSpan="5">
                  <a:txBody>
                    <a:bodyPr/>
                    <a:lstStyle/>
                    <a:p>
                      <a:pPr marL="267335">
                        <a:lnSpc>
                          <a:spcPct val="100000"/>
                        </a:lnSpc>
                        <a:spcBef>
                          <a:spcPts val="120"/>
                        </a:spcBef>
                      </a:pPr>
                      <a:r>
                        <a:rPr sz="700" b="1" dirty="0">
                          <a:latin typeface="Times New Roman"/>
                          <a:cs typeface="Times New Roman"/>
                        </a:rPr>
                        <a:t>MINIMUM</a:t>
                      </a:r>
                      <a:r>
                        <a:rPr sz="700" b="1" spc="40" dirty="0">
                          <a:latin typeface="Times New Roman"/>
                          <a:cs typeface="Times New Roman"/>
                        </a:rPr>
                        <a:t> </a:t>
                      </a:r>
                      <a:r>
                        <a:rPr sz="700" b="1" dirty="0">
                          <a:latin typeface="Times New Roman"/>
                          <a:cs typeface="Times New Roman"/>
                        </a:rPr>
                        <a:t>END</a:t>
                      </a:r>
                      <a:r>
                        <a:rPr sz="700" b="1" spc="30" dirty="0">
                          <a:latin typeface="Times New Roman"/>
                          <a:cs typeface="Times New Roman"/>
                        </a:rPr>
                        <a:t> </a:t>
                      </a:r>
                      <a:r>
                        <a:rPr sz="700" b="1" dirty="0">
                          <a:latin typeface="Times New Roman"/>
                          <a:cs typeface="Times New Roman"/>
                        </a:rPr>
                        <a:t>AND</a:t>
                      </a:r>
                      <a:r>
                        <a:rPr sz="700" b="1" spc="30" dirty="0">
                          <a:latin typeface="Times New Roman"/>
                          <a:cs typeface="Times New Roman"/>
                        </a:rPr>
                        <a:t> </a:t>
                      </a:r>
                      <a:r>
                        <a:rPr sz="700" b="1" dirty="0">
                          <a:latin typeface="Times New Roman"/>
                          <a:cs typeface="Times New Roman"/>
                        </a:rPr>
                        <a:t>EDGE</a:t>
                      </a:r>
                      <a:r>
                        <a:rPr sz="700" b="1" spc="30" dirty="0">
                          <a:latin typeface="Times New Roman"/>
                          <a:cs typeface="Times New Roman"/>
                        </a:rPr>
                        <a:t> </a:t>
                      </a:r>
                      <a:r>
                        <a:rPr sz="700" b="1" dirty="0">
                          <a:latin typeface="Times New Roman"/>
                          <a:cs typeface="Times New Roman"/>
                        </a:rPr>
                        <a:t>DISTANCES</a:t>
                      </a:r>
                      <a:r>
                        <a:rPr sz="700" b="1" spc="25" dirty="0">
                          <a:latin typeface="Times New Roman"/>
                          <a:cs typeface="Times New Roman"/>
                        </a:rPr>
                        <a:t> </a:t>
                      </a:r>
                      <a:r>
                        <a:rPr sz="700" b="1" dirty="0">
                          <a:latin typeface="Times New Roman"/>
                          <a:cs typeface="Times New Roman"/>
                        </a:rPr>
                        <a:t>AND</a:t>
                      </a:r>
                      <a:r>
                        <a:rPr sz="700" b="1" spc="30" dirty="0">
                          <a:latin typeface="Times New Roman"/>
                          <a:cs typeface="Times New Roman"/>
                        </a:rPr>
                        <a:t> </a:t>
                      </a:r>
                      <a:r>
                        <a:rPr sz="700" b="1" dirty="0">
                          <a:latin typeface="Times New Roman"/>
                          <a:cs typeface="Times New Roman"/>
                        </a:rPr>
                        <a:t>SPACING</a:t>
                      </a:r>
                      <a:r>
                        <a:rPr sz="700" b="1" spc="229" dirty="0">
                          <a:latin typeface="Times New Roman"/>
                          <a:cs typeface="Times New Roman"/>
                        </a:rPr>
                        <a:t> </a:t>
                      </a:r>
                      <a:r>
                        <a:rPr sz="700" b="1" dirty="0">
                          <a:latin typeface="Times New Roman"/>
                          <a:cs typeface="Times New Roman"/>
                        </a:rPr>
                        <a:t>BETWEEN</a:t>
                      </a:r>
                      <a:r>
                        <a:rPr sz="700" b="1" spc="35" dirty="0">
                          <a:latin typeface="Times New Roman"/>
                          <a:cs typeface="Times New Roman"/>
                        </a:rPr>
                        <a:t> </a:t>
                      </a:r>
                      <a:r>
                        <a:rPr sz="700" b="1" spc="-20" dirty="0">
                          <a:latin typeface="Times New Roman"/>
                          <a:cs typeface="Times New Roman"/>
                        </a:rPr>
                        <a:t>ROWS</a:t>
                      </a:r>
                      <a:endParaRPr sz="700" dirty="0">
                        <a:latin typeface="Times New Roman"/>
                        <a:cs typeface="Times New Roman"/>
                      </a:endParaRPr>
                    </a:p>
                  </a:txBody>
                  <a:tcPr marL="0" marR="0" marT="15240"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62471">
                <a:tc>
                  <a:txBody>
                    <a:bodyPr/>
                    <a:lstStyle/>
                    <a:p>
                      <a:pPr>
                        <a:lnSpc>
                          <a:spcPct val="100000"/>
                        </a:lnSpc>
                      </a:pPr>
                      <a:endParaRPr sz="700">
                        <a:latin typeface="Times New Roman"/>
                        <a:cs typeface="Times New Roman"/>
                      </a:endParaRPr>
                    </a:p>
                  </a:txBody>
                  <a:tcPr marL="0" marR="0" marT="0" marB="0">
                    <a:lnL w="19050">
                      <a:solidFill>
                        <a:srgbClr val="000000"/>
                      </a:solidFill>
                      <a:prstDash val="solid"/>
                    </a:lnL>
                    <a:lnR w="9525">
                      <a:solidFill>
                        <a:srgbClr val="474747"/>
                      </a:solidFill>
                      <a:prstDash val="solid"/>
                    </a:lnR>
                    <a:lnT w="19050">
                      <a:solidFill>
                        <a:srgbClr val="000000"/>
                      </a:solidFill>
                      <a:prstDash val="solid"/>
                    </a:lnT>
                    <a:lnB w="9525">
                      <a:solidFill>
                        <a:srgbClr val="474747"/>
                      </a:solidFill>
                      <a:prstDash val="solid"/>
                    </a:lnB>
                  </a:tcPr>
                </a:tc>
                <a:tc>
                  <a:txBody>
                    <a:bodyPr/>
                    <a:lstStyle/>
                    <a:p>
                      <a:pPr marL="1905" algn="ctr">
                        <a:lnSpc>
                          <a:spcPts val="869"/>
                        </a:lnSpc>
                        <a:spcBef>
                          <a:spcPts val="35"/>
                        </a:spcBef>
                      </a:pPr>
                      <a:r>
                        <a:rPr sz="750" b="1" dirty="0">
                          <a:latin typeface="Times New Roman"/>
                          <a:cs typeface="Times New Roman"/>
                        </a:rPr>
                        <a:t>TOP</a:t>
                      </a:r>
                      <a:r>
                        <a:rPr sz="750" b="1" spc="270" dirty="0">
                          <a:latin typeface="Times New Roman"/>
                          <a:cs typeface="Times New Roman"/>
                        </a:rPr>
                        <a:t> </a:t>
                      </a:r>
                      <a:r>
                        <a:rPr sz="750" b="1" spc="-20" dirty="0">
                          <a:latin typeface="Times New Roman"/>
                          <a:cs typeface="Times New Roman"/>
                        </a:rPr>
                        <a:t>EDGE</a:t>
                      </a:r>
                      <a:endParaRPr sz="750">
                        <a:latin typeface="Times New Roman"/>
                        <a:cs typeface="Times New Roman"/>
                      </a:endParaRPr>
                    </a:p>
                  </a:txBody>
                  <a:tcPr marL="0" marR="0" marT="4445" marB="0">
                    <a:lnL w="9525">
                      <a:solidFill>
                        <a:srgbClr val="474747"/>
                      </a:solidFill>
                      <a:prstDash val="solid"/>
                    </a:lnL>
                    <a:lnR w="9525">
                      <a:solidFill>
                        <a:srgbClr val="474747"/>
                      </a:solidFill>
                      <a:prstDash val="solid"/>
                    </a:lnR>
                    <a:lnT w="19050">
                      <a:solidFill>
                        <a:srgbClr val="000000"/>
                      </a:solidFill>
                      <a:prstDash val="solid"/>
                    </a:lnT>
                    <a:lnB w="9525">
                      <a:solidFill>
                        <a:srgbClr val="474747"/>
                      </a:solidFill>
                      <a:prstDash val="solid"/>
                    </a:lnB>
                  </a:tcPr>
                </a:tc>
                <a:tc>
                  <a:txBody>
                    <a:bodyPr/>
                    <a:lstStyle/>
                    <a:p>
                      <a:pPr marL="635" algn="ctr">
                        <a:lnSpc>
                          <a:spcPts val="869"/>
                        </a:lnSpc>
                        <a:spcBef>
                          <a:spcPts val="35"/>
                        </a:spcBef>
                      </a:pPr>
                      <a:r>
                        <a:rPr sz="750" b="1" dirty="0">
                          <a:latin typeface="Times New Roman"/>
                          <a:cs typeface="Times New Roman"/>
                        </a:rPr>
                        <a:t>BOTTOM</a:t>
                      </a:r>
                      <a:r>
                        <a:rPr sz="750" b="1" spc="340" dirty="0">
                          <a:latin typeface="Times New Roman"/>
                          <a:cs typeface="Times New Roman"/>
                        </a:rPr>
                        <a:t> </a:t>
                      </a:r>
                      <a:r>
                        <a:rPr sz="750" b="1" spc="-20" dirty="0">
                          <a:latin typeface="Times New Roman"/>
                          <a:cs typeface="Times New Roman"/>
                        </a:rPr>
                        <a:t>EDGE</a:t>
                      </a:r>
                      <a:endParaRPr sz="750">
                        <a:latin typeface="Times New Roman"/>
                        <a:cs typeface="Times New Roman"/>
                      </a:endParaRPr>
                    </a:p>
                  </a:txBody>
                  <a:tcPr marL="0" marR="0" marT="4445" marB="0">
                    <a:lnL w="9525">
                      <a:solidFill>
                        <a:srgbClr val="474747"/>
                      </a:solidFill>
                      <a:prstDash val="solid"/>
                    </a:lnL>
                    <a:lnR w="9525">
                      <a:solidFill>
                        <a:srgbClr val="474747"/>
                      </a:solidFill>
                      <a:prstDash val="solid"/>
                    </a:lnR>
                    <a:lnT w="19050">
                      <a:solidFill>
                        <a:srgbClr val="000000"/>
                      </a:solidFill>
                      <a:prstDash val="solid"/>
                    </a:lnT>
                    <a:lnB w="9525">
                      <a:solidFill>
                        <a:srgbClr val="474747"/>
                      </a:solidFill>
                      <a:prstDash val="solid"/>
                    </a:lnB>
                  </a:tcPr>
                </a:tc>
                <a:tc>
                  <a:txBody>
                    <a:bodyPr/>
                    <a:lstStyle/>
                    <a:p>
                      <a:pPr marL="635" algn="ctr">
                        <a:lnSpc>
                          <a:spcPts val="869"/>
                        </a:lnSpc>
                        <a:spcBef>
                          <a:spcPts val="35"/>
                        </a:spcBef>
                      </a:pPr>
                      <a:r>
                        <a:rPr sz="750" b="1" spc="-20" dirty="0">
                          <a:latin typeface="Times New Roman"/>
                          <a:cs typeface="Times New Roman"/>
                        </a:rPr>
                        <a:t>ENDS</a:t>
                      </a:r>
                      <a:endParaRPr sz="750">
                        <a:latin typeface="Times New Roman"/>
                        <a:cs typeface="Times New Roman"/>
                      </a:endParaRPr>
                    </a:p>
                  </a:txBody>
                  <a:tcPr marL="0" marR="0" marT="4445" marB="0">
                    <a:lnL w="9525">
                      <a:solidFill>
                        <a:srgbClr val="474747"/>
                      </a:solidFill>
                      <a:prstDash val="solid"/>
                    </a:lnL>
                    <a:lnR w="9525">
                      <a:solidFill>
                        <a:srgbClr val="474747"/>
                      </a:solidFill>
                      <a:prstDash val="solid"/>
                    </a:lnR>
                    <a:lnT w="19050">
                      <a:solidFill>
                        <a:srgbClr val="000000"/>
                      </a:solidFill>
                      <a:prstDash val="solid"/>
                    </a:lnT>
                    <a:lnB w="9525">
                      <a:solidFill>
                        <a:srgbClr val="474747"/>
                      </a:solidFill>
                      <a:prstDash val="solid"/>
                    </a:lnB>
                  </a:tcPr>
                </a:tc>
                <a:tc>
                  <a:txBody>
                    <a:bodyPr/>
                    <a:lstStyle/>
                    <a:p>
                      <a:pPr marL="2540" algn="ctr">
                        <a:lnSpc>
                          <a:spcPts val="869"/>
                        </a:lnSpc>
                        <a:spcBef>
                          <a:spcPts val="35"/>
                        </a:spcBef>
                      </a:pPr>
                      <a:r>
                        <a:rPr sz="750" b="1" dirty="0">
                          <a:latin typeface="Times New Roman"/>
                          <a:cs typeface="Times New Roman"/>
                        </a:rPr>
                        <a:t>ROW</a:t>
                      </a:r>
                      <a:r>
                        <a:rPr sz="750" b="1" spc="280" dirty="0">
                          <a:latin typeface="Times New Roman"/>
                          <a:cs typeface="Times New Roman"/>
                        </a:rPr>
                        <a:t> </a:t>
                      </a:r>
                      <a:r>
                        <a:rPr sz="750" b="1" spc="-10" dirty="0">
                          <a:latin typeface="Times New Roman"/>
                          <a:cs typeface="Times New Roman"/>
                        </a:rPr>
                        <a:t>SPACING</a:t>
                      </a:r>
                      <a:endParaRPr sz="750" dirty="0">
                        <a:latin typeface="Times New Roman"/>
                        <a:cs typeface="Times New Roman"/>
                      </a:endParaRPr>
                    </a:p>
                  </a:txBody>
                  <a:tcPr marL="0" marR="0" marT="4445" marB="0">
                    <a:lnL w="9525">
                      <a:solidFill>
                        <a:srgbClr val="474747"/>
                      </a:solidFill>
                      <a:prstDash val="solid"/>
                    </a:lnL>
                    <a:lnR w="19050">
                      <a:solidFill>
                        <a:srgbClr val="000000"/>
                      </a:solidFill>
                      <a:prstDash val="solid"/>
                    </a:lnR>
                    <a:lnT w="19050">
                      <a:solidFill>
                        <a:srgbClr val="000000"/>
                      </a:solidFill>
                      <a:prstDash val="solid"/>
                    </a:lnT>
                    <a:lnB w="9525">
                      <a:solidFill>
                        <a:srgbClr val="474747"/>
                      </a:solidFill>
                      <a:prstDash val="solid"/>
                    </a:lnB>
                  </a:tcPr>
                </a:tc>
                <a:extLst>
                  <a:ext uri="{0D108BD9-81ED-4DB2-BD59-A6C34878D82A}">
                    <a16:rowId xmlns:a16="http://schemas.microsoft.com/office/drawing/2014/main" val="10001"/>
                  </a:ext>
                </a:extLst>
              </a:tr>
              <a:tr h="163279">
                <a:tc>
                  <a:txBody>
                    <a:bodyPr/>
                    <a:lstStyle/>
                    <a:p>
                      <a:pPr marL="17145">
                        <a:lnSpc>
                          <a:spcPts val="869"/>
                        </a:lnSpc>
                        <a:spcBef>
                          <a:spcPts val="35"/>
                        </a:spcBef>
                      </a:pPr>
                      <a:r>
                        <a:rPr sz="750" b="1" spc="-10" dirty="0">
                          <a:latin typeface="Times New Roman"/>
                          <a:cs typeface="Times New Roman"/>
                        </a:rPr>
                        <a:t>Ledger</a:t>
                      </a:r>
                      <a:endParaRPr sz="750">
                        <a:latin typeface="Times New Roman"/>
                        <a:cs typeface="Times New Roman"/>
                      </a:endParaRPr>
                    </a:p>
                  </a:txBody>
                  <a:tcPr marL="0" marR="0" marT="4445" marB="0">
                    <a:lnL w="19050">
                      <a:solidFill>
                        <a:srgbClr val="000000"/>
                      </a:solidFill>
                      <a:prstDash val="solid"/>
                    </a:lnL>
                    <a:lnR w="9525">
                      <a:solidFill>
                        <a:srgbClr val="474747"/>
                      </a:solidFill>
                      <a:prstDash val="solid"/>
                    </a:lnR>
                    <a:lnT w="9525">
                      <a:solidFill>
                        <a:srgbClr val="474747"/>
                      </a:solidFill>
                      <a:prstDash val="solid"/>
                    </a:lnT>
                    <a:lnB w="9525">
                      <a:solidFill>
                        <a:srgbClr val="474747"/>
                      </a:solidFill>
                      <a:prstDash val="solid"/>
                    </a:lnB>
                  </a:tcPr>
                </a:tc>
                <a:tc>
                  <a:txBody>
                    <a:bodyPr/>
                    <a:lstStyle/>
                    <a:p>
                      <a:pPr marL="1270" algn="ctr">
                        <a:lnSpc>
                          <a:spcPts val="900"/>
                        </a:lnSpc>
                        <a:spcBef>
                          <a:spcPts val="10"/>
                        </a:spcBef>
                      </a:pPr>
                      <a:r>
                        <a:rPr sz="750" b="1" dirty="0">
                          <a:latin typeface="Times New Roman"/>
                          <a:cs typeface="Times New Roman"/>
                        </a:rPr>
                        <a:t>2</a:t>
                      </a:r>
                      <a:r>
                        <a:rPr sz="750" b="1" spc="20" dirty="0">
                          <a:latin typeface="Times New Roman"/>
                          <a:cs typeface="Times New Roman"/>
                        </a:rPr>
                        <a:t> </a:t>
                      </a:r>
                      <a:r>
                        <a:rPr sz="750" b="1" spc="-10" dirty="0">
                          <a:latin typeface="Times New Roman"/>
                          <a:cs typeface="Times New Roman"/>
                        </a:rPr>
                        <a:t>inches</a:t>
                      </a:r>
                      <a:endParaRPr sz="750">
                        <a:latin typeface="Times New Roman"/>
                        <a:cs typeface="Times New Roman"/>
                      </a:endParaRPr>
                    </a:p>
                  </a:txBody>
                  <a:tcPr marL="0" marR="0" marT="1270" marB="0">
                    <a:lnL w="9525">
                      <a:solidFill>
                        <a:srgbClr val="474747"/>
                      </a:solidFill>
                      <a:prstDash val="solid"/>
                    </a:lnL>
                    <a:lnR w="9525">
                      <a:solidFill>
                        <a:srgbClr val="474747"/>
                      </a:solidFill>
                      <a:prstDash val="solid"/>
                    </a:lnR>
                    <a:lnT w="9525">
                      <a:solidFill>
                        <a:srgbClr val="474747"/>
                      </a:solidFill>
                      <a:prstDash val="solid"/>
                    </a:lnT>
                    <a:lnB w="9525">
                      <a:solidFill>
                        <a:srgbClr val="474747"/>
                      </a:solidFill>
                      <a:prstDash val="solid"/>
                    </a:lnB>
                  </a:tcPr>
                </a:tc>
                <a:tc>
                  <a:txBody>
                    <a:bodyPr/>
                    <a:lstStyle/>
                    <a:p>
                      <a:pPr marL="635" algn="ctr">
                        <a:lnSpc>
                          <a:spcPts val="900"/>
                        </a:lnSpc>
                        <a:spcBef>
                          <a:spcPts val="10"/>
                        </a:spcBef>
                      </a:pPr>
                      <a:r>
                        <a:rPr sz="750" b="1" dirty="0">
                          <a:latin typeface="Times New Roman"/>
                          <a:cs typeface="Times New Roman"/>
                        </a:rPr>
                        <a:t>3/4</a:t>
                      </a:r>
                      <a:r>
                        <a:rPr sz="750" b="1" spc="45" dirty="0">
                          <a:latin typeface="Times New Roman"/>
                          <a:cs typeface="Times New Roman"/>
                        </a:rPr>
                        <a:t> </a:t>
                      </a:r>
                      <a:r>
                        <a:rPr sz="750" b="1" spc="-20" dirty="0">
                          <a:latin typeface="Times New Roman"/>
                          <a:cs typeface="Times New Roman"/>
                        </a:rPr>
                        <a:t>inch</a:t>
                      </a:r>
                      <a:endParaRPr sz="750">
                        <a:latin typeface="Times New Roman"/>
                        <a:cs typeface="Times New Roman"/>
                      </a:endParaRPr>
                    </a:p>
                  </a:txBody>
                  <a:tcPr marL="0" marR="0" marT="1270" marB="0">
                    <a:lnL w="9525">
                      <a:solidFill>
                        <a:srgbClr val="474747"/>
                      </a:solidFill>
                      <a:prstDash val="solid"/>
                    </a:lnL>
                    <a:lnR w="9525">
                      <a:solidFill>
                        <a:srgbClr val="474747"/>
                      </a:solidFill>
                      <a:prstDash val="solid"/>
                    </a:lnR>
                    <a:lnT w="9525">
                      <a:solidFill>
                        <a:srgbClr val="474747"/>
                      </a:solidFill>
                      <a:prstDash val="solid"/>
                    </a:lnT>
                    <a:lnB w="9525">
                      <a:solidFill>
                        <a:srgbClr val="474747"/>
                      </a:solidFill>
                      <a:prstDash val="solid"/>
                    </a:lnB>
                  </a:tcPr>
                </a:tc>
                <a:tc>
                  <a:txBody>
                    <a:bodyPr/>
                    <a:lstStyle/>
                    <a:p>
                      <a:pPr marL="1905" algn="ctr">
                        <a:lnSpc>
                          <a:spcPts val="900"/>
                        </a:lnSpc>
                        <a:spcBef>
                          <a:spcPts val="10"/>
                        </a:spcBef>
                      </a:pPr>
                      <a:r>
                        <a:rPr sz="750" b="1" dirty="0">
                          <a:latin typeface="Times New Roman"/>
                          <a:cs typeface="Times New Roman"/>
                        </a:rPr>
                        <a:t>2</a:t>
                      </a:r>
                      <a:r>
                        <a:rPr sz="750" b="1" spc="20" dirty="0">
                          <a:latin typeface="Times New Roman"/>
                          <a:cs typeface="Times New Roman"/>
                        </a:rPr>
                        <a:t> </a:t>
                      </a:r>
                      <a:r>
                        <a:rPr sz="750" b="1" spc="-10" dirty="0">
                          <a:latin typeface="Times New Roman"/>
                          <a:cs typeface="Times New Roman"/>
                        </a:rPr>
                        <a:t>inches</a:t>
                      </a:r>
                      <a:endParaRPr sz="750">
                        <a:latin typeface="Times New Roman"/>
                        <a:cs typeface="Times New Roman"/>
                      </a:endParaRPr>
                    </a:p>
                  </a:txBody>
                  <a:tcPr marL="0" marR="0" marT="1270" marB="0">
                    <a:lnL w="9525">
                      <a:solidFill>
                        <a:srgbClr val="474747"/>
                      </a:solidFill>
                      <a:prstDash val="solid"/>
                    </a:lnL>
                    <a:lnR w="9525">
                      <a:solidFill>
                        <a:srgbClr val="474747"/>
                      </a:solidFill>
                      <a:prstDash val="solid"/>
                    </a:lnR>
                    <a:lnT w="9525">
                      <a:solidFill>
                        <a:srgbClr val="474747"/>
                      </a:solidFill>
                      <a:prstDash val="solid"/>
                    </a:lnT>
                    <a:lnB w="9525">
                      <a:solidFill>
                        <a:srgbClr val="474747"/>
                      </a:solidFill>
                      <a:prstDash val="solid"/>
                    </a:lnB>
                  </a:tcPr>
                </a:tc>
                <a:tc>
                  <a:txBody>
                    <a:bodyPr/>
                    <a:lstStyle/>
                    <a:p>
                      <a:pPr marL="1270" algn="ctr">
                        <a:lnSpc>
                          <a:spcPts val="865"/>
                        </a:lnSpc>
                        <a:spcBef>
                          <a:spcPts val="45"/>
                        </a:spcBef>
                      </a:pPr>
                      <a:r>
                        <a:rPr sz="750" b="1" dirty="0">
                          <a:latin typeface="Times New Roman"/>
                          <a:cs typeface="Times New Roman"/>
                        </a:rPr>
                        <a:t>l</a:t>
                      </a:r>
                      <a:r>
                        <a:rPr sz="750" b="1" spc="35" dirty="0">
                          <a:latin typeface="Times New Roman"/>
                          <a:cs typeface="Times New Roman"/>
                        </a:rPr>
                        <a:t> </a:t>
                      </a:r>
                      <a:r>
                        <a:rPr sz="750" b="1" dirty="0">
                          <a:latin typeface="Times New Roman"/>
                          <a:cs typeface="Times New Roman"/>
                        </a:rPr>
                        <a:t>-5/8</a:t>
                      </a:r>
                      <a:r>
                        <a:rPr sz="750" b="1" spc="35" dirty="0">
                          <a:latin typeface="Times New Roman"/>
                          <a:cs typeface="Times New Roman"/>
                        </a:rPr>
                        <a:t> </a:t>
                      </a:r>
                      <a:r>
                        <a:rPr sz="750" b="1" spc="-10" dirty="0">
                          <a:latin typeface="Times New Roman"/>
                          <a:cs typeface="Times New Roman"/>
                        </a:rPr>
                        <a:t>inches</a:t>
                      </a:r>
                      <a:endParaRPr sz="750">
                        <a:latin typeface="Times New Roman"/>
                        <a:cs typeface="Times New Roman"/>
                      </a:endParaRPr>
                    </a:p>
                  </a:txBody>
                  <a:tcPr marL="0" marR="0" marT="5715" marB="0">
                    <a:lnL w="9525">
                      <a:solidFill>
                        <a:srgbClr val="474747"/>
                      </a:solidFill>
                      <a:prstDash val="solid"/>
                    </a:lnL>
                    <a:lnR w="19050">
                      <a:solidFill>
                        <a:srgbClr val="000000"/>
                      </a:solidFill>
                      <a:prstDash val="solid"/>
                    </a:lnR>
                    <a:lnT w="9525">
                      <a:solidFill>
                        <a:srgbClr val="474747"/>
                      </a:solidFill>
                      <a:prstDash val="solid"/>
                    </a:lnT>
                    <a:lnB w="19050">
                      <a:solidFill>
                        <a:srgbClr val="000000"/>
                      </a:solidFill>
                      <a:prstDash val="solid"/>
                    </a:lnB>
                  </a:tcPr>
                </a:tc>
                <a:extLst>
                  <a:ext uri="{0D108BD9-81ED-4DB2-BD59-A6C34878D82A}">
                    <a16:rowId xmlns:a16="http://schemas.microsoft.com/office/drawing/2014/main" val="10002"/>
                  </a:ext>
                </a:extLst>
              </a:tr>
              <a:tr h="171363">
                <a:tc>
                  <a:txBody>
                    <a:bodyPr/>
                    <a:lstStyle/>
                    <a:p>
                      <a:pPr marL="17145">
                        <a:lnSpc>
                          <a:spcPct val="100000"/>
                        </a:lnSpc>
                        <a:spcBef>
                          <a:spcPts val="35"/>
                        </a:spcBef>
                      </a:pPr>
                      <a:r>
                        <a:rPr sz="750" b="1" dirty="0">
                          <a:latin typeface="Times New Roman"/>
                          <a:cs typeface="Times New Roman"/>
                        </a:rPr>
                        <a:t>Band</a:t>
                      </a:r>
                      <a:r>
                        <a:rPr sz="750" b="1" spc="90" dirty="0">
                          <a:latin typeface="Times New Roman"/>
                          <a:cs typeface="Times New Roman"/>
                        </a:rPr>
                        <a:t> </a:t>
                      </a:r>
                      <a:r>
                        <a:rPr sz="750" b="1" spc="-10" dirty="0">
                          <a:latin typeface="Times New Roman"/>
                          <a:cs typeface="Times New Roman"/>
                        </a:rPr>
                        <a:t>Joist</a:t>
                      </a:r>
                      <a:endParaRPr sz="750">
                        <a:latin typeface="Times New Roman"/>
                        <a:cs typeface="Times New Roman"/>
                      </a:endParaRPr>
                    </a:p>
                  </a:txBody>
                  <a:tcPr marL="0" marR="0" marT="4445" marB="0">
                    <a:lnL w="19050">
                      <a:solidFill>
                        <a:srgbClr val="000000"/>
                      </a:solidFill>
                      <a:prstDash val="solid"/>
                    </a:lnL>
                    <a:lnR w="9525">
                      <a:solidFill>
                        <a:srgbClr val="474747"/>
                      </a:solidFill>
                      <a:prstDash val="solid"/>
                    </a:lnR>
                    <a:lnT w="9525">
                      <a:solidFill>
                        <a:srgbClr val="474747"/>
                      </a:solidFill>
                      <a:prstDash val="solid"/>
                    </a:lnT>
                    <a:lnB w="19050">
                      <a:solidFill>
                        <a:srgbClr val="000000"/>
                      </a:solidFill>
                      <a:prstDash val="solid"/>
                    </a:lnB>
                  </a:tcPr>
                </a:tc>
                <a:tc>
                  <a:txBody>
                    <a:bodyPr/>
                    <a:lstStyle/>
                    <a:p>
                      <a:pPr marL="1270" algn="ctr">
                        <a:lnSpc>
                          <a:spcPct val="100000"/>
                        </a:lnSpc>
                        <a:spcBef>
                          <a:spcPts val="35"/>
                        </a:spcBef>
                      </a:pPr>
                      <a:r>
                        <a:rPr sz="750" b="1" dirty="0">
                          <a:latin typeface="Times New Roman"/>
                          <a:cs typeface="Times New Roman"/>
                        </a:rPr>
                        <a:t>3/4</a:t>
                      </a:r>
                      <a:r>
                        <a:rPr sz="750" b="1" spc="45" dirty="0">
                          <a:latin typeface="Times New Roman"/>
                          <a:cs typeface="Times New Roman"/>
                        </a:rPr>
                        <a:t> </a:t>
                      </a:r>
                      <a:r>
                        <a:rPr sz="750" b="1" spc="-20" dirty="0">
                          <a:latin typeface="Times New Roman"/>
                          <a:cs typeface="Times New Roman"/>
                        </a:rPr>
                        <a:t>inch</a:t>
                      </a:r>
                      <a:endParaRPr sz="750" dirty="0">
                        <a:latin typeface="Times New Roman"/>
                        <a:cs typeface="Times New Roman"/>
                      </a:endParaRPr>
                    </a:p>
                  </a:txBody>
                  <a:tcPr marL="0" marR="0" marT="4445" marB="0">
                    <a:lnL w="9525">
                      <a:solidFill>
                        <a:srgbClr val="474747"/>
                      </a:solidFill>
                      <a:prstDash val="solid"/>
                    </a:lnL>
                    <a:lnR w="9525">
                      <a:solidFill>
                        <a:srgbClr val="474747"/>
                      </a:solidFill>
                      <a:prstDash val="solid"/>
                    </a:lnR>
                    <a:lnT w="9525">
                      <a:solidFill>
                        <a:srgbClr val="474747"/>
                      </a:solidFill>
                      <a:prstDash val="solid"/>
                    </a:lnT>
                    <a:lnB w="19050">
                      <a:solidFill>
                        <a:srgbClr val="000000"/>
                      </a:solidFill>
                      <a:prstDash val="solid"/>
                    </a:lnB>
                  </a:tcPr>
                </a:tc>
                <a:tc>
                  <a:txBody>
                    <a:bodyPr/>
                    <a:lstStyle/>
                    <a:p>
                      <a:pPr marL="1270" algn="ctr">
                        <a:lnSpc>
                          <a:spcPct val="100000"/>
                        </a:lnSpc>
                        <a:spcBef>
                          <a:spcPts val="35"/>
                        </a:spcBef>
                      </a:pPr>
                      <a:r>
                        <a:rPr sz="750" b="1" dirty="0">
                          <a:latin typeface="Times New Roman"/>
                          <a:cs typeface="Times New Roman"/>
                        </a:rPr>
                        <a:t>2</a:t>
                      </a:r>
                      <a:r>
                        <a:rPr sz="750" b="1" spc="20" dirty="0">
                          <a:latin typeface="Times New Roman"/>
                          <a:cs typeface="Times New Roman"/>
                        </a:rPr>
                        <a:t> </a:t>
                      </a:r>
                      <a:r>
                        <a:rPr sz="750" b="1" spc="-10" dirty="0">
                          <a:latin typeface="Times New Roman"/>
                          <a:cs typeface="Times New Roman"/>
                        </a:rPr>
                        <a:t>inches</a:t>
                      </a:r>
                      <a:endParaRPr sz="750">
                        <a:latin typeface="Times New Roman"/>
                        <a:cs typeface="Times New Roman"/>
                      </a:endParaRPr>
                    </a:p>
                  </a:txBody>
                  <a:tcPr marL="0" marR="0" marT="4445" marB="0">
                    <a:lnL w="9525">
                      <a:solidFill>
                        <a:srgbClr val="474747"/>
                      </a:solidFill>
                      <a:prstDash val="solid"/>
                    </a:lnL>
                    <a:lnR w="9525">
                      <a:solidFill>
                        <a:srgbClr val="474747"/>
                      </a:solidFill>
                      <a:prstDash val="solid"/>
                    </a:lnR>
                    <a:lnT w="9525">
                      <a:solidFill>
                        <a:srgbClr val="474747"/>
                      </a:solidFill>
                      <a:prstDash val="solid"/>
                    </a:lnT>
                    <a:lnB w="19050">
                      <a:solidFill>
                        <a:srgbClr val="000000"/>
                      </a:solidFill>
                      <a:prstDash val="solid"/>
                    </a:lnB>
                  </a:tcPr>
                </a:tc>
                <a:tc>
                  <a:txBody>
                    <a:bodyPr/>
                    <a:lstStyle/>
                    <a:p>
                      <a:pPr marL="1905" algn="ctr">
                        <a:lnSpc>
                          <a:spcPct val="100000"/>
                        </a:lnSpc>
                        <a:spcBef>
                          <a:spcPts val="35"/>
                        </a:spcBef>
                      </a:pPr>
                      <a:r>
                        <a:rPr sz="750" b="1" dirty="0">
                          <a:latin typeface="Times New Roman"/>
                          <a:cs typeface="Times New Roman"/>
                        </a:rPr>
                        <a:t>2</a:t>
                      </a:r>
                      <a:r>
                        <a:rPr sz="750" b="1" spc="20" dirty="0">
                          <a:latin typeface="Times New Roman"/>
                          <a:cs typeface="Times New Roman"/>
                        </a:rPr>
                        <a:t> </a:t>
                      </a:r>
                      <a:r>
                        <a:rPr sz="750" b="1" spc="-10" dirty="0">
                          <a:latin typeface="Times New Roman"/>
                          <a:cs typeface="Times New Roman"/>
                        </a:rPr>
                        <a:t>inches</a:t>
                      </a:r>
                      <a:endParaRPr sz="750" dirty="0">
                        <a:latin typeface="Times New Roman"/>
                        <a:cs typeface="Times New Roman"/>
                      </a:endParaRPr>
                    </a:p>
                  </a:txBody>
                  <a:tcPr marL="0" marR="0" marT="4445" marB="0">
                    <a:lnL w="9525">
                      <a:solidFill>
                        <a:srgbClr val="474747"/>
                      </a:solidFill>
                      <a:prstDash val="solid"/>
                    </a:lnL>
                    <a:lnR w="9525">
                      <a:solidFill>
                        <a:srgbClr val="474747"/>
                      </a:solidFill>
                      <a:prstDash val="solid"/>
                    </a:lnR>
                    <a:lnT w="9525">
                      <a:solidFill>
                        <a:srgbClr val="474747"/>
                      </a:solidFill>
                      <a:prstDash val="solid"/>
                    </a:lnT>
                    <a:lnB w="19050">
                      <a:solidFill>
                        <a:srgbClr val="000000"/>
                      </a:solidFill>
                      <a:prstDash val="solid"/>
                    </a:lnB>
                  </a:tcPr>
                </a:tc>
                <a:tc>
                  <a:txBody>
                    <a:bodyPr/>
                    <a:lstStyle/>
                    <a:p>
                      <a:pPr marL="1270" algn="ctr">
                        <a:lnSpc>
                          <a:spcPts val="890"/>
                        </a:lnSpc>
                        <a:spcBef>
                          <a:spcPts val="70"/>
                        </a:spcBef>
                      </a:pPr>
                      <a:r>
                        <a:rPr sz="750" b="1" dirty="0">
                          <a:latin typeface="Times New Roman"/>
                          <a:cs typeface="Times New Roman"/>
                        </a:rPr>
                        <a:t>l</a:t>
                      </a:r>
                      <a:r>
                        <a:rPr sz="750" b="1" spc="35" dirty="0">
                          <a:latin typeface="Times New Roman"/>
                          <a:cs typeface="Times New Roman"/>
                        </a:rPr>
                        <a:t> </a:t>
                      </a:r>
                      <a:r>
                        <a:rPr sz="750" b="1" dirty="0">
                          <a:latin typeface="Times New Roman"/>
                          <a:cs typeface="Times New Roman"/>
                        </a:rPr>
                        <a:t>-5/8</a:t>
                      </a:r>
                      <a:r>
                        <a:rPr sz="750" b="1" spc="35" dirty="0">
                          <a:latin typeface="Times New Roman"/>
                          <a:cs typeface="Times New Roman"/>
                        </a:rPr>
                        <a:t> </a:t>
                      </a:r>
                      <a:r>
                        <a:rPr sz="750" b="1" spc="-10" dirty="0">
                          <a:latin typeface="Times New Roman"/>
                          <a:cs typeface="Times New Roman"/>
                        </a:rPr>
                        <a:t>inches</a:t>
                      </a:r>
                      <a:endParaRPr sz="750" dirty="0">
                        <a:latin typeface="Times New Roman"/>
                        <a:cs typeface="Times New Roman"/>
                      </a:endParaRPr>
                    </a:p>
                  </a:txBody>
                  <a:tcPr marL="0" marR="0" marT="8890" marB="0">
                    <a:lnL w="9525">
                      <a:solidFill>
                        <a:srgbClr val="474747"/>
                      </a:solidFill>
                      <a:prstDash val="solid"/>
                    </a:lnL>
                    <a:lnR w="19050">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3"/>
                  </a:ext>
                </a:extLst>
              </a:tr>
            </a:tbl>
          </a:graphicData>
        </a:graphic>
      </p:graphicFrame>
      <p:grpSp>
        <p:nvGrpSpPr>
          <p:cNvPr id="35" name="object 35"/>
          <p:cNvGrpSpPr/>
          <p:nvPr/>
        </p:nvGrpSpPr>
        <p:grpSpPr>
          <a:xfrm>
            <a:off x="3605686" y="2010943"/>
            <a:ext cx="355600" cy="240665"/>
            <a:chOff x="3605686" y="2010943"/>
            <a:chExt cx="355600" cy="240665"/>
          </a:xfrm>
        </p:grpSpPr>
        <p:pic>
          <p:nvPicPr>
            <p:cNvPr id="36" name="object 36"/>
            <p:cNvPicPr/>
            <p:nvPr/>
          </p:nvPicPr>
          <p:blipFill>
            <a:blip r:embed="rId7" cstate="print"/>
            <a:stretch>
              <a:fillRect/>
            </a:stretch>
          </p:blipFill>
          <p:spPr>
            <a:xfrm>
              <a:off x="3605686" y="2010943"/>
              <a:ext cx="355449" cy="115852"/>
            </a:xfrm>
            <a:prstGeom prst="rect">
              <a:avLst/>
            </a:prstGeom>
          </p:spPr>
        </p:pic>
        <p:pic>
          <p:nvPicPr>
            <p:cNvPr id="37" name="object 37"/>
            <p:cNvPicPr/>
            <p:nvPr/>
          </p:nvPicPr>
          <p:blipFill>
            <a:blip r:embed="rId8" cstate="print"/>
            <a:stretch>
              <a:fillRect/>
            </a:stretch>
          </p:blipFill>
          <p:spPr>
            <a:xfrm>
              <a:off x="3716365" y="2135221"/>
              <a:ext cx="122917" cy="115852"/>
            </a:xfrm>
            <a:prstGeom prst="rect">
              <a:avLst/>
            </a:prstGeom>
          </p:spPr>
        </p:pic>
      </p:grpSp>
      <p:pic>
        <p:nvPicPr>
          <p:cNvPr id="38" name="object 38"/>
          <p:cNvPicPr/>
          <p:nvPr/>
        </p:nvPicPr>
        <p:blipFill>
          <a:blip r:embed="rId9" cstate="print"/>
          <a:stretch>
            <a:fillRect/>
          </a:stretch>
        </p:blipFill>
        <p:spPr>
          <a:xfrm>
            <a:off x="3997319" y="2073082"/>
            <a:ext cx="509664" cy="115852"/>
          </a:xfrm>
          <a:prstGeom prst="rect">
            <a:avLst/>
          </a:prstGeom>
        </p:spPr>
      </p:pic>
      <p:graphicFrame>
        <p:nvGraphicFramePr>
          <p:cNvPr id="39" name="object 39"/>
          <p:cNvGraphicFramePr>
            <a:graphicFrameLocks noGrp="1"/>
          </p:cNvGraphicFramePr>
          <p:nvPr>
            <p:extLst>
              <p:ext uri="{D42A27DB-BD31-4B8C-83A1-F6EECF244321}">
                <p14:modId xmlns:p14="http://schemas.microsoft.com/office/powerpoint/2010/main" val="698851858"/>
              </p:ext>
            </p:extLst>
          </p:nvPr>
        </p:nvGraphicFramePr>
        <p:xfrm>
          <a:off x="931919" y="1910716"/>
          <a:ext cx="5728331" cy="1289684"/>
        </p:xfrm>
        <a:graphic>
          <a:graphicData uri="http://schemas.openxmlformats.org/drawingml/2006/table">
            <a:tbl>
              <a:tblPr firstRow="1" bandRow="1">
                <a:tableStyleId>{2D5ABB26-0587-4C30-8999-92F81FD0307C}</a:tableStyleId>
              </a:tblPr>
              <a:tblGrid>
                <a:gridCol w="2115820">
                  <a:extLst>
                    <a:ext uri="{9D8B030D-6E8A-4147-A177-3AD203B41FA5}">
                      <a16:colId xmlns:a16="http://schemas.microsoft.com/office/drawing/2014/main" val="20000"/>
                    </a:ext>
                  </a:extLst>
                </a:gridCol>
                <a:gridCol w="491490">
                  <a:extLst>
                    <a:ext uri="{9D8B030D-6E8A-4147-A177-3AD203B41FA5}">
                      <a16:colId xmlns:a16="http://schemas.microsoft.com/office/drawing/2014/main" val="20001"/>
                    </a:ext>
                  </a:extLst>
                </a:gridCol>
                <a:gridCol w="417194">
                  <a:extLst>
                    <a:ext uri="{9D8B030D-6E8A-4147-A177-3AD203B41FA5}">
                      <a16:colId xmlns:a16="http://schemas.microsoft.com/office/drawing/2014/main" val="20002"/>
                    </a:ext>
                  </a:extLst>
                </a:gridCol>
                <a:gridCol w="528955">
                  <a:extLst>
                    <a:ext uri="{9D8B030D-6E8A-4147-A177-3AD203B41FA5}">
                      <a16:colId xmlns:a16="http://schemas.microsoft.com/office/drawing/2014/main" val="20003"/>
                    </a:ext>
                  </a:extLst>
                </a:gridCol>
                <a:gridCol w="551179">
                  <a:extLst>
                    <a:ext uri="{9D8B030D-6E8A-4147-A177-3AD203B41FA5}">
                      <a16:colId xmlns:a16="http://schemas.microsoft.com/office/drawing/2014/main" val="20004"/>
                    </a:ext>
                  </a:extLst>
                </a:gridCol>
                <a:gridCol w="551179">
                  <a:extLst>
                    <a:ext uri="{9D8B030D-6E8A-4147-A177-3AD203B41FA5}">
                      <a16:colId xmlns:a16="http://schemas.microsoft.com/office/drawing/2014/main" val="20005"/>
                    </a:ext>
                  </a:extLst>
                </a:gridCol>
                <a:gridCol w="543560">
                  <a:extLst>
                    <a:ext uri="{9D8B030D-6E8A-4147-A177-3AD203B41FA5}">
                      <a16:colId xmlns:a16="http://schemas.microsoft.com/office/drawing/2014/main" val="20006"/>
                    </a:ext>
                  </a:extLst>
                </a:gridCol>
                <a:gridCol w="528954">
                  <a:extLst>
                    <a:ext uri="{9D8B030D-6E8A-4147-A177-3AD203B41FA5}">
                      <a16:colId xmlns:a16="http://schemas.microsoft.com/office/drawing/2014/main" val="20007"/>
                    </a:ext>
                  </a:extLst>
                </a:gridCol>
              </a:tblGrid>
              <a:tr h="123825">
                <a:tc rowSpan="3">
                  <a:txBody>
                    <a:bodyPr/>
                    <a:lstStyle/>
                    <a:p>
                      <a:pPr algn="l">
                        <a:lnSpc>
                          <a:spcPct val="100000"/>
                        </a:lnSpc>
                        <a:spcBef>
                          <a:spcPts val="0"/>
                        </a:spcBef>
                      </a:pPr>
                      <a:endParaRPr sz="750" spc="0" baseline="0" dirty="0">
                        <a:latin typeface="Arial" panose="020B0604020202020204" pitchFamily="34" charset="0"/>
                        <a:cs typeface="Arial" panose="020B0604020202020204" pitchFamily="34" charset="0"/>
                      </a:endParaRPr>
                    </a:p>
                    <a:p>
                      <a:pPr marL="0" algn="l">
                        <a:lnSpc>
                          <a:spcPct val="100000"/>
                        </a:lnSpc>
                        <a:spcBef>
                          <a:spcPts val="0"/>
                        </a:spcBef>
                        <a:tabLst>
                          <a:tab pos="905510" algn="l"/>
                        </a:tabLst>
                      </a:pPr>
                      <a:r>
                        <a:rPr lang="en-US" sz="750" b="1" spc="0" baseline="0" dirty="0">
                          <a:latin typeface="Arial" panose="020B0604020202020204" pitchFamily="34" charset="0"/>
                          <a:cs typeface="Arial" panose="020B0604020202020204" pitchFamily="34" charset="0"/>
                        </a:rPr>
                        <a:t>      </a:t>
                      </a:r>
                      <a:r>
                        <a:rPr sz="750" b="1" spc="0" baseline="0" dirty="0">
                          <a:latin typeface="Arial" panose="020B0604020202020204" pitchFamily="34" charset="0"/>
                          <a:cs typeface="Arial" panose="020B0604020202020204" pitchFamily="34" charset="0"/>
                        </a:rPr>
                        <a:t>CONNECTION</a:t>
                      </a:r>
                      <a:r>
                        <a:rPr lang="en-US" sz="750" b="1" spc="0" baseline="0" dirty="0">
                          <a:latin typeface="Arial" panose="020B0604020202020204" pitchFamily="34" charset="0"/>
                          <a:cs typeface="Arial" panose="020B0604020202020204" pitchFamily="34" charset="0"/>
                        </a:rPr>
                        <a:t>   </a:t>
                      </a:r>
                      <a:r>
                        <a:rPr sz="750" b="1" spc="0" baseline="0" dirty="0">
                          <a:latin typeface="Arial" panose="020B0604020202020204" pitchFamily="34" charset="0"/>
                          <a:cs typeface="Arial" panose="020B0604020202020204" pitchFamily="34" charset="0"/>
                        </a:rPr>
                        <a:t>DETAILS</a:t>
                      </a:r>
                      <a:endParaRPr sz="750" spc="0" baseline="0" dirty="0">
                        <a:latin typeface="Arial" panose="020B0604020202020204" pitchFamily="34" charset="0"/>
                        <a:cs typeface="Arial" panose="020B0604020202020204" pitchFamily="34" charset="0"/>
                      </a:endParaRPr>
                    </a:p>
                  </a:txBody>
                  <a:tcPr marL="0" marR="0" marT="8064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7">
                  <a:txBody>
                    <a:bodyPr/>
                    <a:lstStyle/>
                    <a:p>
                      <a:pPr marL="635" algn="ctr">
                        <a:lnSpc>
                          <a:spcPts val="850"/>
                        </a:lnSpc>
                        <a:spcBef>
                          <a:spcPts val="30"/>
                        </a:spcBef>
                      </a:pPr>
                      <a:r>
                        <a:rPr sz="750" b="1" dirty="0">
                          <a:latin typeface="Arial" panose="020B0604020202020204" pitchFamily="34" charset="0"/>
                          <a:cs typeface="Arial" panose="020B0604020202020204" pitchFamily="34" charset="0"/>
                        </a:rPr>
                        <a:t>JOIST</a:t>
                      </a:r>
                      <a:r>
                        <a:rPr sz="750" b="1" spc="40" dirty="0">
                          <a:latin typeface="Arial" panose="020B0604020202020204" pitchFamily="34" charset="0"/>
                          <a:cs typeface="Arial" panose="020B0604020202020204" pitchFamily="34" charset="0"/>
                        </a:rPr>
                        <a:t> </a:t>
                      </a:r>
                      <a:r>
                        <a:rPr sz="750" b="1" spc="-20" dirty="0">
                          <a:latin typeface="Arial" panose="020B0604020202020204" pitchFamily="34" charset="0"/>
                          <a:cs typeface="Arial" panose="020B0604020202020204" pitchFamily="34" charset="0"/>
                        </a:rPr>
                        <a:t>SPAN</a:t>
                      </a:r>
                      <a:endParaRPr sz="750">
                        <a:latin typeface="Arial" panose="020B0604020202020204" pitchFamily="34" charset="0"/>
                        <a:cs typeface="Arial" panose="020B0604020202020204" pitchFamily="34" charset="0"/>
                      </a:endParaRPr>
                    </a:p>
                  </a:txBody>
                  <a:tcPr marL="0" marR="0" marT="3810" marB="0">
                    <a:lnL w="19050">
                      <a:solidFill>
                        <a:srgbClr val="000000"/>
                      </a:solidFill>
                      <a:prstDash val="solid"/>
                    </a:lnL>
                    <a:lnR w="19050">
                      <a:solidFill>
                        <a:srgbClr val="000000"/>
                      </a:solidFill>
                      <a:prstDash val="solid"/>
                    </a:lnR>
                    <a:lnT w="19050">
                      <a:solidFill>
                        <a:srgbClr val="000000"/>
                      </a:solidFill>
                      <a:prstDash val="solid"/>
                    </a:lnT>
                    <a:lnB w="9525">
                      <a:solidFill>
                        <a:srgbClr val="3E3E3E"/>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249554">
                <a:tc vMerge="1">
                  <a:txBody>
                    <a:bodyPr/>
                    <a:lstStyle/>
                    <a:p>
                      <a:endParaRPr/>
                    </a:p>
                  </a:txBody>
                  <a:tcPr marL="0" marR="0" marT="8064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a:txBody>
                    <a:bodyPr/>
                    <a:lstStyle/>
                    <a:p>
                      <a:pPr>
                        <a:lnSpc>
                          <a:spcPct val="100000"/>
                        </a:lnSpc>
                        <a:spcBef>
                          <a:spcPts val="145"/>
                        </a:spcBef>
                      </a:pPr>
                      <a:endParaRPr sz="750">
                        <a:latin typeface="Arial" panose="020B0604020202020204" pitchFamily="34" charset="0"/>
                        <a:cs typeface="Arial" panose="020B0604020202020204" pitchFamily="34" charset="0"/>
                      </a:endParaRPr>
                    </a:p>
                    <a:p>
                      <a:pPr marL="1270" algn="ctr">
                        <a:lnSpc>
                          <a:spcPts val="855"/>
                        </a:lnSpc>
                      </a:pPr>
                      <a:r>
                        <a:rPr sz="750" b="1" spc="-20" dirty="0">
                          <a:latin typeface="Arial" panose="020B0604020202020204" pitchFamily="34" charset="0"/>
                          <a:cs typeface="Arial" panose="020B0604020202020204" pitchFamily="34" charset="0"/>
                        </a:rPr>
                        <a:t>less</a:t>
                      </a:r>
                      <a:endParaRPr sz="750">
                        <a:latin typeface="Arial" panose="020B0604020202020204" pitchFamily="34" charset="0"/>
                        <a:cs typeface="Arial" panose="020B0604020202020204" pitchFamily="34" charset="0"/>
                      </a:endParaRPr>
                    </a:p>
                  </a:txBody>
                  <a:tcPr marL="0" marR="0" marT="18415" marB="0">
                    <a:lnL w="19050">
                      <a:solidFill>
                        <a:srgbClr val="000000"/>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a:latin typeface="Arial" panose="020B0604020202020204" pitchFamily="34" charset="0"/>
                        <a:cs typeface="Arial" panose="020B0604020202020204" pitchFamily="34" charset="0"/>
                      </a:endParaRPr>
                    </a:p>
                  </a:txBody>
                  <a:tcPr marL="0" marR="0" marT="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dirty="0">
                        <a:latin typeface="Arial" panose="020B0604020202020204" pitchFamily="34" charset="0"/>
                        <a:cs typeface="Arial" panose="020B0604020202020204" pitchFamily="34" charset="0"/>
                      </a:endParaRPr>
                    </a:p>
                  </a:txBody>
                  <a:tcPr marL="0" marR="0" marT="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a:latin typeface="Arial" panose="020B0604020202020204" pitchFamily="34" charset="0"/>
                        <a:cs typeface="Arial" panose="020B0604020202020204" pitchFamily="34" charset="0"/>
                      </a:endParaRPr>
                    </a:p>
                  </a:txBody>
                  <a:tcPr marL="0" marR="0" marT="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a:latin typeface="Arial" panose="020B0604020202020204" pitchFamily="34" charset="0"/>
                        <a:cs typeface="Arial" panose="020B0604020202020204" pitchFamily="34" charset="0"/>
                      </a:endParaRPr>
                    </a:p>
                  </a:txBody>
                  <a:tcPr marL="0" marR="0" marT="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a:latin typeface="Arial" panose="020B0604020202020204" pitchFamily="34" charset="0"/>
                        <a:cs typeface="Arial" panose="020B0604020202020204" pitchFamily="34" charset="0"/>
                      </a:endParaRPr>
                    </a:p>
                  </a:txBody>
                  <a:tcPr marL="0" marR="0" marT="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a:lnSpc>
                          <a:spcPct val="100000"/>
                        </a:lnSpc>
                      </a:pPr>
                      <a:endParaRPr sz="900">
                        <a:latin typeface="Arial" panose="020B0604020202020204" pitchFamily="34" charset="0"/>
                        <a:cs typeface="Arial" panose="020B0604020202020204" pitchFamily="34" charset="0"/>
                      </a:endParaRPr>
                    </a:p>
                  </a:txBody>
                  <a:tcPr marL="0" marR="0" marT="0" marB="0">
                    <a:lnL w="9525">
                      <a:solidFill>
                        <a:srgbClr val="3E3E3E"/>
                      </a:solidFill>
                      <a:prstDash val="solid"/>
                    </a:lnL>
                    <a:lnR w="19050">
                      <a:solidFill>
                        <a:srgbClr val="000000"/>
                      </a:solidFill>
                      <a:prstDash val="solid"/>
                    </a:lnR>
                    <a:lnT w="9525">
                      <a:solidFill>
                        <a:srgbClr val="3E3E3E"/>
                      </a:solidFill>
                      <a:prstDash val="solid"/>
                    </a:lnT>
                    <a:lnB w="9525">
                      <a:solidFill>
                        <a:srgbClr val="3E3E3E"/>
                      </a:solidFill>
                      <a:prstDash val="solid"/>
                    </a:lnB>
                  </a:tcPr>
                </a:tc>
                <a:extLst>
                  <a:ext uri="{0D108BD9-81ED-4DB2-BD59-A6C34878D82A}">
                    <a16:rowId xmlns:a16="http://schemas.microsoft.com/office/drawing/2014/main" val="10001"/>
                  </a:ext>
                </a:extLst>
              </a:tr>
              <a:tr h="130175">
                <a:tc vMerge="1">
                  <a:txBody>
                    <a:bodyPr/>
                    <a:lstStyle/>
                    <a:p>
                      <a:endParaRPr/>
                    </a:p>
                  </a:txBody>
                  <a:tcPr marL="0" marR="0" marT="80645" marB="0">
                    <a:lnL w="19050">
                      <a:solidFill>
                        <a:srgbClr val="000000"/>
                      </a:solidFill>
                      <a:prstDash val="solid"/>
                    </a:lnL>
                    <a:lnR w="19050">
                      <a:solidFill>
                        <a:srgbClr val="000000"/>
                      </a:solidFill>
                      <a:prstDash val="solid"/>
                    </a:lnR>
                    <a:lnT w="19050">
                      <a:solidFill>
                        <a:srgbClr val="000000"/>
                      </a:solidFill>
                      <a:prstDash val="solid"/>
                    </a:lnT>
                    <a:lnB w="19050">
                      <a:solidFill>
                        <a:srgbClr val="000000"/>
                      </a:solidFill>
                      <a:prstDash val="solid"/>
                    </a:lnB>
                  </a:tcPr>
                </a:tc>
                <a:tc gridSpan="7">
                  <a:txBody>
                    <a:bodyPr/>
                    <a:lstStyle/>
                    <a:p>
                      <a:pPr marL="1078865">
                        <a:lnSpc>
                          <a:spcPts val="900"/>
                        </a:lnSpc>
                        <a:spcBef>
                          <a:spcPts val="30"/>
                        </a:spcBef>
                      </a:pPr>
                      <a:r>
                        <a:rPr sz="750" b="1" dirty="0">
                          <a:latin typeface="Arial" panose="020B0604020202020204" pitchFamily="34" charset="0"/>
                          <a:cs typeface="Arial" panose="020B0604020202020204" pitchFamily="34" charset="0"/>
                        </a:rPr>
                        <a:t>On-center</a:t>
                      </a:r>
                      <a:r>
                        <a:rPr sz="750" b="1" spc="8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spacing</a:t>
                      </a:r>
                      <a:r>
                        <a:rPr sz="750" b="1" spc="7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of</a:t>
                      </a:r>
                      <a:r>
                        <a:rPr sz="750" b="1" spc="85" dirty="0">
                          <a:latin typeface="Arial" panose="020B0604020202020204" pitchFamily="34" charset="0"/>
                          <a:cs typeface="Arial" panose="020B0604020202020204" pitchFamily="34" charset="0"/>
                        </a:rPr>
                        <a:t> </a:t>
                      </a:r>
                      <a:r>
                        <a:rPr sz="750" b="1" spc="-10" dirty="0">
                          <a:latin typeface="Arial" panose="020B0604020202020204" pitchFamily="34" charset="0"/>
                          <a:cs typeface="Arial" panose="020B0604020202020204" pitchFamily="34" charset="0"/>
                        </a:rPr>
                        <a:t>fasteners</a:t>
                      </a:r>
                      <a:endParaRPr sz="750">
                        <a:latin typeface="Arial" panose="020B0604020202020204" pitchFamily="34" charset="0"/>
                        <a:cs typeface="Arial" panose="020B0604020202020204" pitchFamily="34" charset="0"/>
                      </a:endParaRPr>
                    </a:p>
                  </a:txBody>
                  <a:tcPr marL="0" marR="0" marT="3810" marB="0">
                    <a:lnL w="19050">
                      <a:solidFill>
                        <a:srgbClr val="000000"/>
                      </a:solidFill>
                      <a:prstDash val="solid"/>
                    </a:lnL>
                    <a:lnR w="19050">
                      <a:solidFill>
                        <a:srgbClr val="000000"/>
                      </a:solidFill>
                      <a:prstDash val="solid"/>
                    </a:lnR>
                    <a:lnT w="9525">
                      <a:solidFill>
                        <a:srgbClr val="3E3E3E"/>
                      </a:solidFill>
                      <a:prstDash val="solid"/>
                    </a:lnT>
                    <a:lnB w="9525">
                      <a:solidFill>
                        <a:srgbClr val="3E3E3E"/>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2"/>
                  </a:ext>
                </a:extLst>
              </a:tr>
              <a:tr h="262255">
                <a:tc>
                  <a:txBody>
                    <a:bodyPr/>
                    <a:lstStyle/>
                    <a:p>
                      <a:pPr marL="17780">
                        <a:lnSpc>
                          <a:spcPct val="100000"/>
                        </a:lnSpc>
                        <a:spcBef>
                          <a:spcPts val="30"/>
                        </a:spcBef>
                      </a:pPr>
                      <a:r>
                        <a:rPr sz="750" b="1" dirty="0">
                          <a:latin typeface="Arial" panose="020B0604020202020204" pitchFamily="34" charset="0"/>
                          <a:cs typeface="Arial" panose="020B0604020202020204" pitchFamily="34" charset="0"/>
                        </a:rPr>
                        <a:t>1/2</a:t>
                      </a:r>
                      <a:r>
                        <a:rPr sz="750" b="1" spc="60" dirty="0">
                          <a:latin typeface="Arial" panose="020B0604020202020204" pitchFamily="34" charset="0"/>
                          <a:cs typeface="Arial" panose="020B0604020202020204" pitchFamily="34" charset="0"/>
                        </a:rPr>
                        <a:t> </a:t>
                      </a:r>
                      <a:r>
                        <a:rPr sz="750" b="1" spc="55" dirty="0">
                          <a:latin typeface="Arial" panose="020B0604020202020204" pitchFamily="34" charset="0"/>
                          <a:cs typeface="Arial" panose="020B0604020202020204" pitchFamily="34" charset="0"/>
                        </a:rPr>
                        <a:t>-</a:t>
                      </a:r>
                      <a:r>
                        <a:rPr sz="750" b="1" dirty="0">
                          <a:latin typeface="Arial" panose="020B0604020202020204" pitchFamily="34" charset="0"/>
                          <a:cs typeface="Arial" panose="020B0604020202020204" pitchFamily="34" charset="0"/>
                        </a:rPr>
                        <a:t>inch</a:t>
                      </a:r>
                      <a:r>
                        <a:rPr sz="750" b="1" spc="7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diameter</a:t>
                      </a:r>
                      <a:r>
                        <a:rPr sz="750" b="1" spc="7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lag</a:t>
                      </a:r>
                      <a:r>
                        <a:rPr sz="750" b="1" spc="6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screw</a:t>
                      </a:r>
                      <a:r>
                        <a:rPr sz="750" b="1" spc="6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with</a:t>
                      </a:r>
                      <a:r>
                        <a:rPr sz="750" b="1" spc="35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1/2</a:t>
                      </a:r>
                      <a:r>
                        <a:rPr sz="750" b="1" spc="60" dirty="0">
                          <a:latin typeface="Arial" panose="020B0604020202020204" pitchFamily="34" charset="0"/>
                          <a:cs typeface="Arial" panose="020B0604020202020204" pitchFamily="34" charset="0"/>
                        </a:rPr>
                        <a:t> -</a:t>
                      </a:r>
                      <a:r>
                        <a:rPr sz="750" b="1" spc="-20" dirty="0">
                          <a:latin typeface="Arial" panose="020B0604020202020204" pitchFamily="34" charset="0"/>
                          <a:cs typeface="Arial" panose="020B0604020202020204" pitchFamily="34" charset="0"/>
                        </a:rPr>
                        <a:t>inch</a:t>
                      </a:r>
                      <a:endParaRPr sz="750" dirty="0">
                        <a:latin typeface="Arial" panose="020B0604020202020204" pitchFamily="34" charset="0"/>
                        <a:cs typeface="Arial" panose="020B0604020202020204" pitchFamily="34" charset="0"/>
                      </a:endParaRPr>
                    </a:p>
                    <a:p>
                      <a:pPr marL="17780">
                        <a:lnSpc>
                          <a:spcPct val="100000"/>
                        </a:lnSpc>
                        <a:spcBef>
                          <a:spcPts val="80"/>
                        </a:spcBef>
                      </a:pPr>
                      <a:r>
                        <a:rPr sz="750" b="1" dirty="0">
                          <a:latin typeface="Arial" panose="020B0604020202020204" pitchFamily="34" charset="0"/>
                          <a:cs typeface="Arial" panose="020B0604020202020204" pitchFamily="34" charset="0"/>
                        </a:rPr>
                        <a:t>maximum</a:t>
                      </a:r>
                      <a:r>
                        <a:rPr sz="750" b="1" spc="95" dirty="0">
                          <a:latin typeface="Arial" panose="020B0604020202020204" pitchFamily="34" charset="0"/>
                          <a:cs typeface="Arial" panose="020B0604020202020204" pitchFamily="34" charset="0"/>
                        </a:rPr>
                        <a:t> </a:t>
                      </a:r>
                      <a:r>
                        <a:rPr sz="750" b="1" spc="-10" dirty="0">
                          <a:latin typeface="Arial" panose="020B0604020202020204" pitchFamily="34" charset="0"/>
                          <a:cs typeface="Arial" panose="020B0604020202020204" pitchFamily="34" charset="0"/>
                        </a:rPr>
                        <a:t>sheathing</a:t>
                      </a:r>
                      <a:endParaRPr sz="750" dirty="0">
                        <a:latin typeface="Arial" panose="020B0604020202020204" pitchFamily="34" charset="0"/>
                        <a:cs typeface="Arial" panose="020B0604020202020204" pitchFamily="34" charset="0"/>
                      </a:endParaRPr>
                    </a:p>
                  </a:txBody>
                  <a:tcPr marL="0" marR="0" marT="3810" marB="0">
                    <a:lnL w="19050">
                      <a:solidFill>
                        <a:srgbClr val="000000"/>
                      </a:solidFill>
                      <a:prstDash val="solid"/>
                    </a:lnL>
                    <a:lnR w="19050">
                      <a:solidFill>
                        <a:srgbClr val="000000"/>
                      </a:solidFill>
                      <a:prstDash val="solid"/>
                    </a:lnR>
                    <a:lnT w="19050">
                      <a:solidFill>
                        <a:srgbClr val="000000"/>
                      </a:solidFill>
                      <a:prstDash val="solid"/>
                    </a:lnT>
                    <a:lnB w="9525">
                      <a:solidFill>
                        <a:srgbClr val="3E3E3E"/>
                      </a:solidFill>
                      <a:prstDash val="solid"/>
                    </a:lnB>
                  </a:tcPr>
                </a:tc>
                <a:tc>
                  <a:txBody>
                    <a:bodyPr/>
                    <a:lstStyle/>
                    <a:p>
                      <a:pPr marL="1905" algn="ctr">
                        <a:lnSpc>
                          <a:spcPct val="100000"/>
                        </a:lnSpc>
                        <a:spcBef>
                          <a:spcPts val="570"/>
                        </a:spcBef>
                      </a:pPr>
                      <a:r>
                        <a:rPr sz="750" b="1" spc="-25" dirty="0">
                          <a:latin typeface="Arial" panose="020B0604020202020204" pitchFamily="34" charset="0"/>
                          <a:cs typeface="Arial" panose="020B0604020202020204" pitchFamily="34" charset="0"/>
                        </a:rPr>
                        <a:t>30</a:t>
                      </a:r>
                      <a:endParaRPr sz="750">
                        <a:latin typeface="Arial" panose="020B0604020202020204" pitchFamily="34" charset="0"/>
                        <a:cs typeface="Arial" panose="020B0604020202020204" pitchFamily="34" charset="0"/>
                      </a:endParaRPr>
                    </a:p>
                  </a:txBody>
                  <a:tcPr marL="0" marR="0" marT="72390" marB="0">
                    <a:lnL w="19050">
                      <a:solidFill>
                        <a:srgbClr val="000000"/>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70"/>
                        </a:spcBef>
                      </a:pPr>
                      <a:r>
                        <a:rPr sz="750" b="1" spc="-25" dirty="0">
                          <a:latin typeface="Arial" panose="020B0604020202020204" pitchFamily="34" charset="0"/>
                          <a:cs typeface="Arial" panose="020B0604020202020204" pitchFamily="34" charset="0"/>
                        </a:rPr>
                        <a:t>23</a:t>
                      </a:r>
                      <a:endParaRPr sz="750">
                        <a:latin typeface="Arial" panose="020B0604020202020204" pitchFamily="34" charset="0"/>
                        <a:cs typeface="Arial" panose="020B0604020202020204" pitchFamily="34" charset="0"/>
                      </a:endParaRPr>
                    </a:p>
                  </a:txBody>
                  <a:tcPr marL="0" marR="0" marT="7239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270" algn="ctr">
                        <a:lnSpc>
                          <a:spcPct val="100000"/>
                        </a:lnSpc>
                        <a:spcBef>
                          <a:spcPts val="560"/>
                        </a:spcBef>
                      </a:pPr>
                      <a:r>
                        <a:rPr sz="750" b="1" spc="-25" dirty="0">
                          <a:latin typeface="Arial" panose="020B0604020202020204" pitchFamily="34" charset="0"/>
                          <a:cs typeface="Arial" panose="020B0604020202020204" pitchFamily="34" charset="0"/>
                        </a:rPr>
                        <a:t>18</a:t>
                      </a:r>
                      <a:endParaRPr sz="750">
                        <a:latin typeface="Arial" panose="020B0604020202020204" pitchFamily="34" charset="0"/>
                        <a:cs typeface="Arial" panose="020B0604020202020204" pitchFamily="34" charset="0"/>
                      </a:endParaRPr>
                    </a:p>
                  </a:txBody>
                  <a:tcPr marL="0" marR="0" marT="7112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70"/>
                        </a:spcBef>
                      </a:pPr>
                      <a:r>
                        <a:rPr sz="750" b="1" spc="-25" dirty="0">
                          <a:latin typeface="Arial" panose="020B0604020202020204" pitchFamily="34" charset="0"/>
                          <a:cs typeface="Arial" panose="020B0604020202020204" pitchFamily="34" charset="0"/>
                        </a:rPr>
                        <a:t>15</a:t>
                      </a:r>
                      <a:endParaRPr sz="750">
                        <a:latin typeface="Arial" panose="020B0604020202020204" pitchFamily="34" charset="0"/>
                        <a:cs typeface="Arial" panose="020B0604020202020204" pitchFamily="34" charset="0"/>
                      </a:endParaRPr>
                    </a:p>
                  </a:txBody>
                  <a:tcPr marL="0" marR="0" marT="7239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70"/>
                        </a:spcBef>
                      </a:pPr>
                      <a:r>
                        <a:rPr sz="750" b="1" spc="-25" dirty="0">
                          <a:latin typeface="Arial" panose="020B0604020202020204" pitchFamily="34" charset="0"/>
                          <a:cs typeface="Arial" panose="020B0604020202020204" pitchFamily="34" charset="0"/>
                        </a:rPr>
                        <a:t>13</a:t>
                      </a:r>
                      <a:endParaRPr sz="750">
                        <a:latin typeface="Arial" panose="020B0604020202020204" pitchFamily="34" charset="0"/>
                        <a:cs typeface="Arial" panose="020B0604020202020204" pitchFamily="34" charset="0"/>
                      </a:endParaRPr>
                    </a:p>
                  </a:txBody>
                  <a:tcPr marL="0" marR="0" marT="7239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635" algn="ctr">
                        <a:lnSpc>
                          <a:spcPct val="100000"/>
                        </a:lnSpc>
                        <a:spcBef>
                          <a:spcPts val="570"/>
                        </a:spcBef>
                      </a:pPr>
                      <a:r>
                        <a:rPr sz="750" b="1" spc="-25" dirty="0">
                          <a:latin typeface="Arial" panose="020B0604020202020204" pitchFamily="34" charset="0"/>
                          <a:cs typeface="Arial" panose="020B0604020202020204" pitchFamily="34" charset="0"/>
                        </a:rPr>
                        <a:t>11</a:t>
                      </a:r>
                      <a:endParaRPr sz="750">
                        <a:latin typeface="Arial" panose="020B0604020202020204" pitchFamily="34" charset="0"/>
                        <a:cs typeface="Arial" panose="020B0604020202020204" pitchFamily="34" charset="0"/>
                      </a:endParaRPr>
                    </a:p>
                  </a:txBody>
                  <a:tcPr marL="0" marR="0" marT="72390"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635" algn="ctr">
                        <a:lnSpc>
                          <a:spcPct val="100000"/>
                        </a:lnSpc>
                        <a:spcBef>
                          <a:spcPts val="570"/>
                        </a:spcBef>
                      </a:pPr>
                      <a:r>
                        <a:rPr sz="750" b="1" spc="-25" dirty="0">
                          <a:latin typeface="Arial" panose="020B0604020202020204" pitchFamily="34" charset="0"/>
                          <a:cs typeface="Arial" panose="020B0604020202020204" pitchFamily="34" charset="0"/>
                        </a:rPr>
                        <a:t>10</a:t>
                      </a:r>
                      <a:endParaRPr sz="750">
                        <a:latin typeface="Arial" panose="020B0604020202020204" pitchFamily="34" charset="0"/>
                        <a:cs typeface="Arial" panose="020B0604020202020204" pitchFamily="34" charset="0"/>
                      </a:endParaRPr>
                    </a:p>
                  </a:txBody>
                  <a:tcPr marL="0" marR="0" marT="72390" marB="0">
                    <a:lnL w="9525">
                      <a:solidFill>
                        <a:srgbClr val="3E3E3E"/>
                      </a:solidFill>
                      <a:prstDash val="solid"/>
                    </a:lnL>
                    <a:lnR w="19050">
                      <a:solidFill>
                        <a:srgbClr val="000000"/>
                      </a:solidFill>
                      <a:prstDash val="solid"/>
                    </a:lnR>
                    <a:lnT w="9525">
                      <a:solidFill>
                        <a:srgbClr val="3E3E3E"/>
                      </a:solidFill>
                      <a:prstDash val="solid"/>
                    </a:lnT>
                    <a:lnB w="9525">
                      <a:solidFill>
                        <a:srgbClr val="3E3E3E"/>
                      </a:solidFill>
                      <a:prstDash val="solid"/>
                    </a:lnB>
                  </a:tcPr>
                </a:tc>
                <a:extLst>
                  <a:ext uri="{0D108BD9-81ED-4DB2-BD59-A6C34878D82A}">
                    <a16:rowId xmlns:a16="http://schemas.microsoft.com/office/drawing/2014/main" val="10003"/>
                  </a:ext>
                </a:extLst>
              </a:tr>
              <a:tr h="261620">
                <a:tc>
                  <a:txBody>
                    <a:bodyPr/>
                    <a:lstStyle/>
                    <a:p>
                      <a:pPr marL="17780">
                        <a:lnSpc>
                          <a:spcPct val="100000"/>
                        </a:lnSpc>
                        <a:spcBef>
                          <a:spcPts val="30"/>
                        </a:spcBef>
                      </a:pPr>
                      <a:r>
                        <a:rPr sz="750" b="1" dirty="0">
                          <a:latin typeface="Arial" panose="020B0604020202020204" pitchFamily="34" charset="0"/>
                          <a:cs typeface="Arial" panose="020B0604020202020204" pitchFamily="34" charset="0"/>
                        </a:rPr>
                        <a:t>1/2</a:t>
                      </a:r>
                      <a:r>
                        <a:rPr sz="750" b="1" spc="50" dirty="0">
                          <a:latin typeface="Arial" panose="020B0604020202020204" pitchFamily="34" charset="0"/>
                          <a:cs typeface="Arial" panose="020B0604020202020204" pitchFamily="34" charset="0"/>
                        </a:rPr>
                        <a:t> </a:t>
                      </a:r>
                      <a:r>
                        <a:rPr sz="750" b="1" spc="60" dirty="0">
                          <a:latin typeface="Arial" panose="020B0604020202020204" pitchFamily="34" charset="0"/>
                          <a:cs typeface="Arial" panose="020B0604020202020204" pitchFamily="34" charset="0"/>
                        </a:rPr>
                        <a:t>-</a:t>
                      </a:r>
                      <a:r>
                        <a:rPr sz="750" b="1" dirty="0">
                          <a:latin typeface="Arial" panose="020B0604020202020204" pitchFamily="34" charset="0"/>
                          <a:cs typeface="Arial" panose="020B0604020202020204" pitchFamily="34" charset="0"/>
                        </a:rPr>
                        <a:t>inch</a:t>
                      </a:r>
                      <a:r>
                        <a:rPr sz="750" b="1" spc="6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diameter</a:t>
                      </a:r>
                      <a:r>
                        <a:rPr sz="750" b="1" spc="6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bolt</a:t>
                      </a:r>
                      <a:r>
                        <a:rPr sz="750" b="1" spc="5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with</a:t>
                      </a:r>
                      <a:r>
                        <a:rPr sz="750" b="1" spc="33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1/2</a:t>
                      </a:r>
                      <a:r>
                        <a:rPr sz="750" b="1" spc="55" dirty="0">
                          <a:latin typeface="Arial" panose="020B0604020202020204" pitchFamily="34" charset="0"/>
                          <a:cs typeface="Arial" panose="020B0604020202020204" pitchFamily="34" charset="0"/>
                        </a:rPr>
                        <a:t> </a:t>
                      </a:r>
                      <a:r>
                        <a:rPr sz="750" b="1" spc="-10" dirty="0">
                          <a:latin typeface="Arial" panose="020B0604020202020204" pitchFamily="34" charset="0"/>
                          <a:cs typeface="Arial" panose="020B0604020202020204" pitchFamily="34" charset="0"/>
                        </a:rPr>
                        <a:t>maximum</a:t>
                      </a:r>
                      <a:endParaRPr sz="750">
                        <a:latin typeface="Arial" panose="020B0604020202020204" pitchFamily="34" charset="0"/>
                        <a:cs typeface="Arial" panose="020B0604020202020204" pitchFamily="34" charset="0"/>
                      </a:endParaRPr>
                    </a:p>
                    <a:p>
                      <a:pPr marL="17780">
                        <a:lnSpc>
                          <a:spcPct val="100000"/>
                        </a:lnSpc>
                        <a:spcBef>
                          <a:spcPts val="75"/>
                        </a:spcBef>
                      </a:pPr>
                      <a:r>
                        <a:rPr sz="750" b="1" spc="-10" dirty="0">
                          <a:latin typeface="Arial" panose="020B0604020202020204" pitchFamily="34" charset="0"/>
                          <a:cs typeface="Arial" panose="020B0604020202020204" pitchFamily="34" charset="0"/>
                        </a:rPr>
                        <a:t>sheathing</a:t>
                      </a:r>
                      <a:endParaRPr sz="750">
                        <a:latin typeface="Arial" panose="020B0604020202020204" pitchFamily="34" charset="0"/>
                        <a:cs typeface="Arial" panose="020B0604020202020204" pitchFamily="34" charset="0"/>
                      </a:endParaRPr>
                    </a:p>
                  </a:txBody>
                  <a:tcPr marL="0" marR="0" marT="3810" marB="0">
                    <a:lnL w="19050">
                      <a:solidFill>
                        <a:srgbClr val="000000"/>
                      </a:solidFill>
                      <a:prstDash val="solid"/>
                    </a:lnL>
                    <a:lnR w="19050">
                      <a:solidFill>
                        <a:srgbClr val="000000"/>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36</a:t>
                      </a:r>
                      <a:endParaRPr sz="750">
                        <a:latin typeface="Arial" panose="020B0604020202020204" pitchFamily="34" charset="0"/>
                        <a:cs typeface="Arial" panose="020B0604020202020204" pitchFamily="34" charset="0"/>
                      </a:endParaRPr>
                    </a:p>
                  </a:txBody>
                  <a:tcPr marL="0" marR="0" marT="71755" marB="0">
                    <a:lnL w="19050">
                      <a:solidFill>
                        <a:srgbClr val="000000"/>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36</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270" algn="ctr">
                        <a:lnSpc>
                          <a:spcPct val="100000"/>
                        </a:lnSpc>
                        <a:spcBef>
                          <a:spcPts val="565"/>
                        </a:spcBef>
                      </a:pPr>
                      <a:r>
                        <a:rPr sz="750" b="1" spc="-25" dirty="0">
                          <a:latin typeface="Arial" panose="020B0604020202020204" pitchFamily="34" charset="0"/>
                          <a:cs typeface="Arial" panose="020B0604020202020204" pitchFamily="34" charset="0"/>
                        </a:rPr>
                        <a:t>34</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29</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24</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635" algn="ctr">
                        <a:lnSpc>
                          <a:spcPct val="100000"/>
                        </a:lnSpc>
                        <a:spcBef>
                          <a:spcPts val="565"/>
                        </a:spcBef>
                      </a:pPr>
                      <a:r>
                        <a:rPr sz="750" b="1" spc="-25" dirty="0">
                          <a:latin typeface="Arial" panose="020B0604020202020204" pitchFamily="34" charset="0"/>
                          <a:cs typeface="Arial" panose="020B0604020202020204" pitchFamily="34" charset="0"/>
                        </a:rPr>
                        <a:t>21</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9525">
                      <a:solidFill>
                        <a:srgbClr val="3E3E3E"/>
                      </a:solidFill>
                      <a:prstDash val="solid"/>
                    </a:lnB>
                  </a:tcPr>
                </a:tc>
                <a:tc>
                  <a:txBody>
                    <a:bodyPr/>
                    <a:lstStyle/>
                    <a:p>
                      <a:pPr marL="635" algn="ctr">
                        <a:lnSpc>
                          <a:spcPct val="100000"/>
                        </a:lnSpc>
                        <a:spcBef>
                          <a:spcPts val="565"/>
                        </a:spcBef>
                      </a:pPr>
                      <a:r>
                        <a:rPr sz="750" b="1" spc="-25" dirty="0">
                          <a:latin typeface="Arial" panose="020B0604020202020204" pitchFamily="34" charset="0"/>
                          <a:cs typeface="Arial" panose="020B0604020202020204" pitchFamily="34" charset="0"/>
                        </a:rPr>
                        <a:t>19</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19050">
                      <a:solidFill>
                        <a:srgbClr val="000000"/>
                      </a:solidFill>
                      <a:prstDash val="solid"/>
                    </a:lnR>
                    <a:lnT w="9525">
                      <a:solidFill>
                        <a:srgbClr val="3E3E3E"/>
                      </a:solidFill>
                      <a:prstDash val="solid"/>
                    </a:lnT>
                    <a:lnB w="9525">
                      <a:solidFill>
                        <a:srgbClr val="3E3E3E"/>
                      </a:solidFill>
                      <a:prstDash val="solid"/>
                    </a:lnB>
                  </a:tcPr>
                </a:tc>
                <a:extLst>
                  <a:ext uri="{0D108BD9-81ED-4DB2-BD59-A6C34878D82A}">
                    <a16:rowId xmlns:a16="http://schemas.microsoft.com/office/drawing/2014/main" val="10004"/>
                  </a:ext>
                </a:extLst>
              </a:tr>
              <a:tr h="262255">
                <a:tc>
                  <a:txBody>
                    <a:bodyPr/>
                    <a:lstStyle/>
                    <a:p>
                      <a:pPr marL="17780">
                        <a:lnSpc>
                          <a:spcPct val="100000"/>
                        </a:lnSpc>
                        <a:spcBef>
                          <a:spcPts val="30"/>
                        </a:spcBef>
                      </a:pPr>
                      <a:r>
                        <a:rPr sz="750" b="1" dirty="0">
                          <a:latin typeface="Arial" panose="020B0604020202020204" pitchFamily="34" charset="0"/>
                          <a:cs typeface="Arial" panose="020B0604020202020204" pitchFamily="34" charset="0"/>
                        </a:rPr>
                        <a:t>1/2-inch</a:t>
                      </a:r>
                      <a:r>
                        <a:rPr sz="750" b="1" spc="7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diameter</a:t>
                      </a:r>
                      <a:r>
                        <a:rPr sz="750" b="1" spc="75"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bolt</a:t>
                      </a:r>
                      <a:r>
                        <a:rPr sz="750" b="1" spc="7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with</a:t>
                      </a:r>
                      <a:r>
                        <a:rPr sz="750" b="1" spc="360" dirty="0">
                          <a:latin typeface="Arial" panose="020B0604020202020204" pitchFamily="34" charset="0"/>
                          <a:cs typeface="Arial" panose="020B0604020202020204" pitchFamily="34" charset="0"/>
                        </a:rPr>
                        <a:t> </a:t>
                      </a:r>
                      <a:r>
                        <a:rPr sz="750" b="1" dirty="0">
                          <a:latin typeface="Arial" panose="020B0604020202020204" pitchFamily="34" charset="0"/>
                          <a:cs typeface="Arial" panose="020B0604020202020204" pitchFamily="34" charset="0"/>
                        </a:rPr>
                        <a:t>I-inch</a:t>
                      </a:r>
                      <a:r>
                        <a:rPr sz="750" b="1" spc="75" dirty="0">
                          <a:latin typeface="Arial" panose="020B0604020202020204" pitchFamily="34" charset="0"/>
                          <a:cs typeface="Arial" panose="020B0604020202020204" pitchFamily="34" charset="0"/>
                        </a:rPr>
                        <a:t> </a:t>
                      </a:r>
                      <a:r>
                        <a:rPr sz="750" b="1" spc="-10" dirty="0">
                          <a:latin typeface="Arial" panose="020B0604020202020204" pitchFamily="34" charset="0"/>
                          <a:cs typeface="Arial" panose="020B0604020202020204" pitchFamily="34" charset="0"/>
                        </a:rPr>
                        <a:t>maximum</a:t>
                      </a:r>
                      <a:endParaRPr sz="750">
                        <a:latin typeface="Arial" panose="020B0604020202020204" pitchFamily="34" charset="0"/>
                        <a:cs typeface="Arial" panose="020B0604020202020204" pitchFamily="34" charset="0"/>
                      </a:endParaRPr>
                    </a:p>
                    <a:p>
                      <a:pPr marL="17780">
                        <a:lnSpc>
                          <a:spcPct val="100000"/>
                        </a:lnSpc>
                        <a:spcBef>
                          <a:spcPts val="75"/>
                        </a:spcBef>
                      </a:pPr>
                      <a:r>
                        <a:rPr sz="750" b="1" spc="-10" dirty="0">
                          <a:latin typeface="Arial" panose="020B0604020202020204" pitchFamily="34" charset="0"/>
                          <a:cs typeface="Arial" panose="020B0604020202020204" pitchFamily="34" charset="0"/>
                        </a:rPr>
                        <a:t>sheathing</a:t>
                      </a:r>
                      <a:endParaRPr sz="750">
                        <a:latin typeface="Arial" panose="020B0604020202020204" pitchFamily="34" charset="0"/>
                        <a:cs typeface="Arial" panose="020B0604020202020204" pitchFamily="34" charset="0"/>
                      </a:endParaRPr>
                    </a:p>
                  </a:txBody>
                  <a:tcPr marL="0" marR="0" marT="3810" marB="0">
                    <a:lnL w="19050">
                      <a:solidFill>
                        <a:srgbClr val="000000"/>
                      </a:solidFill>
                      <a:prstDash val="solid"/>
                    </a:lnL>
                    <a:lnR w="19050">
                      <a:solidFill>
                        <a:srgbClr val="000000"/>
                      </a:solidFill>
                      <a:prstDash val="solid"/>
                    </a:lnR>
                    <a:lnT w="9525">
                      <a:solidFill>
                        <a:srgbClr val="3E3E3E"/>
                      </a:solidFill>
                      <a:prstDash val="solid"/>
                    </a:lnT>
                    <a:lnB w="19050">
                      <a:solidFill>
                        <a:srgbClr val="000000"/>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36</a:t>
                      </a:r>
                      <a:endParaRPr sz="750">
                        <a:latin typeface="Arial" panose="020B0604020202020204" pitchFamily="34" charset="0"/>
                        <a:cs typeface="Arial" panose="020B0604020202020204" pitchFamily="34" charset="0"/>
                      </a:endParaRPr>
                    </a:p>
                  </a:txBody>
                  <a:tcPr marL="0" marR="0" marT="71755" marB="0">
                    <a:lnL w="19050">
                      <a:solidFill>
                        <a:srgbClr val="000000"/>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36</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1270" algn="ctr">
                        <a:lnSpc>
                          <a:spcPct val="100000"/>
                        </a:lnSpc>
                        <a:spcBef>
                          <a:spcPts val="565"/>
                        </a:spcBef>
                      </a:pPr>
                      <a:r>
                        <a:rPr sz="750" b="1" spc="-25" dirty="0">
                          <a:latin typeface="Arial" panose="020B0604020202020204" pitchFamily="34" charset="0"/>
                          <a:cs typeface="Arial" panose="020B0604020202020204" pitchFamily="34" charset="0"/>
                        </a:rPr>
                        <a:t>29</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24</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1905" algn="ctr">
                        <a:lnSpc>
                          <a:spcPct val="100000"/>
                        </a:lnSpc>
                        <a:spcBef>
                          <a:spcPts val="565"/>
                        </a:spcBef>
                      </a:pPr>
                      <a:r>
                        <a:rPr sz="750" b="1" spc="-25" dirty="0">
                          <a:latin typeface="Arial" panose="020B0604020202020204" pitchFamily="34" charset="0"/>
                          <a:cs typeface="Arial" panose="020B0604020202020204" pitchFamily="34" charset="0"/>
                        </a:rPr>
                        <a:t>21</a:t>
                      </a:r>
                      <a:endParaRPr sz="750" dirty="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635" algn="ctr">
                        <a:lnSpc>
                          <a:spcPct val="100000"/>
                        </a:lnSpc>
                        <a:spcBef>
                          <a:spcPts val="565"/>
                        </a:spcBef>
                      </a:pPr>
                      <a:r>
                        <a:rPr sz="750" b="1" spc="-25" dirty="0">
                          <a:latin typeface="Arial" panose="020B0604020202020204" pitchFamily="34" charset="0"/>
                          <a:cs typeface="Arial" panose="020B0604020202020204" pitchFamily="34" charset="0"/>
                        </a:rPr>
                        <a:t>18</a:t>
                      </a:r>
                      <a:endParaRPr sz="75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9525">
                      <a:solidFill>
                        <a:srgbClr val="3E3E3E"/>
                      </a:solidFill>
                      <a:prstDash val="solid"/>
                    </a:lnR>
                    <a:lnT w="9525">
                      <a:solidFill>
                        <a:srgbClr val="3E3E3E"/>
                      </a:solidFill>
                      <a:prstDash val="solid"/>
                    </a:lnT>
                    <a:lnB w="19050">
                      <a:solidFill>
                        <a:srgbClr val="000000"/>
                      </a:solidFill>
                      <a:prstDash val="solid"/>
                    </a:lnB>
                  </a:tcPr>
                </a:tc>
                <a:tc>
                  <a:txBody>
                    <a:bodyPr/>
                    <a:lstStyle/>
                    <a:p>
                      <a:pPr marL="635" algn="ctr">
                        <a:lnSpc>
                          <a:spcPct val="100000"/>
                        </a:lnSpc>
                        <a:spcBef>
                          <a:spcPts val="565"/>
                        </a:spcBef>
                      </a:pPr>
                      <a:r>
                        <a:rPr sz="750" b="1" spc="-25" dirty="0">
                          <a:latin typeface="Arial" panose="020B0604020202020204" pitchFamily="34" charset="0"/>
                          <a:cs typeface="Arial" panose="020B0604020202020204" pitchFamily="34" charset="0"/>
                        </a:rPr>
                        <a:t>16</a:t>
                      </a:r>
                      <a:endParaRPr sz="750" dirty="0">
                        <a:latin typeface="Arial" panose="020B0604020202020204" pitchFamily="34" charset="0"/>
                        <a:cs typeface="Arial" panose="020B0604020202020204" pitchFamily="34" charset="0"/>
                      </a:endParaRPr>
                    </a:p>
                  </a:txBody>
                  <a:tcPr marL="0" marR="0" marT="71755" marB="0">
                    <a:lnL w="9525">
                      <a:solidFill>
                        <a:srgbClr val="3E3E3E"/>
                      </a:solidFill>
                      <a:prstDash val="solid"/>
                    </a:lnL>
                    <a:lnR w="19050">
                      <a:solidFill>
                        <a:srgbClr val="000000"/>
                      </a:solidFill>
                      <a:prstDash val="solid"/>
                    </a:lnR>
                    <a:lnT w="9525">
                      <a:solidFill>
                        <a:srgbClr val="3E3E3E"/>
                      </a:solidFill>
                      <a:prstDash val="solid"/>
                    </a:lnT>
                    <a:lnB w="19050">
                      <a:solidFill>
                        <a:srgbClr val="000000"/>
                      </a:solidFill>
                      <a:prstDash val="solid"/>
                    </a:lnB>
                  </a:tcPr>
                </a:tc>
                <a:extLst>
                  <a:ext uri="{0D108BD9-81ED-4DB2-BD59-A6C34878D82A}">
                    <a16:rowId xmlns:a16="http://schemas.microsoft.com/office/drawing/2014/main" val="10005"/>
                  </a:ext>
                </a:extLst>
              </a:tr>
            </a:tbl>
          </a:graphicData>
        </a:graphic>
      </p:graphicFrame>
      <p:pic>
        <p:nvPicPr>
          <p:cNvPr id="40" name="object 40"/>
          <p:cNvPicPr/>
          <p:nvPr/>
        </p:nvPicPr>
        <p:blipFill>
          <a:blip r:embed="rId10" cstate="print"/>
          <a:stretch>
            <a:fillRect/>
          </a:stretch>
        </p:blipFill>
        <p:spPr>
          <a:xfrm>
            <a:off x="3160841" y="2010943"/>
            <a:ext cx="356363" cy="115852"/>
          </a:xfrm>
          <a:prstGeom prst="rect">
            <a:avLst/>
          </a:prstGeom>
        </p:spPr>
      </p:pic>
      <p:grpSp>
        <p:nvGrpSpPr>
          <p:cNvPr id="41" name="object 41"/>
          <p:cNvGrpSpPr/>
          <p:nvPr/>
        </p:nvGrpSpPr>
        <p:grpSpPr>
          <a:xfrm>
            <a:off x="4592396" y="2010943"/>
            <a:ext cx="428625" cy="240665"/>
            <a:chOff x="4592396" y="2010943"/>
            <a:chExt cx="428625" cy="240665"/>
          </a:xfrm>
        </p:grpSpPr>
        <p:pic>
          <p:nvPicPr>
            <p:cNvPr id="42" name="object 42"/>
            <p:cNvPicPr/>
            <p:nvPr/>
          </p:nvPicPr>
          <p:blipFill>
            <a:blip r:embed="rId11" cstate="print"/>
            <a:stretch>
              <a:fillRect/>
            </a:stretch>
          </p:blipFill>
          <p:spPr>
            <a:xfrm>
              <a:off x="4592396" y="2010943"/>
              <a:ext cx="428056" cy="115852"/>
            </a:xfrm>
            <a:prstGeom prst="rect">
              <a:avLst/>
            </a:prstGeom>
          </p:spPr>
        </p:pic>
        <p:pic>
          <p:nvPicPr>
            <p:cNvPr id="43" name="object 43"/>
            <p:cNvPicPr/>
            <p:nvPr/>
          </p:nvPicPr>
          <p:blipFill>
            <a:blip r:embed="rId12" cstate="print"/>
            <a:stretch>
              <a:fillRect/>
            </a:stretch>
          </p:blipFill>
          <p:spPr>
            <a:xfrm>
              <a:off x="4703075" y="2135221"/>
              <a:ext cx="181627" cy="115852"/>
            </a:xfrm>
            <a:prstGeom prst="rect">
              <a:avLst/>
            </a:prstGeom>
          </p:spPr>
        </p:pic>
      </p:grpSp>
      <p:grpSp>
        <p:nvGrpSpPr>
          <p:cNvPr id="44" name="object 44"/>
          <p:cNvGrpSpPr/>
          <p:nvPr/>
        </p:nvGrpSpPr>
        <p:grpSpPr>
          <a:xfrm>
            <a:off x="5143663" y="2010943"/>
            <a:ext cx="428625" cy="240665"/>
            <a:chOff x="5143663" y="2010943"/>
            <a:chExt cx="428625" cy="240665"/>
          </a:xfrm>
        </p:grpSpPr>
        <p:pic>
          <p:nvPicPr>
            <p:cNvPr id="45" name="object 45"/>
            <p:cNvPicPr/>
            <p:nvPr/>
          </p:nvPicPr>
          <p:blipFill>
            <a:blip r:embed="rId13" cstate="print"/>
            <a:stretch>
              <a:fillRect/>
            </a:stretch>
          </p:blipFill>
          <p:spPr>
            <a:xfrm>
              <a:off x="5143663" y="2010943"/>
              <a:ext cx="428056" cy="115852"/>
            </a:xfrm>
            <a:prstGeom prst="rect">
              <a:avLst/>
            </a:prstGeom>
          </p:spPr>
        </p:pic>
        <p:pic>
          <p:nvPicPr>
            <p:cNvPr id="46" name="object 46"/>
            <p:cNvPicPr/>
            <p:nvPr/>
          </p:nvPicPr>
          <p:blipFill>
            <a:blip r:embed="rId14" cstate="print"/>
            <a:stretch>
              <a:fillRect/>
            </a:stretch>
          </p:blipFill>
          <p:spPr>
            <a:xfrm>
              <a:off x="5254342" y="2135221"/>
              <a:ext cx="181627" cy="115852"/>
            </a:xfrm>
            <a:prstGeom prst="rect">
              <a:avLst/>
            </a:prstGeom>
          </p:spPr>
        </p:pic>
      </p:grpSp>
      <p:grpSp>
        <p:nvGrpSpPr>
          <p:cNvPr id="47" name="object 47"/>
          <p:cNvGrpSpPr/>
          <p:nvPr/>
        </p:nvGrpSpPr>
        <p:grpSpPr>
          <a:xfrm>
            <a:off x="5690939" y="2010943"/>
            <a:ext cx="428625" cy="240665"/>
            <a:chOff x="5690939" y="2010943"/>
            <a:chExt cx="428625" cy="240665"/>
          </a:xfrm>
        </p:grpSpPr>
        <p:pic>
          <p:nvPicPr>
            <p:cNvPr id="48" name="object 48"/>
            <p:cNvPicPr/>
            <p:nvPr/>
          </p:nvPicPr>
          <p:blipFill>
            <a:blip r:embed="rId15" cstate="print"/>
            <a:stretch>
              <a:fillRect/>
            </a:stretch>
          </p:blipFill>
          <p:spPr>
            <a:xfrm>
              <a:off x="5690939" y="2010943"/>
              <a:ext cx="428056" cy="115852"/>
            </a:xfrm>
            <a:prstGeom prst="rect">
              <a:avLst/>
            </a:prstGeom>
          </p:spPr>
        </p:pic>
        <p:pic>
          <p:nvPicPr>
            <p:cNvPr id="49" name="object 49"/>
            <p:cNvPicPr/>
            <p:nvPr/>
          </p:nvPicPr>
          <p:blipFill>
            <a:blip r:embed="rId16" cstate="print"/>
            <a:stretch>
              <a:fillRect/>
            </a:stretch>
          </p:blipFill>
          <p:spPr>
            <a:xfrm>
              <a:off x="5801618" y="2135221"/>
              <a:ext cx="181627" cy="115852"/>
            </a:xfrm>
            <a:prstGeom prst="rect">
              <a:avLst/>
            </a:prstGeom>
          </p:spPr>
        </p:pic>
      </p:grpSp>
      <p:grpSp>
        <p:nvGrpSpPr>
          <p:cNvPr id="50" name="object 50"/>
          <p:cNvGrpSpPr/>
          <p:nvPr/>
        </p:nvGrpSpPr>
        <p:grpSpPr>
          <a:xfrm>
            <a:off x="6227306" y="2010943"/>
            <a:ext cx="428625" cy="240665"/>
            <a:chOff x="6227306" y="2010943"/>
            <a:chExt cx="428625" cy="240665"/>
          </a:xfrm>
        </p:grpSpPr>
        <p:pic>
          <p:nvPicPr>
            <p:cNvPr id="51" name="object 51"/>
            <p:cNvPicPr/>
            <p:nvPr/>
          </p:nvPicPr>
          <p:blipFill>
            <a:blip r:embed="rId17" cstate="print"/>
            <a:stretch>
              <a:fillRect/>
            </a:stretch>
          </p:blipFill>
          <p:spPr>
            <a:xfrm>
              <a:off x="6227306" y="2010943"/>
              <a:ext cx="428056" cy="115852"/>
            </a:xfrm>
            <a:prstGeom prst="rect">
              <a:avLst/>
            </a:prstGeom>
          </p:spPr>
        </p:pic>
        <p:pic>
          <p:nvPicPr>
            <p:cNvPr id="52" name="object 52"/>
            <p:cNvPicPr/>
            <p:nvPr/>
          </p:nvPicPr>
          <p:blipFill>
            <a:blip r:embed="rId18" cstate="print"/>
            <a:stretch>
              <a:fillRect/>
            </a:stretch>
          </p:blipFill>
          <p:spPr>
            <a:xfrm>
              <a:off x="6337985" y="2135221"/>
              <a:ext cx="181627" cy="115852"/>
            </a:xfrm>
            <a:prstGeom prst="rect">
              <a:avLst/>
            </a:prstGeom>
          </p:spPr>
        </p:pic>
      </p:grpSp>
      <p:sp>
        <p:nvSpPr>
          <p:cNvPr id="53" name="object 53"/>
          <p:cNvSpPr txBox="1"/>
          <p:nvPr/>
        </p:nvSpPr>
        <p:spPr>
          <a:xfrm>
            <a:off x="915233" y="1397125"/>
            <a:ext cx="3917315" cy="309059"/>
          </a:xfrm>
          <a:prstGeom prst="rect">
            <a:avLst/>
          </a:prstGeom>
        </p:spPr>
        <p:txBody>
          <a:bodyPr vert="horz" wrap="square" lIns="0" tIns="41910" rIns="0" bIns="0" rtlCol="0">
            <a:spAutoFit/>
          </a:bodyPr>
          <a:lstStyle/>
          <a:p>
            <a:pPr marL="12700">
              <a:lnSpc>
                <a:spcPct val="100000"/>
              </a:lnSpc>
              <a:spcBef>
                <a:spcPts val="330"/>
              </a:spcBef>
            </a:pPr>
            <a:r>
              <a:rPr sz="900" dirty="0">
                <a:latin typeface="Arial"/>
                <a:cs typeface="Arial"/>
              </a:rPr>
              <a:t>NOTE: Contact your local jurisdiction where snow loads exceed 40 </a:t>
            </a:r>
            <a:r>
              <a:rPr sz="900" spc="-20" dirty="0">
                <a:latin typeface="Arial"/>
                <a:cs typeface="Arial"/>
              </a:rPr>
              <a:t>psf.</a:t>
            </a:r>
            <a:endParaRPr sz="900" dirty="0">
              <a:latin typeface="Arial"/>
              <a:cs typeface="Arial"/>
            </a:endParaRPr>
          </a:p>
          <a:p>
            <a:pPr marL="13335">
              <a:lnSpc>
                <a:spcPct val="100000"/>
              </a:lnSpc>
              <a:spcBef>
                <a:spcPts val="100"/>
              </a:spcBef>
            </a:pPr>
            <a:r>
              <a:rPr sz="750" dirty="0">
                <a:latin typeface="Arial"/>
                <a:cs typeface="Arial"/>
              </a:rPr>
              <a:t>Deck</a:t>
            </a:r>
            <a:r>
              <a:rPr sz="750" spc="85" dirty="0">
                <a:latin typeface="Arial"/>
                <a:cs typeface="Arial"/>
              </a:rPr>
              <a:t> </a:t>
            </a:r>
            <a:r>
              <a:rPr sz="750" dirty="0">
                <a:latin typeface="Arial"/>
                <a:cs typeface="Arial"/>
              </a:rPr>
              <a:t>live</a:t>
            </a:r>
            <a:r>
              <a:rPr sz="750" spc="85" dirty="0">
                <a:latin typeface="Arial"/>
                <a:cs typeface="Arial"/>
              </a:rPr>
              <a:t> </a:t>
            </a:r>
            <a:r>
              <a:rPr sz="750" dirty="0">
                <a:latin typeface="Arial"/>
                <a:cs typeface="Arial"/>
              </a:rPr>
              <a:t>load</a:t>
            </a:r>
            <a:r>
              <a:rPr sz="750" spc="95" dirty="0">
                <a:latin typeface="Arial"/>
                <a:cs typeface="Arial"/>
              </a:rPr>
              <a:t> </a:t>
            </a:r>
            <a:r>
              <a:rPr sz="750" dirty="0">
                <a:latin typeface="Arial"/>
                <a:cs typeface="Arial"/>
              </a:rPr>
              <a:t>=40psf;</a:t>
            </a:r>
            <a:r>
              <a:rPr sz="750" spc="85" dirty="0">
                <a:latin typeface="Arial"/>
                <a:cs typeface="Arial"/>
              </a:rPr>
              <a:t> </a:t>
            </a:r>
            <a:r>
              <a:rPr sz="750" dirty="0">
                <a:latin typeface="Arial"/>
                <a:cs typeface="Arial"/>
              </a:rPr>
              <a:t>Snowload</a:t>
            </a:r>
            <a:r>
              <a:rPr sz="750" spc="95" dirty="0">
                <a:latin typeface="Arial"/>
                <a:cs typeface="Arial"/>
              </a:rPr>
              <a:t> </a:t>
            </a:r>
            <a:r>
              <a:rPr sz="750" dirty="0">
                <a:latin typeface="Arial"/>
                <a:cs typeface="Arial"/>
              </a:rPr>
              <a:t>=40psf;</a:t>
            </a:r>
            <a:r>
              <a:rPr sz="750" spc="85" dirty="0">
                <a:latin typeface="Arial"/>
                <a:cs typeface="Arial"/>
              </a:rPr>
              <a:t> </a:t>
            </a:r>
            <a:r>
              <a:rPr sz="750" dirty="0">
                <a:latin typeface="Arial"/>
                <a:cs typeface="Arial"/>
              </a:rPr>
              <a:t>Dead</a:t>
            </a:r>
            <a:r>
              <a:rPr sz="750" spc="95" dirty="0">
                <a:latin typeface="Arial"/>
                <a:cs typeface="Arial"/>
              </a:rPr>
              <a:t> </a:t>
            </a:r>
            <a:r>
              <a:rPr sz="750" dirty="0">
                <a:latin typeface="Arial"/>
                <a:cs typeface="Arial"/>
              </a:rPr>
              <a:t>load=10</a:t>
            </a:r>
            <a:r>
              <a:rPr sz="750" spc="90" dirty="0">
                <a:latin typeface="Arial"/>
                <a:cs typeface="Arial"/>
              </a:rPr>
              <a:t> </a:t>
            </a:r>
            <a:r>
              <a:rPr sz="750" spc="-25" dirty="0">
                <a:latin typeface="Arial"/>
                <a:cs typeface="Arial"/>
              </a:rPr>
              <a:t>psf</a:t>
            </a:r>
            <a:endParaRPr sz="750" dirty="0">
              <a:latin typeface="Arial"/>
              <a:cs typeface="Arial"/>
            </a:endParaRPr>
          </a:p>
        </p:txBody>
      </p:sp>
      <p:sp>
        <p:nvSpPr>
          <p:cNvPr id="54" name="object 54"/>
          <p:cNvSpPr txBox="1"/>
          <p:nvPr/>
        </p:nvSpPr>
        <p:spPr>
          <a:xfrm>
            <a:off x="671880" y="8736470"/>
            <a:ext cx="2834640" cy="694421"/>
          </a:xfrm>
          <a:prstGeom prst="rect">
            <a:avLst/>
          </a:prstGeom>
        </p:spPr>
        <p:txBody>
          <a:bodyPr vert="horz" wrap="square" lIns="0" tIns="1905" rIns="0" bIns="0"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Department of Building Safety for additional requirements.</a:t>
            </a:r>
          </a:p>
        </p:txBody>
      </p:sp>
      <p:sp>
        <p:nvSpPr>
          <p:cNvPr id="55" name="object 55"/>
          <p:cNvSpPr txBox="1">
            <a:spLocks noGrp="1"/>
          </p:cNvSpPr>
          <p:nvPr>
            <p:ph type="sldNum" sz="quarter" idx="7"/>
          </p:nvPr>
        </p:nvSpPr>
        <p:spPr>
          <a:prstGeom prst="rect">
            <a:avLst/>
          </a:prstGeom>
        </p:spPr>
        <p:txBody>
          <a:bodyPr vert="horz" wrap="square" lIns="0" tIns="47778" rIns="0" bIns="0" rtlCol="0">
            <a:spAutoFit/>
          </a:bodyPr>
          <a:lstStyle/>
          <a:p>
            <a:pPr marL="52069">
              <a:lnSpc>
                <a:spcPts val="2075"/>
              </a:lnSpc>
            </a:pPr>
            <a:fld id="{81D60167-4931-47E6-BA6A-407CBD079E47}" type="slidenum">
              <a:rPr spc="-50" dirty="0">
                <a:solidFill>
                  <a:srgbClr val="221F1F"/>
                </a:solidFill>
                <a:latin typeface="Times New Roman"/>
                <a:cs typeface="Times New Roman"/>
              </a:rPr>
              <a:t>4</a:t>
            </a:fld>
            <a:endParaRPr spc="-50" dirty="0">
              <a:solidFill>
                <a:srgbClr val="221F1F"/>
              </a:solidFill>
              <a:latin typeface="Times New Roman"/>
              <a:cs typeface="Times New Roman"/>
            </a:endParaRPr>
          </a:p>
        </p:txBody>
      </p:sp>
      <p:sp>
        <p:nvSpPr>
          <p:cNvPr id="56" name="object 2">
            <a:extLst>
              <a:ext uri="{FF2B5EF4-FFF2-40B4-BE49-F238E27FC236}">
                <a16:creationId xmlns:a16="http://schemas.microsoft.com/office/drawing/2014/main" id="{782F64D5-AFDA-5722-F6D2-D3ABBA7565A9}"/>
              </a:ext>
            </a:extLst>
          </p:cNvPr>
          <p:cNvSpPr txBox="1"/>
          <p:nvPr/>
        </p:nvSpPr>
        <p:spPr>
          <a:xfrm>
            <a:off x="6730685" y="247963"/>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p>
        </p:txBody>
      </p:sp>
      <p:sp>
        <p:nvSpPr>
          <p:cNvPr id="15" name="TextBox 14">
            <a:extLst>
              <a:ext uri="{FF2B5EF4-FFF2-40B4-BE49-F238E27FC236}">
                <a16:creationId xmlns:a16="http://schemas.microsoft.com/office/drawing/2014/main" id="{1C9A24B8-9D86-BB4B-2D94-0BF4F7119B28}"/>
              </a:ext>
            </a:extLst>
          </p:cNvPr>
          <p:cNvSpPr txBox="1"/>
          <p:nvPr/>
        </p:nvSpPr>
        <p:spPr>
          <a:xfrm>
            <a:off x="2525855" y="4673769"/>
            <a:ext cx="2947486" cy="507831"/>
          </a:xfrm>
          <a:prstGeom prst="rect">
            <a:avLst/>
          </a:prstGeom>
          <a:noFill/>
          <a:ln w="15875">
            <a:solidFill>
              <a:srgbClr val="C00000"/>
            </a:solidFill>
          </a:ln>
        </p:spPr>
        <p:txBody>
          <a:bodyPr wrap="square" rtlCol="0">
            <a:spAutoFit/>
          </a:bodyPr>
          <a:lstStyle/>
          <a:p>
            <a:r>
              <a:rPr lang="en-US" sz="900" b="1" dirty="0">
                <a:latin typeface="Times New Roman" panose="02020603050405020304" pitchFamily="18" charset="0"/>
                <a:cs typeface="Times New Roman" panose="02020603050405020304" pitchFamily="18" charset="0"/>
              </a:rPr>
              <a:t>Refer to 2024 IRC Section R507 EXTERIOR DECKS</a:t>
            </a:r>
          </a:p>
          <a:p>
            <a:r>
              <a:rPr lang="en-US" sz="900" dirty="0">
                <a:latin typeface="Times New Roman" panose="02020603050405020304" pitchFamily="18" charset="0"/>
                <a:cs typeface="Times New Roman" panose="02020603050405020304" pitchFamily="18" charset="0"/>
              </a:rPr>
              <a:t> for additional code language, tables, and information on exterior deck construction.</a:t>
            </a:r>
          </a:p>
        </p:txBody>
      </p:sp>
      <p:sp>
        <p:nvSpPr>
          <p:cNvPr id="57" name="TextBox 56">
            <a:extLst>
              <a:ext uri="{FF2B5EF4-FFF2-40B4-BE49-F238E27FC236}">
                <a16:creationId xmlns:a16="http://schemas.microsoft.com/office/drawing/2014/main" id="{1F80311D-CCFA-813B-853B-72795129274E}"/>
              </a:ext>
            </a:extLst>
          </p:cNvPr>
          <p:cNvSpPr txBox="1"/>
          <p:nvPr/>
        </p:nvSpPr>
        <p:spPr>
          <a:xfrm>
            <a:off x="853991" y="1730598"/>
            <a:ext cx="3337007" cy="200055"/>
          </a:xfrm>
          <a:prstGeom prst="rect">
            <a:avLst/>
          </a:prstGeom>
          <a:noFill/>
          <a:ln w="15875">
            <a:noFill/>
          </a:ln>
        </p:spPr>
        <p:txBody>
          <a:bodyPr wrap="square" rtlCol="0">
            <a:spAutoFit/>
          </a:bodyPr>
          <a:lstStyle/>
          <a:p>
            <a:r>
              <a:rPr lang="en-US" sz="700" b="1" dirty="0"/>
              <a:t>TABLE R507.9.1.3(1) DECK LEDGER CONNECTION TO BAND (RIM) JOIST</a:t>
            </a:r>
            <a:endParaRPr lang="en-US" sz="700" dirty="0"/>
          </a:p>
        </p:txBody>
      </p:sp>
      <p:sp>
        <p:nvSpPr>
          <p:cNvPr id="58" name="object 53">
            <a:extLst>
              <a:ext uri="{FF2B5EF4-FFF2-40B4-BE49-F238E27FC236}">
                <a16:creationId xmlns:a16="http://schemas.microsoft.com/office/drawing/2014/main" id="{56694129-8E10-EA13-4F83-57CF1E216F27}"/>
              </a:ext>
            </a:extLst>
          </p:cNvPr>
          <p:cNvSpPr txBox="1"/>
          <p:nvPr/>
        </p:nvSpPr>
        <p:spPr>
          <a:xfrm>
            <a:off x="5751345" y="4923837"/>
            <a:ext cx="1259055" cy="257763"/>
          </a:xfrm>
          <a:prstGeom prst="rect">
            <a:avLst/>
          </a:prstGeom>
        </p:spPr>
        <p:txBody>
          <a:bodyPr vert="horz" wrap="square" lIns="0" tIns="41910" rIns="0" bIns="0" rtlCol="0">
            <a:spAutoFit/>
          </a:bodyPr>
          <a:lstStyle/>
          <a:p>
            <a:pPr marL="12700">
              <a:lnSpc>
                <a:spcPct val="100000"/>
              </a:lnSpc>
              <a:spcBef>
                <a:spcPts val="330"/>
              </a:spcBef>
            </a:pPr>
            <a:r>
              <a:rPr lang="en-US" sz="700" b="1" dirty="0">
                <a:latin typeface="Arial"/>
                <a:cs typeface="Arial"/>
              </a:rPr>
              <a:t>See Detail A on page 6 for additional reference</a:t>
            </a:r>
            <a:endParaRPr sz="700" b="1" dirty="0">
              <a:latin typeface="Arial"/>
              <a:cs typeface="Arial"/>
            </a:endParaRPr>
          </a:p>
        </p:txBody>
      </p:sp>
      <p:sp>
        <p:nvSpPr>
          <p:cNvPr id="59" name="TextBox 58">
            <a:extLst>
              <a:ext uri="{FF2B5EF4-FFF2-40B4-BE49-F238E27FC236}">
                <a16:creationId xmlns:a16="http://schemas.microsoft.com/office/drawing/2014/main" id="{0356050C-3D90-75B5-EEF9-A5091A9026BF}"/>
              </a:ext>
            </a:extLst>
          </p:cNvPr>
          <p:cNvSpPr txBox="1"/>
          <p:nvPr/>
        </p:nvSpPr>
        <p:spPr>
          <a:xfrm>
            <a:off x="1806083" y="7483591"/>
            <a:ext cx="5014707" cy="207749"/>
          </a:xfrm>
          <a:prstGeom prst="rect">
            <a:avLst/>
          </a:prstGeom>
          <a:noFill/>
          <a:ln w="15875">
            <a:noFill/>
          </a:ln>
        </p:spPr>
        <p:txBody>
          <a:bodyPr wrap="square" rtlCol="0">
            <a:spAutoFit/>
          </a:bodyPr>
          <a:lstStyle/>
          <a:p>
            <a:pPr algn="l"/>
            <a:r>
              <a:rPr lang="en-US" sz="700" b="1" dirty="0">
                <a:latin typeface="Times New Roman" panose="02020603050405020304" pitchFamily="18" charset="0"/>
                <a:cs typeface="Times New Roman" panose="02020603050405020304" pitchFamily="18" charset="0"/>
              </a:rPr>
              <a:t>TABLE R507.9.1.3(2) PLACEMENT OF LAG SCREWS AND BOLTS IN DECK LEDGERS AND BAND JOISTS</a:t>
            </a:r>
          </a:p>
        </p:txBody>
      </p:sp>
      <p:cxnSp>
        <p:nvCxnSpPr>
          <p:cNvPr id="64" name="Straight Connector 63">
            <a:extLst>
              <a:ext uri="{FF2B5EF4-FFF2-40B4-BE49-F238E27FC236}">
                <a16:creationId xmlns:a16="http://schemas.microsoft.com/office/drawing/2014/main" id="{BAC1A34D-5CC6-B2E2-E60E-17DBAA56B54B}"/>
              </a:ext>
            </a:extLst>
          </p:cNvPr>
          <p:cNvCxnSpPr/>
          <p:nvPr/>
        </p:nvCxnSpPr>
        <p:spPr>
          <a:xfrm>
            <a:off x="7151566" y="4088724"/>
            <a:ext cx="0" cy="28274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A1FAED84-3A9B-5D1A-0C72-AD9860D1D4A6}"/>
              </a:ext>
            </a:extLst>
          </p:cNvPr>
          <p:cNvCxnSpPr/>
          <p:nvPr/>
        </p:nvCxnSpPr>
        <p:spPr>
          <a:xfrm>
            <a:off x="671880" y="8326386"/>
            <a:ext cx="0" cy="28274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pic>
        <p:nvPicPr>
          <p:cNvPr id="62" name="Picture 61">
            <a:extLst>
              <a:ext uri="{FF2B5EF4-FFF2-40B4-BE49-F238E27FC236}">
                <a16:creationId xmlns:a16="http://schemas.microsoft.com/office/drawing/2014/main" id="{FEF339F4-AD66-AA92-0DF7-CA68F5836920}"/>
              </a:ext>
            </a:extLst>
          </p:cNvPr>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5584915" y="3362637"/>
            <a:ext cx="1425485" cy="1598902"/>
          </a:xfrm>
          <a:prstGeom prst="rect">
            <a:avLst/>
          </a:prstGeom>
        </p:spPr>
      </p:pic>
      <p:sp>
        <p:nvSpPr>
          <p:cNvPr id="63" name="Rectangle 62">
            <a:extLst>
              <a:ext uri="{FF2B5EF4-FFF2-40B4-BE49-F238E27FC236}">
                <a16:creationId xmlns:a16="http://schemas.microsoft.com/office/drawing/2014/main" id="{4FF12D9D-2498-4A56-B7E1-84E9B48623D0}"/>
              </a:ext>
            </a:extLst>
          </p:cNvPr>
          <p:cNvSpPr/>
          <p:nvPr/>
        </p:nvSpPr>
        <p:spPr>
          <a:xfrm>
            <a:off x="5584915" y="3362637"/>
            <a:ext cx="1440639" cy="1818963"/>
          </a:xfrm>
          <a:prstGeom prst="rect">
            <a:avLst/>
          </a:prstGeom>
          <a:noFill/>
          <a:ln w="12700"/>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68" name="TextBox 67">
            <a:extLst>
              <a:ext uri="{FF2B5EF4-FFF2-40B4-BE49-F238E27FC236}">
                <a16:creationId xmlns:a16="http://schemas.microsoft.com/office/drawing/2014/main" id="{F00C5C93-2B3A-3E8A-0761-0217CAEAF93E}"/>
              </a:ext>
            </a:extLst>
          </p:cNvPr>
          <p:cNvSpPr txBox="1"/>
          <p:nvPr/>
        </p:nvSpPr>
        <p:spPr>
          <a:xfrm>
            <a:off x="2438400" y="5250518"/>
            <a:ext cx="579908" cy="134248"/>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Sheathing</a:t>
            </a:r>
          </a:p>
        </p:txBody>
      </p:sp>
      <p:sp>
        <p:nvSpPr>
          <p:cNvPr id="69" name="TextBox 68">
            <a:extLst>
              <a:ext uri="{FF2B5EF4-FFF2-40B4-BE49-F238E27FC236}">
                <a16:creationId xmlns:a16="http://schemas.microsoft.com/office/drawing/2014/main" id="{F01908FE-9EDA-A615-F949-A725EEA70C5B}"/>
              </a:ext>
            </a:extLst>
          </p:cNvPr>
          <p:cNvSpPr txBox="1"/>
          <p:nvPr/>
        </p:nvSpPr>
        <p:spPr>
          <a:xfrm>
            <a:off x="2438400" y="5405017"/>
            <a:ext cx="579908" cy="134248"/>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Siding</a:t>
            </a:r>
          </a:p>
        </p:txBody>
      </p:sp>
      <p:sp>
        <p:nvSpPr>
          <p:cNvPr id="71" name="TextBox 70">
            <a:extLst>
              <a:ext uri="{FF2B5EF4-FFF2-40B4-BE49-F238E27FC236}">
                <a16:creationId xmlns:a16="http://schemas.microsoft.com/office/drawing/2014/main" id="{2CE73322-2B6C-1666-8D82-3AA7DA8977D3}"/>
              </a:ext>
            </a:extLst>
          </p:cNvPr>
          <p:cNvSpPr txBox="1"/>
          <p:nvPr/>
        </p:nvSpPr>
        <p:spPr>
          <a:xfrm>
            <a:off x="2423756" y="5801008"/>
            <a:ext cx="579908" cy="134248"/>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Decking</a:t>
            </a:r>
          </a:p>
        </p:txBody>
      </p:sp>
      <p:sp>
        <p:nvSpPr>
          <p:cNvPr id="72" name="TextBox 71">
            <a:extLst>
              <a:ext uri="{FF2B5EF4-FFF2-40B4-BE49-F238E27FC236}">
                <a16:creationId xmlns:a16="http://schemas.microsoft.com/office/drawing/2014/main" id="{62262164-7E89-BD69-5A7F-9BCCBE3076B0}"/>
              </a:ext>
            </a:extLst>
          </p:cNvPr>
          <p:cNvSpPr txBox="1"/>
          <p:nvPr/>
        </p:nvSpPr>
        <p:spPr>
          <a:xfrm>
            <a:off x="2421433" y="6057694"/>
            <a:ext cx="919748" cy="149130"/>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Approved Joist hangers</a:t>
            </a:r>
          </a:p>
        </p:txBody>
      </p:sp>
      <p:sp>
        <p:nvSpPr>
          <p:cNvPr id="73" name="TextBox 72">
            <a:extLst>
              <a:ext uri="{FF2B5EF4-FFF2-40B4-BE49-F238E27FC236}">
                <a16:creationId xmlns:a16="http://schemas.microsoft.com/office/drawing/2014/main" id="{DFCDC595-0342-34FF-8B5D-F1F1DC0B8D76}"/>
              </a:ext>
            </a:extLst>
          </p:cNvPr>
          <p:cNvSpPr txBox="1"/>
          <p:nvPr/>
        </p:nvSpPr>
        <p:spPr>
          <a:xfrm>
            <a:off x="1009006" y="6812269"/>
            <a:ext cx="1060537" cy="590381"/>
          </a:xfrm>
          <a:prstGeom prst="rect">
            <a:avLst/>
          </a:prstGeom>
          <a:solidFill>
            <a:schemeClr val="bg1"/>
          </a:solidFill>
          <a:ln w="12700">
            <a:solidFill>
              <a:schemeClr val="tx1"/>
            </a:solidFill>
          </a:ln>
        </p:spPr>
        <p:txBody>
          <a:bodyPr wrap="square" lIns="91440" tIns="91440" rIns="0" bIns="0" rtlCol="0">
            <a:noAutofit/>
          </a:bodyPr>
          <a:lstStyle/>
          <a:p>
            <a:pPr algn="l"/>
            <a:r>
              <a:rPr lang="en-US" sz="700" dirty="0">
                <a:latin typeface="Times New Roman" panose="02020603050405020304" pitchFamily="18" charset="0"/>
                <a:cs typeface="Times New Roman" panose="02020603050405020304" pitchFamily="18" charset="0"/>
              </a:rPr>
              <a:t>Note:</a:t>
            </a:r>
          </a:p>
          <a:p>
            <a:pPr algn="l"/>
            <a:r>
              <a:rPr lang="en-US" sz="700" dirty="0">
                <a:latin typeface="Times New Roman" panose="02020603050405020304" pitchFamily="18" charset="0"/>
                <a:cs typeface="Times New Roman" panose="02020603050405020304" pitchFamily="18" charset="0"/>
              </a:rPr>
              <a:t>This detail is applicable where floor joists are parallel to deck joists.</a:t>
            </a:r>
          </a:p>
        </p:txBody>
      </p:sp>
      <p:sp>
        <p:nvSpPr>
          <p:cNvPr id="74" name="TextBox 73">
            <a:extLst>
              <a:ext uri="{FF2B5EF4-FFF2-40B4-BE49-F238E27FC236}">
                <a16:creationId xmlns:a16="http://schemas.microsoft.com/office/drawing/2014/main" id="{35F2ADCB-44B8-425D-ACD4-BA114DF8D47F}"/>
              </a:ext>
            </a:extLst>
          </p:cNvPr>
          <p:cNvSpPr txBox="1"/>
          <p:nvPr/>
        </p:nvSpPr>
        <p:spPr>
          <a:xfrm>
            <a:off x="2142242" y="7095841"/>
            <a:ext cx="1474591" cy="385309"/>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A fully threaded ¾ in. diameter lag screw predrilled w/min. 3 in. penetration to center of top plate, studs, or header.</a:t>
            </a:r>
          </a:p>
        </p:txBody>
      </p:sp>
      <p:sp>
        <p:nvSpPr>
          <p:cNvPr id="77" name="TextBox 76">
            <a:extLst>
              <a:ext uri="{FF2B5EF4-FFF2-40B4-BE49-F238E27FC236}">
                <a16:creationId xmlns:a16="http://schemas.microsoft.com/office/drawing/2014/main" id="{CA64F69C-FEA8-E9D5-5B3A-8D85893B4600}"/>
              </a:ext>
            </a:extLst>
          </p:cNvPr>
          <p:cNvSpPr txBox="1"/>
          <p:nvPr/>
        </p:nvSpPr>
        <p:spPr>
          <a:xfrm>
            <a:off x="806764" y="6182767"/>
            <a:ext cx="367521" cy="121540"/>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2 in. min.</a:t>
            </a:r>
          </a:p>
        </p:txBody>
      </p:sp>
      <p:sp>
        <p:nvSpPr>
          <p:cNvPr id="78" name="TextBox 77">
            <a:extLst>
              <a:ext uri="{FF2B5EF4-FFF2-40B4-BE49-F238E27FC236}">
                <a16:creationId xmlns:a16="http://schemas.microsoft.com/office/drawing/2014/main" id="{A5D50CBA-7EF3-7E86-1D62-EA992A7F3D5E}"/>
              </a:ext>
            </a:extLst>
          </p:cNvPr>
          <p:cNvSpPr txBox="1"/>
          <p:nvPr/>
        </p:nvSpPr>
        <p:spPr>
          <a:xfrm>
            <a:off x="931919" y="6534565"/>
            <a:ext cx="417966" cy="104964"/>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Floor joists</a:t>
            </a:r>
          </a:p>
        </p:txBody>
      </p:sp>
      <p:sp>
        <p:nvSpPr>
          <p:cNvPr id="79" name="Rectangle 78">
            <a:extLst>
              <a:ext uri="{FF2B5EF4-FFF2-40B4-BE49-F238E27FC236}">
                <a16:creationId xmlns:a16="http://schemas.microsoft.com/office/drawing/2014/main" id="{D30FB036-9872-4B46-4BC9-3D23C70C69BC}"/>
              </a:ext>
            </a:extLst>
          </p:cNvPr>
          <p:cNvSpPr/>
          <p:nvPr/>
        </p:nvSpPr>
        <p:spPr>
          <a:xfrm>
            <a:off x="3886200" y="5663330"/>
            <a:ext cx="3187799" cy="12708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ABB705AA-B45F-C0E3-F560-302CC9D875F3}"/>
              </a:ext>
            </a:extLst>
          </p:cNvPr>
          <p:cNvSpPr/>
          <p:nvPr/>
        </p:nvSpPr>
        <p:spPr>
          <a:xfrm>
            <a:off x="2318080" y="6458228"/>
            <a:ext cx="1281777" cy="56647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TextBox 74">
            <a:extLst>
              <a:ext uri="{FF2B5EF4-FFF2-40B4-BE49-F238E27FC236}">
                <a16:creationId xmlns:a16="http://schemas.microsoft.com/office/drawing/2014/main" id="{3408A828-5F42-86AC-E56F-0E2B8C890EC7}"/>
              </a:ext>
            </a:extLst>
          </p:cNvPr>
          <p:cNvSpPr txBox="1"/>
          <p:nvPr/>
        </p:nvSpPr>
        <p:spPr>
          <a:xfrm>
            <a:off x="2334838" y="6642073"/>
            <a:ext cx="2753035" cy="346457"/>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Hold-down device min. 750 lb. capacity at 4 locations, evenly distributed along deck and one within 2 ft. of each end of the ledger. Hold-down devices shall fully engage deck joist per hold-down manufacturer.</a:t>
            </a:r>
          </a:p>
        </p:txBody>
      </p:sp>
      <p:pic>
        <p:nvPicPr>
          <p:cNvPr id="67" name="Picture 66">
            <a:extLst>
              <a:ext uri="{FF2B5EF4-FFF2-40B4-BE49-F238E27FC236}">
                <a16:creationId xmlns:a16="http://schemas.microsoft.com/office/drawing/2014/main" id="{339319BA-F43B-E96C-AA5B-011E34F9033C}"/>
              </a:ext>
            </a:extLst>
          </p:cNvPr>
          <p:cNvPicPr>
            <a:picLocks noChangeAspect="1"/>
          </p:cNvPicPr>
          <p:nvPr/>
        </p:nvPicPr>
        <p:blipFill>
          <a:blip r:embed="rId20"/>
          <a:stretch>
            <a:fillRect/>
          </a:stretch>
        </p:blipFill>
        <p:spPr>
          <a:xfrm>
            <a:off x="3468510" y="5370009"/>
            <a:ext cx="3533606" cy="1217038"/>
          </a:xfrm>
          <a:prstGeom prst="rect">
            <a:avLst/>
          </a:prstGeom>
          <a:ln w="12700">
            <a:solidFill>
              <a:schemeClr val="tx1"/>
            </a:solidFill>
          </a:ln>
        </p:spPr>
      </p:pic>
      <p:sp>
        <p:nvSpPr>
          <p:cNvPr id="76" name="TextBox 75">
            <a:extLst>
              <a:ext uri="{FF2B5EF4-FFF2-40B4-BE49-F238E27FC236}">
                <a16:creationId xmlns:a16="http://schemas.microsoft.com/office/drawing/2014/main" id="{B18C1387-4031-91C5-8FD2-F587C8D6E478}"/>
              </a:ext>
            </a:extLst>
          </p:cNvPr>
          <p:cNvSpPr txBox="1"/>
          <p:nvPr/>
        </p:nvSpPr>
        <p:spPr>
          <a:xfrm>
            <a:off x="2393281" y="6227461"/>
            <a:ext cx="1060375" cy="346457"/>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2x ledger with fasteners in accordance with Table R507.2</a:t>
            </a:r>
          </a:p>
        </p:txBody>
      </p:sp>
      <p:cxnSp>
        <p:nvCxnSpPr>
          <p:cNvPr id="82" name="Straight Connector 81">
            <a:extLst>
              <a:ext uri="{FF2B5EF4-FFF2-40B4-BE49-F238E27FC236}">
                <a16:creationId xmlns:a16="http://schemas.microsoft.com/office/drawing/2014/main" id="{56946F9D-993C-4EDC-8C81-8C0C4D57C95A}"/>
              </a:ext>
            </a:extLst>
          </p:cNvPr>
          <p:cNvCxnSpPr>
            <a:cxnSpLocks/>
          </p:cNvCxnSpPr>
          <p:nvPr/>
        </p:nvCxnSpPr>
        <p:spPr>
          <a:xfrm>
            <a:off x="2019886" y="6455787"/>
            <a:ext cx="290695" cy="226511"/>
          </a:xfrm>
          <a:prstGeom prst="line">
            <a:avLst/>
          </a:prstGeom>
        </p:spPr>
        <p:style>
          <a:lnRef idx="1">
            <a:schemeClr val="dk1"/>
          </a:lnRef>
          <a:fillRef idx="0">
            <a:schemeClr val="dk1"/>
          </a:fillRef>
          <a:effectRef idx="0">
            <a:schemeClr val="dk1"/>
          </a:effectRef>
          <a:fontRef idx="minor">
            <a:schemeClr val="tx1"/>
          </a:fontRef>
        </p:style>
      </p:cxnSp>
      <p:cxnSp>
        <p:nvCxnSpPr>
          <p:cNvPr id="85" name="Straight Connector 84">
            <a:extLst>
              <a:ext uri="{FF2B5EF4-FFF2-40B4-BE49-F238E27FC236}">
                <a16:creationId xmlns:a16="http://schemas.microsoft.com/office/drawing/2014/main" id="{117F8FD9-AD9D-E1B5-6434-E211415F35E9}"/>
              </a:ext>
            </a:extLst>
          </p:cNvPr>
          <p:cNvCxnSpPr>
            <a:cxnSpLocks/>
          </p:cNvCxnSpPr>
          <p:nvPr/>
        </p:nvCxnSpPr>
        <p:spPr>
          <a:xfrm>
            <a:off x="2070243" y="6473412"/>
            <a:ext cx="296066" cy="65465"/>
          </a:xfrm>
          <a:prstGeom prst="line">
            <a:avLst/>
          </a:prstGeom>
          <a:ln w="31750">
            <a:solidFill>
              <a:schemeClr val="bg1"/>
            </a:solidFill>
          </a:ln>
        </p:spPr>
        <p:style>
          <a:lnRef idx="1">
            <a:schemeClr val="dk1"/>
          </a:lnRef>
          <a:fillRef idx="0">
            <a:schemeClr val="dk1"/>
          </a:fillRef>
          <a:effectRef idx="0">
            <a:schemeClr val="dk1"/>
          </a:effectRef>
          <a:fontRef idx="minor">
            <a:schemeClr val="tx1"/>
          </a:fontRef>
        </p:style>
      </p:cxnSp>
      <p:sp>
        <p:nvSpPr>
          <p:cNvPr id="87" name="Rectangle 86">
            <a:extLst>
              <a:ext uri="{FF2B5EF4-FFF2-40B4-BE49-F238E27FC236}">
                <a16:creationId xmlns:a16="http://schemas.microsoft.com/office/drawing/2014/main" id="{E2E7C4A9-A434-A49F-FC11-A2237CC9A773}"/>
              </a:ext>
            </a:extLst>
          </p:cNvPr>
          <p:cNvSpPr/>
          <p:nvPr/>
        </p:nvSpPr>
        <p:spPr>
          <a:xfrm>
            <a:off x="2383454" y="5517773"/>
            <a:ext cx="579908" cy="22079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a:extLst>
              <a:ext uri="{FF2B5EF4-FFF2-40B4-BE49-F238E27FC236}">
                <a16:creationId xmlns:a16="http://schemas.microsoft.com/office/drawing/2014/main" id="{96FBE6E7-AD82-280D-5B82-B32DD8CB0F8A}"/>
              </a:ext>
            </a:extLst>
          </p:cNvPr>
          <p:cNvSpPr txBox="1"/>
          <p:nvPr/>
        </p:nvSpPr>
        <p:spPr>
          <a:xfrm>
            <a:off x="2388698" y="5561712"/>
            <a:ext cx="1044544" cy="106567"/>
          </a:xfrm>
          <a:prstGeom prst="rect">
            <a:avLst/>
          </a:prstGeom>
          <a:solidFill>
            <a:schemeClr val="bg1"/>
          </a:solidFill>
          <a:ln w="15875">
            <a:noFill/>
          </a:ln>
        </p:spPr>
        <p:txBody>
          <a:bodyPr wrap="square" lIns="0" tIns="0" rIns="0" bIns="0" rtlCol="0">
            <a:noAutofit/>
          </a:bodyPr>
          <a:lstStyle/>
          <a:p>
            <a:pPr algn="l"/>
            <a:r>
              <a:rPr lang="en-US" sz="700" dirty="0">
                <a:latin typeface="Times New Roman" panose="02020603050405020304" pitchFamily="18" charset="0"/>
                <a:cs typeface="Times New Roman" panose="02020603050405020304" pitchFamily="18" charset="0"/>
              </a:rPr>
              <a:t>Flashing for water tightness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2" name="object 2"/>
          <p:cNvGrpSpPr/>
          <p:nvPr/>
        </p:nvGrpSpPr>
        <p:grpSpPr>
          <a:xfrm>
            <a:off x="444245" y="462533"/>
            <a:ext cx="6950709" cy="9221470"/>
            <a:chOff x="444245" y="462533"/>
            <a:chExt cx="6950709" cy="9221470"/>
          </a:xfrm>
        </p:grpSpPr>
        <p:sp>
          <p:nvSpPr>
            <p:cNvPr id="3" name="object 3"/>
            <p:cNvSpPr/>
            <p:nvPr/>
          </p:nvSpPr>
          <p:spPr>
            <a:xfrm>
              <a:off x="444246" y="462533"/>
              <a:ext cx="6869430" cy="9146540"/>
            </a:xfrm>
            <a:custGeom>
              <a:avLst/>
              <a:gdLst/>
              <a:ahLst/>
              <a:cxnLst/>
              <a:rect l="l" t="t" r="r" b="b"/>
              <a:pathLst>
                <a:path w="6869430" h="9146540">
                  <a:moveTo>
                    <a:pt x="3172206" y="8219694"/>
                  </a:moveTo>
                  <a:lnTo>
                    <a:pt x="3166110" y="8213598"/>
                  </a:lnTo>
                  <a:lnTo>
                    <a:pt x="3146298" y="8213598"/>
                  </a:lnTo>
                  <a:lnTo>
                    <a:pt x="3146298" y="8239506"/>
                  </a:lnTo>
                  <a:lnTo>
                    <a:pt x="3146298" y="9026652"/>
                  </a:lnTo>
                  <a:lnTo>
                    <a:pt x="193548" y="9026652"/>
                  </a:lnTo>
                  <a:lnTo>
                    <a:pt x="193548" y="8239506"/>
                  </a:lnTo>
                  <a:lnTo>
                    <a:pt x="3146298" y="8239506"/>
                  </a:lnTo>
                  <a:lnTo>
                    <a:pt x="3146298" y="8213598"/>
                  </a:lnTo>
                  <a:lnTo>
                    <a:pt x="173736" y="8213598"/>
                  </a:lnTo>
                  <a:lnTo>
                    <a:pt x="168402" y="8219694"/>
                  </a:lnTo>
                  <a:lnTo>
                    <a:pt x="168402" y="9046464"/>
                  </a:lnTo>
                  <a:lnTo>
                    <a:pt x="173736" y="9051798"/>
                  </a:lnTo>
                  <a:lnTo>
                    <a:pt x="3166110" y="9051798"/>
                  </a:lnTo>
                  <a:lnTo>
                    <a:pt x="3172206" y="9046464"/>
                  </a:lnTo>
                  <a:lnTo>
                    <a:pt x="3172206" y="9039619"/>
                  </a:lnTo>
                  <a:lnTo>
                    <a:pt x="193548" y="9039619"/>
                  </a:lnTo>
                  <a:lnTo>
                    <a:pt x="181356" y="9026652"/>
                  </a:lnTo>
                  <a:lnTo>
                    <a:pt x="193548" y="9039606"/>
                  </a:lnTo>
                  <a:lnTo>
                    <a:pt x="3146298" y="9039606"/>
                  </a:lnTo>
                  <a:lnTo>
                    <a:pt x="3172206" y="9039606"/>
                  </a:lnTo>
                  <a:lnTo>
                    <a:pt x="3172206" y="9026652"/>
                  </a:lnTo>
                  <a:lnTo>
                    <a:pt x="3172206" y="8239506"/>
                  </a:lnTo>
                  <a:lnTo>
                    <a:pt x="3172206" y="8226552"/>
                  </a:lnTo>
                  <a:lnTo>
                    <a:pt x="3172206" y="8219694"/>
                  </a:lnTo>
                  <a:close/>
                </a:path>
                <a:path w="6869430" h="9146540">
                  <a:moveTo>
                    <a:pt x="6747510" y="8219694"/>
                  </a:moveTo>
                  <a:lnTo>
                    <a:pt x="6742176" y="8213598"/>
                  </a:lnTo>
                  <a:lnTo>
                    <a:pt x="3317748" y="8213598"/>
                  </a:lnTo>
                  <a:lnTo>
                    <a:pt x="3312414" y="8219694"/>
                  </a:lnTo>
                  <a:lnTo>
                    <a:pt x="3312414" y="9046464"/>
                  </a:lnTo>
                  <a:lnTo>
                    <a:pt x="3317748" y="9051798"/>
                  </a:lnTo>
                  <a:lnTo>
                    <a:pt x="6742176" y="9051798"/>
                  </a:lnTo>
                  <a:lnTo>
                    <a:pt x="6747510" y="9046464"/>
                  </a:lnTo>
                  <a:lnTo>
                    <a:pt x="6747510" y="9039619"/>
                  </a:lnTo>
                  <a:lnTo>
                    <a:pt x="3337560" y="9039619"/>
                  </a:lnTo>
                  <a:lnTo>
                    <a:pt x="3325368" y="9026652"/>
                  </a:lnTo>
                  <a:lnTo>
                    <a:pt x="3337560" y="9039606"/>
                  </a:lnTo>
                  <a:lnTo>
                    <a:pt x="6660642" y="9039606"/>
                  </a:lnTo>
                  <a:lnTo>
                    <a:pt x="6660642" y="9026652"/>
                  </a:lnTo>
                  <a:lnTo>
                    <a:pt x="3337560" y="9026652"/>
                  </a:lnTo>
                  <a:lnTo>
                    <a:pt x="3337560" y="8239506"/>
                  </a:lnTo>
                  <a:lnTo>
                    <a:pt x="6722364" y="8239506"/>
                  </a:lnTo>
                  <a:lnTo>
                    <a:pt x="6722364" y="8929878"/>
                  </a:lnTo>
                  <a:lnTo>
                    <a:pt x="6747510" y="8929878"/>
                  </a:lnTo>
                  <a:lnTo>
                    <a:pt x="6747510" y="8239506"/>
                  </a:lnTo>
                  <a:lnTo>
                    <a:pt x="6747510" y="8226552"/>
                  </a:lnTo>
                  <a:lnTo>
                    <a:pt x="6747510" y="8219694"/>
                  </a:lnTo>
                  <a:close/>
                </a:path>
                <a:path w="6869430" h="9146540">
                  <a:moveTo>
                    <a:pt x="6869430" y="0"/>
                  </a:moveTo>
                  <a:lnTo>
                    <a:pt x="6844284" y="0"/>
                  </a:lnTo>
                  <a:lnTo>
                    <a:pt x="12192" y="0"/>
                  </a:lnTo>
                  <a:lnTo>
                    <a:pt x="0" y="12192"/>
                  </a:lnTo>
                  <a:lnTo>
                    <a:pt x="12192" y="12192"/>
                  </a:lnTo>
                  <a:lnTo>
                    <a:pt x="6844284" y="12192"/>
                  </a:lnTo>
                  <a:lnTo>
                    <a:pt x="6844284" y="9133332"/>
                  </a:lnTo>
                  <a:lnTo>
                    <a:pt x="12192" y="9133332"/>
                  </a:lnTo>
                  <a:lnTo>
                    <a:pt x="0" y="9133332"/>
                  </a:lnTo>
                  <a:lnTo>
                    <a:pt x="12192" y="9146286"/>
                  </a:lnTo>
                  <a:lnTo>
                    <a:pt x="6844284" y="9146286"/>
                  </a:lnTo>
                  <a:lnTo>
                    <a:pt x="6869430" y="9146286"/>
                  </a:lnTo>
                  <a:lnTo>
                    <a:pt x="6869430" y="9133332"/>
                  </a:lnTo>
                  <a:lnTo>
                    <a:pt x="6869430" y="12192"/>
                  </a:lnTo>
                  <a:lnTo>
                    <a:pt x="6869430" y="0"/>
                  </a:lnTo>
                  <a:close/>
                </a:path>
              </a:pathLst>
            </a:custGeom>
            <a:solidFill>
              <a:srgbClr val="221F1F"/>
            </a:solidFill>
          </p:spPr>
          <p:txBody>
            <a:bodyPr wrap="square" lIns="0" tIns="0" rIns="0" bIns="0" rtlCol="0"/>
            <a:lstStyle/>
            <a:p>
              <a:endParaRPr/>
            </a:p>
          </p:txBody>
        </p:sp>
        <p:sp>
          <p:nvSpPr>
            <p:cNvPr id="4" name="object 4"/>
            <p:cNvSpPr/>
            <p:nvPr/>
          </p:nvSpPr>
          <p:spPr>
            <a:xfrm>
              <a:off x="7094220" y="9387839"/>
              <a:ext cx="299085" cy="295910"/>
            </a:xfrm>
            <a:custGeom>
              <a:avLst/>
              <a:gdLst/>
              <a:ahLst/>
              <a:cxnLst/>
              <a:rect l="l" t="t" r="r" b="b"/>
              <a:pathLst>
                <a:path w="299084" h="295909">
                  <a:moveTo>
                    <a:pt x="298704" y="4572"/>
                  </a:moveTo>
                  <a:lnTo>
                    <a:pt x="286512" y="4572"/>
                  </a:lnTo>
                  <a:lnTo>
                    <a:pt x="286512" y="0"/>
                  </a:lnTo>
                  <a:lnTo>
                    <a:pt x="0" y="0"/>
                  </a:lnTo>
                  <a:lnTo>
                    <a:pt x="0" y="19812"/>
                  </a:lnTo>
                  <a:lnTo>
                    <a:pt x="10668" y="19812"/>
                  </a:lnTo>
                  <a:lnTo>
                    <a:pt x="0" y="19824"/>
                  </a:lnTo>
                  <a:lnTo>
                    <a:pt x="0" y="295656"/>
                  </a:lnTo>
                  <a:lnTo>
                    <a:pt x="286512" y="295656"/>
                  </a:lnTo>
                  <a:lnTo>
                    <a:pt x="286512" y="280416"/>
                  </a:lnTo>
                  <a:lnTo>
                    <a:pt x="298704" y="280416"/>
                  </a:lnTo>
                  <a:lnTo>
                    <a:pt x="298704" y="4572"/>
                  </a:lnTo>
                  <a:close/>
                </a:path>
              </a:pathLst>
            </a:custGeom>
            <a:solidFill>
              <a:srgbClr val="FFFFFF"/>
            </a:solidFill>
          </p:spPr>
          <p:txBody>
            <a:bodyPr wrap="square" lIns="0" tIns="0" rIns="0" bIns="0" rtlCol="0"/>
            <a:lstStyle/>
            <a:p>
              <a:endParaRPr/>
            </a:p>
          </p:txBody>
        </p:sp>
        <p:sp>
          <p:nvSpPr>
            <p:cNvPr id="5" name="object 5"/>
            <p:cNvSpPr/>
            <p:nvPr/>
          </p:nvSpPr>
          <p:spPr>
            <a:xfrm>
              <a:off x="605028" y="601979"/>
              <a:ext cx="6789420" cy="9074150"/>
            </a:xfrm>
            <a:custGeom>
              <a:avLst/>
              <a:gdLst/>
              <a:ahLst/>
              <a:cxnLst/>
              <a:rect l="l" t="t" r="r" b="b"/>
              <a:pathLst>
                <a:path w="6789420" h="9074150">
                  <a:moveTo>
                    <a:pt x="6579108" y="6096"/>
                  </a:moveTo>
                  <a:lnTo>
                    <a:pt x="6573012" y="0"/>
                  </a:lnTo>
                  <a:lnTo>
                    <a:pt x="6553200" y="0"/>
                  </a:lnTo>
                  <a:lnTo>
                    <a:pt x="6553200" y="12954"/>
                  </a:lnTo>
                  <a:lnTo>
                    <a:pt x="6553200" y="25908"/>
                  </a:lnTo>
                  <a:lnTo>
                    <a:pt x="6553200" y="419100"/>
                  </a:lnTo>
                  <a:lnTo>
                    <a:pt x="25908" y="419100"/>
                  </a:lnTo>
                  <a:lnTo>
                    <a:pt x="25908" y="25908"/>
                  </a:lnTo>
                  <a:lnTo>
                    <a:pt x="6553200" y="25908"/>
                  </a:lnTo>
                  <a:lnTo>
                    <a:pt x="6553200" y="12966"/>
                  </a:lnTo>
                  <a:lnTo>
                    <a:pt x="25908" y="12966"/>
                  </a:lnTo>
                  <a:lnTo>
                    <a:pt x="6553200" y="12954"/>
                  </a:lnTo>
                  <a:lnTo>
                    <a:pt x="6553200" y="0"/>
                  </a:lnTo>
                  <a:lnTo>
                    <a:pt x="6083" y="0"/>
                  </a:lnTo>
                  <a:lnTo>
                    <a:pt x="0" y="6096"/>
                  </a:lnTo>
                  <a:lnTo>
                    <a:pt x="0" y="438912"/>
                  </a:lnTo>
                  <a:lnTo>
                    <a:pt x="6083" y="445008"/>
                  </a:lnTo>
                  <a:lnTo>
                    <a:pt x="6573012" y="445008"/>
                  </a:lnTo>
                  <a:lnTo>
                    <a:pt x="6579108" y="438912"/>
                  </a:lnTo>
                  <a:lnTo>
                    <a:pt x="6579108" y="432054"/>
                  </a:lnTo>
                  <a:lnTo>
                    <a:pt x="6579108" y="419100"/>
                  </a:lnTo>
                  <a:lnTo>
                    <a:pt x="6579108" y="25908"/>
                  </a:lnTo>
                  <a:lnTo>
                    <a:pt x="6579108" y="12954"/>
                  </a:lnTo>
                  <a:lnTo>
                    <a:pt x="6579108" y="6096"/>
                  </a:lnTo>
                  <a:close/>
                </a:path>
                <a:path w="6789420" h="9074150">
                  <a:moveTo>
                    <a:pt x="6789420" y="8778989"/>
                  </a:moveTo>
                  <a:lnTo>
                    <a:pt x="6783324" y="8773668"/>
                  </a:lnTo>
                  <a:lnTo>
                    <a:pt x="6763512" y="8773668"/>
                  </a:lnTo>
                  <a:lnTo>
                    <a:pt x="6763512" y="8785822"/>
                  </a:lnTo>
                  <a:lnTo>
                    <a:pt x="6763512" y="8798750"/>
                  </a:lnTo>
                  <a:lnTo>
                    <a:pt x="6763512" y="9048801"/>
                  </a:lnTo>
                  <a:lnTo>
                    <a:pt x="6502146" y="9048801"/>
                  </a:lnTo>
                  <a:lnTo>
                    <a:pt x="6502146" y="8798750"/>
                  </a:lnTo>
                  <a:lnTo>
                    <a:pt x="6763512" y="8798750"/>
                  </a:lnTo>
                  <a:lnTo>
                    <a:pt x="6763512" y="8785835"/>
                  </a:lnTo>
                  <a:lnTo>
                    <a:pt x="6502146" y="8785835"/>
                  </a:lnTo>
                  <a:lnTo>
                    <a:pt x="6763512" y="8785822"/>
                  </a:lnTo>
                  <a:lnTo>
                    <a:pt x="6763512" y="8773668"/>
                  </a:lnTo>
                  <a:lnTo>
                    <a:pt x="6482334" y="8773668"/>
                  </a:lnTo>
                  <a:lnTo>
                    <a:pt x="6477000" y="8778989"/>
                  </a:lnTo>
                  <a:lnTo>
                    <a:pt x="6477000" y="9068575"/>
                  </a:lnTo>
                  <a:lnTo>
                    <a:pt x="6482334" y="9073896"/>
                  </a:lnTo>
                  <a:lnTo>
                    <a:pt x="6783324" y="9073896"/>
                  </a:lnTo>
                  <a:lnTo>
                    <a:pt x="6789420" y="9068575"/>
                  </a:lnTo>
                  <a:lnTo>
                    <a:pt x="6789420" y="9060967"/>
                  </a:lnTo>
                  <a:lnTo>
                    <a:pt x="6789420" y="9048813"/>
                  </a:lnTo>
                  <a:lnTo>
                    <a:pt x="6789420" y="8798750"/>
                  </a:lnTo>
                  <a:lnTo>
                    <a:pt x="6789420" y="8785822"/>
                  </a:lnTo>
                  <a:lnTo>
                    <a:pt x="6789420" y="8778989"/>
                  </a:lnTo>
                  <a:close/>
                </a:path>
              </a:pathLst>
            </a:custGeom>
            <a:solidFill>
              <a:srgbClr val="221F1F"/>
            </a:solidFill>
          </p:spPr>
          <p:txBody>
            <a:bodyPr wrap="square" lIns="0" tIns="0" rIns="0" bIns="0" rtlCol="0"/>
            <a:lstStyle/>
            <a:p>
              <a:endParaRPr/>
            </a:p>
          </p:txBody>
        </p:sp>
      </p:grpSp>
      <p:sp>
        <p:nvSpPr>
          <p:cNvPr id="6" name="object 6"/>
          <p:cNvSpPr txBox="1"/>
          <p:nvPr/>
        </p:nvSpPr>
        <p:spPr>
          <a:xfrm>
            <a:off x="705408" y="8752065"/>
            <a:ext cx="2837180" cy="722634"/>
          </a:xfrm>
          <a:prstGeom prst="rect">
            <a:avLst/>
          </a:prstGeom>
        </p:spPr>
        <p:txBody>
          <a:bodyPr vert="horz" wrap="square" lIns="0" tIns="6985" rIns="0" bIns="0"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a:t>
            </a:r>
            <a:r>
              <a:rPr lang="en-US" sz="1050" dirty="0">
                <a:latin typeface="Times New Roman" panose="02020603050405020304" pitchFamily="18" charset="0"/>
                <a:cs typeface="Times New Roman" panose="02020603050405020304" pitchFamily="18" charset="0"/>
              </a:rPr>
              <a:t>Department</a:t>
            </a:r>
            <a:r>
              <a:rPr lang="en-US" sz="900" dirty="0">
                <a:latin typeface="Times New Roman" panose="02020603050405020304" pitchFamily="18" charset="0"/>
                <a:cs typeface="Times New Roman" panose="02020603050405020304" pitchFamily="18" charset="0"/>
              </a:rPr>
              <a:t> of Building Safety for additional requirements.</a:t>
            </a:r>
          </a:p>
        </p:txBody>
      </p:sp>
      <p:sp>
        <p:nvSpPr>
          <p:cNvPr id="7" name="object 7"/>
          <p:cNvSpPr/>
          <p:nvPr/>
        </p:nvSpPr>
        <p:spPr>
          <a:xfrm>
            <a:off x="683956" y="4386059"/>
            <a:ext cx="2860675" cy="262255"/>
          </a:xfrm>
          <a:custGeom>
            <a:avLst/>
            <a:gdLst/>
            <a:ahLst/>
            <a:cxnLst/>
            <a:rect l="l" t="t" r="r" b="b"/>
            <a:pathLst>
              <a:path w="2860675" h="262254">
                <a:moveTo>
                  <a:pt x="2722056" y="0"/>
                </a:moveTo>
                <a:lnTo>
                  <a:pt x="135811" y="0"/>
                </a:lnTo>
                <a:lnTo>
                  <a:pt x="89985" y="8382"/>
                </a:lnTo>
                <a:lnTo>
                  <a:pt x="50826" y="28829"/>
                </a:lnTo>
                <a:lnTo>
                  <a:pt x="20836" y="59055"/>
                </a:lnTo>
                <a:lnTo>
                  <a:pt x="3333" y="97790"/>
                </a:lnTo>
                <a:lnTo>
                  <a:pt x="0" y="124205"/>
                </a:lnTo>
                <a:lnTo>
                  <a:pt x="0" y="262128"/>
                </a:lnTo>
                <a:lnTo>
                  <a:pt x="2860409" y="262128"/>
                </a:lnTo>
                <a:lnTo>
                  <a:pt x="2860409" y="124205"/>
                </a:lnTo>
                <a:lnTo>
                  <a:pt x="2845407" y="69723"/>
                </a:lnTo>
                <a:lnTo>
                  <a:pt x="2818737" y="36322"/>
                </a:lnTo>
                <a:lnTo>
                  <a:pt x="2782065" y="12827"/>
                </a:lnTo>
                <a:lnTo>
                  <a:pt x="2737892" y="762"/>
                </a:lnTo>
                <a:lnTo>
                  <a:pt x="2722056" y="0"/>
                </a:lnTo>
                <a:close/>
              </a:path>
            </a:pathLst>
          </a:custGeom>
          <a:solidFill>
            <a:srgbClr val="221F1F"/>
          </a:solidFill>
        </p:spPr>
        <p:txBody>
          <a:bodyPr wrap="square" lIns="0" tIns="0" rIns="0" bIns="0" rtlCol="0"/>
          <a:lstStyle/>
          <a:p>
            <a:endParaRPr/>
          </a:p>
        </p:txBody>
      </p:sp>
      <p:sp>
        <p:nvSpPr>
          <p:cNvPr id="8" name="object 8"/>
          <p:cNvSpPr txBox="1"/>
          <p:nvPr/>
        </p:nvSpPr>
        <p:spPr>
          <a:xfrm>
            <a:off x="784250" y="4369828"/>
            <a:ext cx="2658745" cy="238760"/>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a:cs typeface="Times New Roman"/>
              </a:rPr>
              <a:t>Table</a:t>
            </a:r>
            <a:r>
              <a:rPr sz="1400" b="1" spc="-15" dirty="0">
                <a:solidFill>
                  <a:srgbClr val="FFFFFF"/>
                </a:solidFill>
                <a:latin typeface="Times New Roman"/>
                <a:cs typeface="Times New Roman"/>
              </a:rPr>
              <a:t> </a:t>
            </a:r>
            <a:r>
              <a:rPr sz="1400" b="1" dirty="0">
                <a:solidFill>
                  <a:srgbClr val="FFFFFF"/>
                </a:solidFill>
                <a:latin typeface="Times New Roman"/>
                <a:cs typeface="Times New Roman"/>
              </a:rPr>
              <a:t>3</a:t>
            </a:r>
            <a:r>
              <a:rPr sz="1400" b="1" spc="-10" dirty="0">
                <a:solidFill>
                  <a:srgbClr val="FFFFFF"/>
                </a:solidFill>
                <a:latin typeface="Times New Roman"/>
                <a:cs typeface="Times New Roman"/>
              </a:rPr>
              <a:t> </a:t>
            </a:r>
            <a:r>
              <a:rPr sz="1400" b="1" dirty="0">
                <a:solidFill>
                  <a:srgbClr val="FFFFFF"/>
                </a:solidFill>
                <a:latin typeface="Times New Roman"/>
                <a:cs typeface="Times New Roman"/>
              </a:rPr>
              <a:t>-</a:t>
            </a:r>
            <a:r>
              <a:rPr sz="1400" b="1" spc="-15" dirty="0">
                <a:solidFill>
                  <a:srgbClr val="FFFFFF"/>
                </a:solidFill>
                <a:latin typeface="Times New Roman"/>
                <a:cs typeface="Times New Roman"/>
              </a:rPr>
              <a:t> </a:t>
            </a:r>
            <a:r>
              <a:rPr sz="1400" b="1" dirty="0">
                <a:solidFill>
                  <a:srgbClr val="FFFFFF"/>
                </a:solidFill>
                <a:latin typeface="Times New Roman"/>
                <a:cs typeface="Times New Roman"/>
              </a:rPr>
              <a:t>Wood</a:t>
            </a:r>
            <a:r>
              <a:rPr sz="1400" b="1" spc="-15" dirty="0">
                <a:solidFill>
                  <a:srgbClr val="FFFFFF"/>
                </a:solidFill>
                <a:latin typeface="Times New Roman"/>
                <a:cs typeface="Times New Roman"/>
              </a:rPr>
              <a:t> </a:t>
            </a:r>
            <a:r>
              <a:rPr sz="1400" b="1" dirty="0">
                <a:solidFill>
                  <a:srgbClr val="FFFFFF"/>
                </a:solidFill>
                <a:latin typeface="Times New Roman"/>
                <a:cs typeface="Times New Roman"/>
              </a:rPr>
              <a:t>Beam</a:t>
            </a:r>
            <a:r>
              <a:rPr sz="1400" b="1" spc="325" dirty="0">
                <a:solidFill>
                  <a:srgbClr val="FFFFFF"/>
                </a:solidFill>
                <a:latin typeface="Times New Roman"/>
                <a:cs typeface="Times New Roman"/>
              </a:rPr>
              <a:t> </a:t>
            </a:r>
            <a:r>
              <a:rPr sz="1400" b="1" dirty="0">
                <a:solidFill>
                  <a:srgbClr val="FFFFFF"/>
                </a:solidFill>
                <a:latin typeface="Times New Roman"/>
                <a:cs typeface="Times New Roman"/>
              </a:rPr>
              <a:t>simple</a:t>
            </a:r>
            <a:r>
              <a:rPr sz="1400" b="1" spc="-10" dirty="0">
                <a:solidFill>
                  <a:srgbClr val="FFFFFF"/>
                </a:solidFill>
                <a:latin typeface="Times New Roman"/>
                <a:cs typeface="Times New Roman"/>
              </a:rPr>
              <a:t> </a:t>
            </a:r>
            <a:r>
              <a:rPr sz="1400" b="1" spc="-20" dirty="0">
                <a:solidFill>
                  <a:srgbClr val="FFFFFF"/>
                </a:solidFill>
                <a:latin typeface="Times New Roman"/>
                <a:cs typeface="Times New Roman"/>
              </a:rPr>
              <a:t>span</a:t>
            </a:r>
            <a:endParaRPr sz="1400">
              <a:latin typeface="Times New Roman"/>
              <a:cs typeface="Times New Roman"/>
            </a:endParaRPr>
          </a:p>
        </p:txBody>
      </p:sp>
      <p:grpSp>
        <p:nvGrpSpPr>
          <p:cNvPr id="10" name="object 10"/>
          <p:cNvGrpSpPr/>
          <p:nvPr/>
        </p:nvGrpSpPr>
        <p:grpSpPr>
          <a:xfrm>
            <a:off x="584918" y="624878"/>
            <a:ext cx="6597015" cy="7980045"/>
            <a:chOff x="584918" y="624878"/>
            <a:chExt cx="6597015" cy="7980045"/>
          </a:xfrm>
        </p:grpSpPr>
        <p:sp>
          <p:nvSpPr>
            <p:cNvPr id="11" name="object 11"/>
            <p:cNvSpPr/>
            <p:nvPr/>
          </p:nvSpPr>
          <p:spPr>
            <a:xfrm>
              <a:off x="1857425" y="7857794"/>
              <a:ext cx="2148840" cy="0"/>
            </a:xfrm>
            <a:custGeom>
              <a:avLst/>
              <a:gdLst/>
              <a:ahLst/>
              <a:cxnLst/>
              <a:rect l="l" t="t" r="r" b="b"/>
              <a:pathLst>
                <a:path w="2148840">
                  <a:moveTo>
                    <a:pt x="0" y="0"/>
                  </a:moveTo>
                  <a:lnTo>
                    <a:pt x="2148406" y="0"/>
                  </a:lnTo>
                </a:path>
              </a:pathLst>
            </a:custGeom>
            <a:ln w="50800">
              <a:solidFill>
                <a:srgbClr val="221F1F"/>
              </a:solidFill>
            </a:ln>
          </p:spPr>
          <p:txBody>
            <a:bodyPr wrap="square" lIns="0" tIns="0" rIns="0" bIns="0" rtlCol="0"/>
            <a:lstStyle/>
            <a:p>
              <a:endParaRPr/>
            </a:p>
          </p:txBody>
        </p:sp>
        <p:sp>
          <p:nvSpPr>
            <p:cNvPr id="12" name="object 12"/>
            <p:cNvSpPr/>
            <p:nvPr/>
          </p:nvSpPr>
          <p:spPr>
            <a:xfrm>
              <a:off x="634585" y="7768602"/>
              <a:ext cx="0" cy="807720"/>
            </a:xfrm>
            <a:custGeom>
              <a:avLst/>
              <a:gdLst/>
              <a:ahLst/>
              <a:cxnLst/>
              <a:rect l="l" t="t" r="r" b="b"/>
              <a:pathLst>
                <a:path h="807720">
                  <a:moveTo>
                    <a:pt x="0" y="0"/>
                  </a:moveTo>
                  <a:lnTo>
                    <a:pt x="0" y="807458"/>
                  </a:lnTo>
                </a:path>
              </a:pathLst>
            </a:custGeom>
            <a:ln w="50800">
              <a:solidFill>
                <a:srgbClr val="221F1F"/>
              </a:solidFill>
            </a:ln>
          </p:spPr>
          <p:txBody>
            <a:bodyPr wrap="square" lIns="0" tIns="0" rIns="0" bIns="0" rtlCol="0"/>
            <a:lstStyle/>
            <a:p>
              <a:endParaRPr/>
            </a:p>
          </p:txBody>
        </p:sp>
        <p:sp>
          <p:nvSpPr>
            <p:cNvPr id="13" name="object 13"/>
            <p:cNvSpPr/>
            <p:nvPr/>
          </p:nvSpPr>
          <p:spPr>
            <a:xfrm>
              <a:off x="3981030" y="7886636"/>
              <a:ext cx="0" cy="691515"/>
            </a:xfrm>
            <a:custGeom>
              <a:avLst/>
              <a:gdLst/>
              <a:ahLst/>
              <a:cxnLst/>
              <a:rect l="l" t="t" r="r" b="b"/>
              <a:pathLst>
                <a:path h="691515">
                  <a:moveTo>
                    <a:pt x="0" y="0"/>
                  </a:moveTo>
                  <a:lnTo>
                    <a:pt x="0" y="691118"/>
                  </a:lnTo>
                </a:path>
              </a:pathLst>
            </a:custGeom>
            <a:ln w="53483">
              <a:solidFill>
                <a:srgbClr val="221F1F"/>
              </a:solidFill>
            </a:ln>
          </p:spPr>
          <p:txBody>
            <a:bodyPr wrap="square" lIns="0" tIns="0" rIns="0" bIns="0" rtlCol="0"/>
            <a:lstStyle/>
            <a:p>
              <a:endParaRPr/>
            </a:p>
          </p:txBody>
        </p:sp>
        <p:sp>
          <p:nvSpPr>
            <p:cNvPr id="14" name="object 14"/>
            <p:cNvSpPr/>
            <p:nvPr/>
          </p:nvSpPr>
          <p:spPr>
            <a:xfrm>
              <a:off x="610318" y="8552370"/>
              <a:ext cx="3395979" cy="0"/>
            </a:xfrm>
            <a:custGeom>
              <a:avLst/>
              <a:gdLst/>
              <a:ahLst/>
              <a:cxnLst/>
              <a:rect l="l" t="t" r="r" b="b"/>
              <a:pathLst>
                <a:path w="3395979">
                  <a:moveTo>
                    <a:pt x="0" y="0"/>
                  </a:moveTo>
                  <a:lnTo>
                    <a:pt x="3395861" y="0"/>
                  </a:lnTo>
                </a:path>
              </a:pathLst>
            </a:custGeom>
            <a:ln w="50800">
              <a:solidFill>
                <a:srgbClr val="221F1F"/>
              </a:solidFill>
            </a:ln>
          </p:spPr>
          <p:txBody>
            <a:bodyPr wrap="square" lIns="0" tIns="0" rIns="0" bIns="0" rtlCol="0"/>
            <a:lstStyle/>
            <a:p>
              <a:endParaRPr/>
            </a:p>
          </p:txBody>
        </p:sp>
        <p:sp>
          <p:nvSpPr>
            <p:cNvPr id="15" name="object 15"/>
            <p:cNvSpPr/>
            <p:nvPr/>
          </p:nvSpPr>
          <p:spPr>
            <a:xfrm>
              <a:off x="613537" y="624877"/>
              <a:ext cx="6567805" cy="7265670"/>
            </a:xfrm>
            <a:custGeom>
              <a:avLst/>
              <a:gdLst/>
              <a:ahLst/>
              <a:cxnLst/>
              <a:rect l="l" t="t" r="r" b="b"/>
              <a:pathLst>
                <a:path w="6567805" h="7265670">
                  <a:moveTo>
                    <a:pt x="2290229" y="7127710"/>
                  </a:moveTo>
                  <a:lnTo>
                    <a:pt x="2276284" y="7073227"/>
                  </a:lnTo>
                  <a:lnTo>
                    <a:pt x="2251506" y="7039826"/>
                  </a:lnTo>
                  <a:lnTo>
                    <a:pt x="2217445" y="7016331"/>
                  </a:lnTo>
                  <a:lnTo>
                    <a:pt x="2176411" y="7004266"/>
                  </a:lnTo>
                  <a:lnTo>
                    <a:pt x="2161705" y="7003504"/>
                  </a:lnTo>
                  <a:lnTo>
                    <a:pt x="126212" y="7003504"/>
                  </a:lnTo>
                  <a:lnTo>
                    <a:pt x="83629" y="7011886"/>
                  </a:lnTo>
                  <a:lnTo>
                    <a:pt x="47231" y="7032333"/>
                  </a:lnTo>
                  <a:lnTo>
                    <a:pt x="19367" y="7062559"/>
                  </a:lnTo>
                  <a:lnTo>
                    <a:pt x="3098" y="7101294"/>
                  </a:lnTo>
                  <a:lnTo>
                    <a:pt x="0" y="7127710"/>
                  </a:lnTo>
                  <a:lnTo>
                    <a:pt x="0" y="7265632"/>
                  </a:lnTo>
                  <a:lnTo>
                    <a:pt x="2290229" y="7265632"/>
                  </a:lnTo>
                  <a:lnTo>
                    <a:pt x="2290229" y="7127710"/>
                  </a:lnTo>
                  <a:close/>
                </a:path>
                <a:path w="6567805" h="7265670">
                  <a:moveTo>
                    <a:pt x="2765272" y="803008"/>
                  </a:moveTo>
                  <a:lnTo>
                    <a:pt x="2751556" y="733031"/>
                  </a:lnTo>
                  <a:lnTo>
                    <a:pt x="2727172" y="690143"/>
                  </a:lnTo>
                  <a:lnTo>
                    <a:pt x="2693644" y="659968"/>
                  </a:lnTo>
                  <a:lnTo>
                    <a:pt x="2653258" y="644474"/>
                  </a:lnTo>
                  <a:lnTo>
                    <a:pt x="2638780" y="643483"/>
                  </a:lnTo>
                  <a:lnTo>
                    <a:pt x="274256" y="643483"/>
                  </a:lnTo>
                  <a:lnTo>
                    <a:pt x="232359" y="654253"/>
                  </a:lnTo>
                  <a:lnTo>
                    <a:pt x="196557" y="680516"/>
                  </a:lnTo>
                  <a:lnTo>
                    <a:pt x="169138" y="719328"/>
                  </a:lnTo>
                  <a:lnTo>
                    <a:pt x="153136" y="769086"/>
                  </a:lnTo>
                  <a:lnTo>
                    <a:pt x="150088" y="803008"/>
                  </a:lnTo>
                  <a:lnTo>
                    <a:pt x="150088" y="980135"/>
                  </a:lnTo>
                  <a:lnTo>
                    <a:pt x="2765272" y="980135"/>
                  </a:lnTo>
                  <a:lnTo>
                    <a:pt x="2765272" y="803008"/>
                  </a:lnTo>
                  <a:close/>
                </a:path>
                <a:path w="6567805" h="7265670">
                  <a:moveTo>
                    <a:pt x="6567779" y="190030"/>
                  </a:moveTo>
                  <a:lnTo>
                    <a:pt x="6528041" y="106680"/>
                  </a:lnTo>
                  <a:lnTo>
                    <a:pt x="6457378" y="55575"/>
                  </a:lnTo>
                  <a:lnTo>
                    <a:pt x="6360211" y="19634"/>
                  </a:lnTo>
                  <a:lnTo>
                    <a:pt x="6243167" y="1168"/>
                  </a:lnTo>
                  <a:lnTo>
                    <a:pt x="6201219" y="0"/>
                  </a:lnTo>
                  <a:lnTo>
                    <a:pt x="395681" y="0"/>
                  </a:lnTo>
                  <a:lnTo>
                    <a:pt x="274218" y="12827"/>
                  </a:lnTo>
                  <a:lnTo>
                    <a:pt x="170434" y="44107"/>
                  </a:lnTo>
                  <a:lnTo>
                    <a:pt x="90932" y="90360"/>
                  </a:lnTo>
                  <a:lnTo>
                    <a:pt x="44564" y="149618"/>
                  </a:lnTo>
                  <a:lnTo>
                    <a:pt x="35725" y="190030"/>
                  </a:lnTo>
                  <a:lnTo>
                    <a:pt x="35725" y="401040"/>
                  </a:lnTo>
                  <a:lnTo>
                    <a:pt x="6567779" y="401040"/>
                  </a:lnTo>
                  <a:lnTo>
                    <a:pt x="6567779" y="190030"/>
                  </a:lnTo>
                  <a:close/>
                </a:path>
              </a:pathLst>
            </a:custGeom>
            <a:solidFill>
              <a:srgbClr val="221F1F"/>
            </a:solidFill>
          </p:spPr>
          <p:txBody>
            <a:bodyPr wrap="square" lIns="0" tIns="0" rIns="0" bIns="0" rtlCol="0"/>
            <a:lstStyle/>
            <a:p>
              <a:endParaRPr/>
            </a:p>
          </p:txBody>
        </p:sp>
      </p:grpSp>
      <p:sp>
        <p:nvSpPr>
          <p:cNvPr id="16" name="object 16"/>
          <p:cNvSpPr txBox="1"/>
          <p:nvPr/>
        </p:nvSpPr>
        <p:spPr>
          <a:xfrm>
            <a:off x="801446" y="1269072"/>
            <a:ext cx="2511425" cy="239395"/>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a:cs typeface="Times New Roman"/>
              </a:rPr>
              <a:t>Table 2 -Wood</a:t>
            </a:r>
            <a:r>
              <a:rPr sz="1400" b="1" spc="-50" dirty="0">
                <a:solidFill>
                  <a:srgbClr val="FFFFFF"/>
                </a:solidFill>
                <a:latin typeface="Times New Roman"/>
                <a:cs typeface="Times New Roman"/>
              </a:rPr>
              <a:t> </a:t>
            </a:r>
            <a:r>
              <a:rPr sz="1400" b="1" dirty="0">
                <a:solidFill>
                  <a:srgbClr val="FFFFFF"/>
                </a:solidFill>
                <a:latin typeface="Times New Roman"/>
                <a:cs typeface="Times New Roman"/>
              </a:rPr>
              <a:t>Joist</a:t>
            </a:r>
            <a:r>
              <a:rPr sz="1400" b="1" spc="155" dirty="0">
                <a:solidFill>
                  <a:srgbClr val="FFFFFF"/>
                </a:solidFill>
                <a:latin typeface="Times New Roman"/>
                <a:cs typeface="Times New Roman"/>
              </a:rPr>
              <a:t> </a:t>
            </a:r>
            <a:r>
              <a:rPr sz="1400" b="1" dirty="0">
                <a:solidFill>
                  <a:srgbClr val="FFFFFF"/>
                </a:solidFill>
                <a:latin typeface="Times New Roman"/>
                <a:cs typeface="Times New Roman"/>
              </a:rPr>
              <a:t>simple </a:t>
            </a:r>
            <a:r>
              <a:rPr sz="1400" b="1" spc="-20" dirty="0">
                <a:solidFill>
                  <a:srgbClr val="FFFFFF"/>
                </a:solidFill>
                <a:latin typeface="Times New Roman"/>
                <a:cs typeface="Times New Roman"/>
              </a:rPr>
              <a:t>span</a:t>
            </a:r>
            <a:endParaRPr sz="1400">
              <a:latin typeface="Times New Roman"/>
              <a:cs typeface="Times New Roman"/>
            </a:endParaRPr>
          </a:p>
        </p:txBody>
      </p:sp>
      <p:sp>
        <p:nvSpPr>
          <p:cNvPr id="17" name="object 17"/>
          <p:cNvSpPr/>
          <p:nvPr/>
        </p:nvSpPr>
        <p:spPr>
          <a:xfrm>
            <a:off x="4150875" y="7882618"/>
            <a:ext cx="508000" cy="561975"/>
          </a:xfrm>
          <a:custGeom>
            <a:avLst/>
            <a:gdLst/>
            <a:ahLst/>
            <a:cxnLst/>
            <a:rect l="l" t="t" r="r" b="b"/>
            <a:pathLst>
              <a:path w="508000" h="561975">
                <a:moveTo>
                  <a:pt x="406400" y="0"/>
                </a:moveTo>
                <a:lnTo>
                  <a:pt x="101600" y="0"/>
                </a:lnTo>
                <a:lnTo>
                  <a:pt x="62054" y="8773"/>
                </a:lnTo>
                <a:lnTo>
                  <a:pt x="29759" y="32700"/>
                </a:lnTo>
                <a:lnTo>
                  <a:pt x="7984" y="68186"/>
                </a:lnTo>
                <a:lnTo>
                  <a:pt x="0" y="111641"/>
                </a:lnTo>
                <a:lnTo>
                  <a:pt x="0" y="450053"/>
                </a:lnTo>
                <a:lnTo>
                  <a:pt x="7984" y="493507"/>
                </a:lnTo>
                <a:lnTo>
                  <a:pt x="29759" y="528994"/>
                </a:lnTo>
                <a:lnTo>
                  <a:pt x="62054" y="552920"/>
                </a:lnTo>
                <a:lnTo>
                  <a:pt x="101600" y="561694"/>
                </a:lnTo>
                <a:lnTo>
                  <a:pt x="406400" y="561694"/>
                </a:lnTo>
                <a:lnTo>
                  <a:pt x="445945" y="552920"/>
                </a:lnTo>
                <a:lnTo>
                  <a:pt x="478240" y="528994"/>
                </a:lnTo>
                <a:lnTo>
                  <a:pt x="500015" y="493507"/>
                </a:lnTo>
                <a:lnTo>
                  <a:pt x="508000" y="450053"/>
                </a:lnTo>
                <a:lnTo>
                  <a:pt x="508000" y="111641"/>
                </a:lnTo>
                <a:lnTo>
                  <a:pt x="500015" y="68186"/>
                </a:lnTo>
                <a:lnTo>
                  <a:pt x="478240" y="32700"/>
                </a:lnTo>
                <a:lnTo>
                  <a:pt x="445945" y="8773"/>
                </a:lnTo>
                <a:lnTo>
                  <a:pt x="406400" y="0"/>
                </a:lnTo>
                <a:close/>
              </a:path>
            </a:pathLst>
          </a:custGeom>
          <a:solidFill>
            <a:srgbClr val="231F20"/>
          </a:solidFill>
        </p:spPr>
        <p:txBody>
          <a:bodyPr wrap="square" lIns="0" tIns="0" rIns="0" bIns="0" rtlCol="0"/>
          <a:lstStyle/>
          <a:p>
            <a:endParaRPr/>
          </a:p>
        </p:txBody>
      </p:sp>
      <p:sp>
        <p:nvSpPr>
          <p:cNvPr id="18" name="object 18"/>
          <p:cNvSpPr txBox="1"/>
          <p:nvPr/>
        </p:nvSpPr>
        <p:spPr>
          <a:xfrm>
            <a:off x="4142663" y="7620342"/>
            <a:ext cx="288925" cy="299720"/>
          </a:xfrm>
          <a:prstGeom prst="rect">
            <a:avLst/>
          </a:prstGeom>
        </p:spPr>
        <p:txBody>
          <a:bodyPr vert="horz" wrap="square" lIns="0" tIns="12700" rIns="0" bIns="0" rtlCol="0">
            <a:spAutoFit/>
          </a:bodyPr>
          <a:lstStyle/>
          <a:p>
            <a:pPr marL="12700">
              <a:lnSpc>
                <a:spcPct val="100000"/>
              </a:lnSpc>
              <a:spcBef>
                <a:spcPts val="100"/>
              </a:spcBef>
            </a:pPr>
            <a:r>
              <a:rPr sz="1800" spc="220" dirty="0">
                <a:solidFill>
                  <a:srgbClr val="FFFFFF"/>
                </a:solidFill>
                <a:latin typeface="MS Gothic"/>
                <a:cs typeface="MS Gothic"/>
              </a:rPr>
              <a:t>☛</a:t>
            </a:r>
            <a:endParaRPr sz="1800" dirty="0">
              <a:latin typeface="MS Gothic"/>
              <a:cs typeface="MS Gothic"/>
            </a:endParaRPr>
          </a:p>
        </p:txBody>
      </p:sp>
      <p:sp>
        <p:nvSpPr>
          <p:cNvPr id="19" name="object 19"/>
          <p:cNvSpPr/>
          <p:nvPr/>
        </p:nvSpPr>
        <p:spPr>
          <a:xfrm>
            <a:off x="4579366" y="7882337"/>
            <a:ext cx="1424940" cy="561975"/>
          </a:xfrm>
          <a:custGeom>
            <a:avLst/>
            <a:gdLst/>
            <a:ahLst/>
            <a:cxnLst/>
            <a:rect l="l" t="t" r="r" b="b"/>
            <a:pathLst>
              <a:path w="1424939" h="544829">
                <a:moveTo>
                  <a:pt x="1405383" y="0"/>
                </a:moveTo>
                <a:lnTo>
                  <a:pt x="19284" y="0"/>
                </a:lnTo>
                <a:lnTo>
                  <a:pt x="11778" y="4049"/>
                </a:lnTo>
                <a:lnTo>
                  <a:pt x="5648" y="15093"/>
                </a:lnTo>
                <a:lnTo>
                  <a:pt x="1515" y="31472"/>
                </a:lnTo>
                <a:lnTo>
                  <a:pt x="0" y="51529"/>
                </a:lnTo>
                <a:lnTo>
                  <a:pt x="0" y="492750"/>
                </a:lnTo>
                <a:lnTo>
                  <a:pt x="1515" y="512807"/>
                </a:lnTo>
                <a:lnTo>
                  <a:pt x="5648" y="529186"/>
                </a:lnTo>
                <a:lnTo>
                  <a:pt x="11778" y="540230"/>
                </a:lnTo>
                <a:lnTo>
                  <a:pt x="19284" y="544280"/>
                </a:lnTo>
                <a:lnTo>
                  <a:pt x="1405383" y="544280"/>
                </a:lnTo>
                <a:lnTo>
                  <a:pt x="1412889" y="540230"/>
                </a:lnTo>
                <a:lnTo>
                  <a:pt x="1419019" y="529186"/>
                </a:lnTo>
                <a:lnTo>
                  <a:pt x="1423152" y="512807"/>
                </a:lnTo>
                <a:lnTo>
                  <a:pt x="1424668" y="492750"/>
                </a:lnTo>
                <a:lnTo>
                  <a:pt x="1424668" y="51529"/>
                </a:lnTo>
                <a:lnTo>
                  <a:pt x="1423152" y="31472"/>
                </a:lnTo>
                <a:lnTo>
                  <a:pt x="1419019" y="15093"/>
                </a:lnTo>
                <a:lnTo>
                  <a:pt x="1412889" y="4049"/>
                </a:lnTo>
                <a:lnTo>
                  <a:pt x="1405383" y="0"/>
                </a:lnTo>
                <a:close/>
              </a:path>
            </a:pathLst>
          </a:custGeom>
          <a:solidFill>
            <a:srgbClr val="231F20"/>
          </a:solidFill>
        </p:spPr>
        <p:txBody>
          <a:bodyPr wrap="square" lIns="0" tIns="0" rIns="0" bIns="0" rtlCol="0"/>
          <a:lstStyle/>
          <a:p>
            <a:endParaRPr/>
          </a:p>
        </p:txBody>
      </p:sp>
      <p:sp>
        <p:nvSpPr>
          <p:cNvPr id="20" name="object 20"/>
          <p:cNvSpPr txBox="1"/>
          <p:nvPr/>
        </p:nvSpPr>
        <p:spPr>
          <a:xfrm>
            <a:off x="4657908" y="7895620"/>
            <a:ext cx="1278890" cy="520655"/>
          </a:xfrm>
          <a:prstGeom prst="rect">
            <a:avLst/>
          </a:prstGeom>
        </p:spPr>
        <p:txBody>
          <a:bodyPr vert="horz" wrap="square" lIns="0" tIns="12700" rIns="0" bIns="0" rtlCol="0">
            <a:spAutoFit/>
          </a:bodyPr>
          <a:lstStyle/>
          <a:p>
            <a:pPr marR="5080" algn="l">
              <a:lnSpc>
                <a:spcPct val="100000"/>
              </a:lnSpc>
            </a:pPr>
            <a:r>
              <a:rPr sz="1100" dirty="0">
                <a:solidFill>
                  <a:srgbClr val="FFFFFF"/>
                </a:solidFill>
                <a:latin typeface="Times New Roman" panose="02020603050405020304" pitchFamily="18" charset="0"/>
                <a:cs typeface="Times New Roman" panose="02020603050405020304" pitchFamily="18" charset="0"/>
              </a:rPr>
              <a:t>Use of engineered lumber is not covered by this guide.</a:t>
            </a:r>
            <a:endParaRPr sz="1100" dirty="0">
              <a:latin typeface="Times New Roman" panose="02020603050405020304" pitchFamily="18" charset="0"/>
              <a:cs typeface="Times New Roman" panose="02020603050405020304" pitchFamily="18" charset="0"/>
            </a:endParaRPr>
          </a:p>
        </p:txBody>
      </p:sp>
      <p:sp>
        <p:nvSpPr>
          <p:cNvPr id="21" name="object 21"/>
          <p:cNvSpPr/>
          <p:nvPr/>
        </p:nvSpPr>
        <p:spPr>
          <a:xfrm>
            <a:off x="463918" y="471995"/>
            <a:ext cx="6715759" cy="9146540"/>
          </a:xfrm>
          <a:custGeom>
            <a:avLst/>
            <a:gdLst/>
            <a:ahLst/>
            <a:cxnLst/>
            <a:rect l="l" t="t" r="r" b="b"/>
            <a:pathLst>
              <a:path w="6715759" h="9146540">
                <a:moveTo>
                  <a:pt x="25146" y="12192"/>
                </a:moveTo>
                <a:lnTo>
                  <a:pt x="12954" y="12192"/>
                </a:lnTo>
                <a:lnTo>
                  <a:pt x="0" y="0"/>
                </a:lnTo>
                <a:lnTo>
                  <a:pt x="0" y="9146286"/>
                </a:lnTo>
                <a:lnTo>
                  <a:pt x="12954" y="9133332"/>
                </a:lnTo>
                <a:lnTo>
                  <a:pt x="25146" y="9133332"/>
                </a:lnTo>
                <a:lnTo>
                  <a:pt x="25146" y="12192"/>
                </a:lnTo>
                <a:close/>
              </a:path>
              <a:path w="6715759" h="9146540">
                <a:moveTo>
                  <a:pt x="6715519" y="158432"/>
                </a:moveTo>
                <a:lnTo>
                  <a:pt x="6703327" y="158432"/>
                </a:lnTo>
                <a:lnTo>
                  <a:pt x="6689611" y="158419"/>
                </a:lnTo>
                <a:lnTo>
                  <a:pt x="162306" y="158419"/>
                </a:lnTo>
                <a:lnTo>
                  <a:pt x="152450" y="158419"/>
                </a:lnTo>
                <a:lnTo>
                  <a:pt x="150114" y="158318"/>
                </a:lnTo>
                <a:lnTo>
                  <a:pt x="150114" y="557098"/>
                </a:lnTo>
                <a:lnTo>
                  <a:pt x="150114" y="557606"/>
                </a:lnTo>
                <a:lnTo>
                  <a:pt x="149479" y="557606"/>
                </a:lnTo>
                <a:lnTo>
                  <a:pt x="149479" y="557098"/>
                </a:lnTo>
                <a:lnTo>
                  <a:pt x="150114" y="557098"/>
                </a:lnTo>
                <a:lnTo>
                  <a:pt x="150114" y="158318"/>
                </a:lnTo>
                <a:lnTo>
                  <a:pt x="147205" y="158318"/>
                </a:lnTo>
                <a:lnTo>
                  <a:pt x="147205" y="164668"/>
                </a:lnTo>
                <a:lnTo>
                  <a:pt x="147205" y="557098"/>
                </a:lnTo>
                <a:lnTo>
                  <a:pt x="147205" y="558368"/>
                </a:lnTo>
                <a:lnTo>
                  <a:pt x="149479" y="558368"/>
                </a:lnTo>
                <a:lnTo>
                  <a:pt x="149479" y="557745"/>
                </a:lnTo>
                <a:lnTo>
                  <a:pt x="149936" y="558203"/>
                </a:lnTo>
                <a:lnTo>
                  <a:pt x="150114" y="558203"/>
                </a:lnTo>
                <a:lnTo>
                  <a:pt x="162306" y="558203"/>
                </a:lnTo>
                <a:lnTo>
                  <a:pt x="6689611" y="558203"/>
                </a:lnTo>
                <a:lnTo>
                  <a:pt x="6689611" y="558622"/>
                </a:lnTo>
                <a:lnTo>
                  <a:pt x="6702184" y="558622"/>
                </a:lnTo>
                <a:lnTo>
                  <a:pt x="6702184" y="558203"/>
                </a:lnTo>
                <a:lnTo>
                  <a:pt x="6703327" y="558203"/>
                </a:lnTo>
                <a:lnTo>
                  <a:pt x="6715519" y="558203"/>
                </a:lnTo>
                <a:lnTo>
                  <a:pt x="6715519" y="557606"/>
                </a:lnTo>
                <a:lnTo>
                  <a:pt x="6703327" y="557606"/>
                </a:lnTo>
                <a:lnTo>
                  <a:pt x="6703327" y="164426"/>
                </a:lnTo>
                <a:lnTo>
                  <a:pt x="6715519" y="164426"/>
                </a:lnTo>
                <a:lnTo>
                  <a:pt x="6715519" y="158432"/>
                </a:lnTo>
                <a:close/>
              </a:path>
            </a:pathLst>
          </a:custGeom>
          <a:solidFill>
            <a:srgbClr val="221F1F"/>
          </a:solidFill>
        </p:spPr>
        <p:txBody>
          <a:bodyPr wrap="square" lIns="0" tIns="0" rIns="0" bIns="0" rtlCol="0"/>
          <a:lstStyle/>
          <a:p>
            <a:endParaRPr/>
          </a:p>
        </p:txBody>
      </p:sp>
      <p:sp>
        <p:nvSpPr>
          <p:cNvPr id="22" name="object 22"/>
          <p:cNvSpPr txBox="1"/>
          <p:nvPr/>
        </p:nvSpPr>
        <p:spPr>
          <a:xfrm>
            <a:off x="811953" y="619899"/>
            <a:ext cx="6073775" cy="345440"/>
          </a:xfrm>
          <a:prstGeom prst="rect">
            <a:avLst/>
          </a:prstGeom>
        </p:spPr>
        <p:txBody>
          <a:bodyPr vert="horz" wrap="square" lIns="0" tIns="12700" rIns="0" bIns="0" rtlCol="0">
            <a:spAutoFit/>
          </a:bodyPr>
          <a:lstStyle/>
          <a:p>
            <a:pPr marL="12700">
              <a:lnSpc>
                <a:spcPct val="100000"/>
              </a:lnSpc>
              <a:spcBef>
                <a:spcPts val="100"/>
              </a:spcBef>
            </a:pPr>
            <a:r>
              <a:rPr sz="2100" b="1" spc="-160" dirty="0">
                <a:solidFill>
                  <a:srgbClr val="FFFFFF"/>
                </a:solidFill>
                <a:latin typeface="Times New Roman"/>
                <a:cs typeface="Times New Roman"/>
              </a:rPr>
              <a:t>Singl</a:t>
            </a:r>
            <a:r>
              <a:rPr sz="2100" b="1" spc="25" dirty="0">
                <a:solidFill>
                  <a:srgbClr val="FFFFFF"/>
                </a:solidFill>
                <a:latin typeface="Times New Roman"/>
                <a:cs typeface="Times New Roman"/>
              </a:rPr>
              <a:t> </a:t>
            </a:r>
            <a:r>
              <a:rPr sz="2100" b="1" dirty="0">
                <a:solidFill>
                  <a:srgbClr val="FFFFFF"/>
                </a:solidFill>
                <a:latin typeface="Times New Roman"/>
                <a:cs typeface="Times New Roman"/>
              </a:rPr>
              <a:t>e</a:t>
            </a:r>
            <a:r>
              <a:rPr sz="2100" b="1" spc="-114" dirty="0">
                <a:solidFill>
                  <a:srgbClr val="FFFFFF"/>
                </a:solidFill>
                <a:latin typeface="Times New Roman"/>
                <a:cs typeface="Times New Roman"/>
              </a:rPr>
              <a:t> </a:t>
            </a:r>
            <a:r>
              <a:rPr sz="2100" b="1" spc="-180" dirty="0">
                <a:solidFill>
                  <a:srgbClr val="FFFFFF"/>
                </a:solidFill>
                <a:latin typeface="Times New Roman"/>
                <a:cs typeface="Times New Roman"/>
              </a:rPr>
              <a:t>Fam</a:t>
            </a:r>
            <a:r>
              <a:rPr sz="2100" b="1" spc="-235" dirty="0">
                <a:solidFill>
                  <a:srgbClr val="FFFFFF"/>
                </a:solidFill>
                <a:latin typeface="Times New Roman"/>
                <a:cs typeface="Times New Roman"/>
              </a:rPr>
              <a:t> </a:t>
            </a:r>
            <a:r>
              <a:rPr sz="2100" b="1" spc="-60" dirty="0">
                <a:solidFill>
                  <a:srgbClr val="FFFFFF"/>
                </a:solidFill>
                <a:latin typeface="Times New Roman"/>
                <a:cs typeface="Times New Roman"/>
              </a:rPr>
              <a:t>ily</a:t>
            </a:r>
            <a:r>
              <a:rPr sz="2100" b="1" spc="-70" dirty="0">
                <a:solidFill>
                  <a:srgbClr val="FFFFFF"/>
                </a:solidFill>
                <a:latin typeface="Times New Roman"/>
                <a:cs typeface="Times New Roman"/>
              </a:rPr>
              <a:t> </a:t>
            </a:r>
            <a:r>
              <a:rPr sz="2100" b="1" spc="-305" dirty="0">
                <a:solidFill>
                  <a:srgbClr val="FFFFFF"/>
                </a:solidFill>
                <a:latin typeface="Times New Roman"/>
                <a:cs typeface="Times New Roman"/>
              </a:rPr>
              <a:t>R</a:t>
            </a:r>
            <a:r>
              <a:rPr sz="2100" b="1" spc="-265" dirty="0">
                <a:solidFill>
                  <a:srgbClr val="FFFFFF"/>
                </a:solidFill>
                <a:latin typeface="Times New Roman"/>
                <a:cs typeface="Times New Roman"/>
              </a:rPr>
              <a:t> </a:t>
            </a:r>
            <a:r>
              <a:rPr sz="2100" b="1" spc="-125" dirty="0">
                <a:solidFill>
                  <a:srgbClr val="FFFFFF"/>
                </a:solidFill>
                <a:latin typeface="Times New Roman"/>
                <a:cs typeface="Times New Roman"/>
              </a:rPr>
              <a:t>esi</a:t>
            </a:r>
            <a:r>
              <a:rPr sz="2100" b="1" spc="-285" dirty="0">
                <a:solidFill>
                  <a:srgbClr val="FFFFFF"/>
                </a:solidFill>
                <a:latin typeface="Times New Roman"/>
                <a:cs typeface="Times New Roman"/>
              </a:rPr>
              <a:t> </a:t>
            </a:r>
            <a:r>
              <a:rPr sz="2100" b="1" spc="-130" dirty="0">
                <a:solidFill>
                  <a:srgbClr val="FFFFFF"/>
                </a:solidFill>
                <a:latin typeface="Times New Roman"/>
                <a:cs typeface="Times New Roman"/>
              </a:rPr>
              <a:t>dent</a:t>
            </a:r>
            <a:r>
              <a:rPr sz="2100" b="1" spc="-200" dirty="0">
                <a:solidFill>
                  <a:srgbClr val="FFFFFF"/>
                </a:solidFill>
                <a:latin typeface="Times New Roman"/>
                <a:cs typeface="Times New Roman"/>
              </a:rPr>
              <a:t> </a:t>
            </a:r>
            <a:r>
              <a:rPr sz="2100" b="1" spc="-195" dirty="0">
                <a:solidFill>
                  <a:srgbClr val="FFFFFF"/>
                </a:solidFill>
                <a:latin typeface="Times New Roman"/>
                <a:cs typeface="Times New Roman"/>
              </a:rPr>
              <a:t>ia</a:t>
            </a:r>
            <a:r>
              <a:rPr sz="2100" b="1" spc="-235" dirty="0">
                <a:solidFill>
                  <a:srgbClr val="FFFFFF"/>
                </a:solidFill>
                <a:latin typeface="Times New Roman"/>
                <a:cs typeface="Times New Roman"/>
              </a:rPr>
              <a:t> </a:t>
            </a:r>
            <a:r>
              <a:rPr sz="2100" b="1" dirty="0">
                <a:solidFill>
                  <a:srgbClr val="FFFFFF"/>
                </a:solidFill>
                <a:latin typeface="Times New Roman"/>
                <a:cs typeface="Times New Roman"/>
              </a:rPr>
              <a:t>l</a:t>
            </a:r>
            <a:r>
              <a:rPr sz="2100" b="1" spc="-80" dirty="0">
                <a:solidFill>
                  <a:srgbClr val="FFFFFF"/>
                </a:solidFill>
                <a:latin typeface="Times New Roman"/>
                <a:cs typeface="Times New Roman"/>
              </a:rPr>
              <a:t> </a:t>
            </a:r>
            <a:r>
              <a:rPr sz="2100" b="1" spc="-295" dirty="0">
                <a:solidFill>
                  <a:srgbClr val="FFFFFF"/>
                </a:solidFill>
                <a:latin typeface="Times New Roman"/>
                <a:cs typeface="Times New Roman"/>
              </a:rPr>
              <a:t>Un</a:t>
            </a:r>
            <a:r>
              <a:rPr sz="2100" b="1" spc="-65" dirty="0">
                <a:solidFill>
                  <a:srgbClr val="FFFFFF"/>
                </a:solidFill>
                <a:latin typeface="Times New Roman"/>
                <a:cs typeface="Times New Roman"/>
              </a:rPr>
              <a:t> </a:t>
            </a:r>
            <a:r>
              <a:rPr sz="2100" b="1" spc="-240" dirty="0">
                <a:solidFill>
                  <a:srgbClr val="FFFFFF"/>
                </a:solidFill>
                <a:latin typeface="Times New Roman"/>
                <a:cs typeface="Times New Roman"/>
              </a:rPr>
              <a:t>cove</a:t>
            </a:r>
            <a:r>
              <a:rPr sz="2100" b="1" spc="110" dirty="0">
                <a:solidFill>
                  <a:srgbClr val="FFFFFF"/>
                </a:solidFill>
                <a:latin typeface="Times New Roman"/>
                <a:cs typeface="Times New Roman"/>
              </a:rPr>
              <a:t> </a:t>
            </a:r>
            <a:r>
              <a:rPr sz="2100" b="1" spc="-95" dirty="0">
                <a:solidFill>
                  <a:srgbClr val="FFFFFF"/>
                </a:solidFill>
                <a:latin typeface="Times New Roman"/>
                <a:cs typeface="Times New Roman"/>
              </a:rPr>
              <a:t>red</a:t>
            </a:r>
            <a:r>
              <a:rPr sz="2100" b="1" spc="45" dirty="0">
                <a:solidFill>
                  <a:srgbClr val="FFFFFF"/>
                </a:solidFill>
                <a:latin typeface="Times New Roman"/>
                <a:cs typeface="Times New Roman"/>
              </a:rPr>
              <a:t> </a:t>
            </a:r>
            <a:r>
              <a:rPr sz="2100" b="1" spc="-305" dirty="0">
                <a:solidFill>
                  <a:srgbClr val="FFFFFF"/>
                </a:solidFill>
                <a:latin typeface="Times New Roman"/>
                <a:cs typeface="Times New Roman"/>
              </a:rPr>
              <a:t>D</a:t>
            </a:r>
            <a:r>
              <a:rPr sz="2100" b="1" spc="-290" dirty="0">
                <a:solidFill>
                  <a:srgbClr val="FFFFFF"/>
                </a:solidFill>
                <a:latin typeface="Times New Roman"/>
                <a:cs typeface="Times New Roman"/>
              </a:rPr>
              <a:t> </a:t>
            </a:r>
            <a:r>
              <a:rPr sz="2100" b="1" spc="-229" dirty="0">
                <a:solidFill>
                  <a:srgbClr val="FFFFFF"/>
                </a:solidFill>
                <a:latin typeface="Times New Roman"/>
                <a:cs typeface="Times New Roman"/>
              </a:rPr>
              <a:t>ec</a:t>
            </a:r>
            <a:r>
              <a:rPr sz="2100" b="1" spc="-235" dirty="0">
                <a:solidFill>
                  <a:srgbClr val="FFFFFF"/>
                </a:solidFill>
                <a:latin typeface="Times New Roman"/>
                <a:cs typeface="Times New Roman"/>
              </a:rPr>
              <a:t> </a:t>
            </a:r>
            <a:r>
              <a:rPr sz="2100" b="1" spc="-50" dirty="0">
                <a:solidFill>
                  <a:srgbClr val="FFFFFF"/>
                </a:solidFill>
                <a:latin typeface="Times New Roman"/>
                <a:cs typeface="Times New Roman"/>
              </a:rPr>
              <a:t>ks</a:t>
            </a:r>
            <a:r>
              <a:rPr sz="2100" b="1" spc="-30" dirty="0">
                <a:solidFill>
                  <a:srgbClr val="FFFFFF"/>
                </a:solidFill>
                <a:latin typeface="Times New Roman"/>
                <a:cs typeface="Times New Roman"/>
              </a:rPr>
              <a:t> </a:t>
            </a:r>
            <a:r>
              <a:rPr sz="2100" b="1" spc="-240" dirty="0">
                <a:solidFill>
                  <a:srgbClr val="FFFFFF"/>
                </a:solidFill>
                <a:latin typeface="Times New Roman"/>
                <a:cs typeface="Times New Roman"/>
              </a:rPr>
              <a:t>an</a:t>
            </a:r>
            <a:r>
              <a:rPr sz="2100" b="1" spc="-130" dirty="0">
                <a:solidFill>
                  <a:srgbClr val="FFFFFF"/>
                </a:solidFill>
                <a:latin typeface="Times New Roman"/>
                <a:cs typeface="Times New Roman"/>
              </a:rPr>
              <a:t> </a:t>
            </a:r>
            <a:r>
              <a:rPr sz="2100" b="1" spc="-10" dirty="0">
                <a:solidFill>
                  <a:srgbClr val="FFFFFF"/>
                </a:solidFill>
                <a:latin typeface="Times New Roman"/>
                <a:cs typeface="Times New Roman"/>
              </a:rPr>
              <a:t>d</a:t>
            </a:r>
            <a:r>
              <a:rPr sz="2100" b="1" spc="40" dirty="0">
                <a:solidFill>
                  <a:srgbClr val="FFFFFF"/>
                </a:solidFill>
                <a:latin typeface="Times New Roman"/>
                <a:cs typeface="Times New Roman"/>
              </a:rPr>
              <a:t> </a:t>
            </a:r>
            <a:r>
              <a:rPr sz="2100" b="1" spc="-55" dirty="0">
                <a:solidFill>
                  <a:srgbClr val="FFFFFF"/>
                </a:solidFill>
                <a:latin typeface="Times New Roman"/>
                <a:cs typeface="Times New Roman"/>
              </a:rPr>
              <a:t>Porches</a:t>
            </a:r>
            <a:endParaRPr sz="2100">
              <a:latin typeface="Times New Roman"/>
              <a:cs typeface="Times New Roman"/>
            </a:endParaRPr>
          </a:p>
        </p:txBody>
      </p:sp>
      <p:pic>
        <p:nvPicPr>
          <p:cNvPr id="23" name="object 23"/>
          <p:cNvPicPr/>
          <p:nvPr/>
        </p:nvPicPr>
        <p:blipFill>
          <a:blip r:embed="rId2" cstate="print"/>
          <a:stretch>
            <a:fillRect/>
          </a:stretch>
        </p:blipFill>
        <p:spPr>
          <a:xfrm>
            <a:off x="690304" y="7958314"/>
            <a:ext cx="3200391" cy="532012"/>
          </a:xfrm>
          <a:prstGeom prst="rect">
            <a:avLst/>
          </a:prstGeom>
        </p:spPr>
      </p:pic>
      <p:sp>
        <p:nvSpPr>
          <p:cNvPr id="24" name="object 24"/>
          <p:cNvSpPr txBox="1"/>
          <p:nvPr/>
        </p:nvSpPr>
        <p:spPr>
          <a:xfrm>
            <a:off x="3473474" y="1296371"/>
            <a:ext cx="3649101" cy="258404"/>
          </a:xfrm>
          <a:prstGeom prst="rect">
            <a:avLst/>
          </a:prstGeom>
        </p:spPr>
        <p:txBody>
          <a:bodyPr vert="horz" wrap="square" lIns="0" tIns="12065" rIns="0" bIns="0" rtlCol="0">
            <a:spAutoFit/>
          </a:bodyPr>
          <a:lstStyle/>
          <a:p>
            <a:pPr marR="5080" algn="l"/>
            <a:r>
              <a:rPr lang="en-US" sz="800" b="1" dirty="0">
                <a:latin typeface="Times New Roman" panose="02020603050405020304" pitchFamily="18" charset="0"/>
                <a:cs typeface="Times New Roman" panose="02020603050405020304" pitchFamily="18" charset="0"/>
              </a:rPr>
              <a:t>Maximum Live Load or Ground Snow Load 40psf, Maximum Dead Load 10psf </a:t>
            </a:r>
          </a:p>
          <a:p>
            <a:pPr marR="5080" algn="l"/>
            <a:r>
              <a:rPr lang="en-US" sz="800" b="1" dirty="0">
                <a:latin typeface="Times New Roman" panose="02020603050405020304" pitchFamily="18" charset="0"/>
                <a:cs typeface="Times New Roman" panose="02020603050405020304" pitchFamily="18" charset="0"/>
              </a:rPr>
              <a:t>Deflection L/360 Main span; L/180 cantilever</a:t>
            </a:r>
            <a:endParaRPr lang="en-US" sz="800" dirty="0">
              <a:latin typeface="Times New Roman" panose="02020603050405020304" pitchFamily="18" charset="0"/>
              <a:cs typeface="Times New Roman" panose="02020603050405020304" pitchFamily="18" charset="0"/>
            </a:endParaRPr>
          </a:p>
        </p:txBody>
      </p:sp>
      <p:graphicFrame>
        <p:nvGraphicFramePr>
          <p:cNvPr id="25" name="object 25"/>
          <p:cNvGraphicFramePr>
            <a:graphicFrameLocks noGrp="1"/>
          </p:cNvGraphicFramePr>
          <p:nvPr/>
        </p:nvGraphicFramePr>
        <p:xfrm>
          <a:off x="699103" y="4641644"/>
          <a:ext cx="6400159" cy="2783205"/>
        </p:xfrm>
        <a:graphic>
          <a:graphicData uri="http://schemas.openxmlformats.org/drawingml/2006/table">
            <a:tbl>
              <a:tblPr firstRow="1" bandRow="1">
                <a:tableStyleId>{2D5ABB26-0587-4C30-8999-92F81FD0307C}</a:tableStyleId>
              </a:tblPr>
              <a:tblGrid>
                <a:gridCol w="1442085">
                  <a:extLst>
                    <a:ext uri="{9D8B030D-6E8A-4147-A177-3AD203B41FA5}">
                      <a16:colId xmlns:a16="http://schemas.microsoft.com/office/drawing/2014/main" val="20000"/>
                    </a:ext>
                  </a:extLst>
                </a:gridCol>
                <a:gridCol w="1405890">
                  <a:extLst>
                    <a:ext uri="{9D8B030D-6E8A-4147-A177-3AD203B41FA5}">
                      <a16:colId xmlns:a16="http://schemas.microsoft.com/office/drawing/2014/main" val="20001"/>
                    </a:ext>
                  </a:extLst>
                </a:gridCol>
                <a:gridCol w="507364">
                  <a:extLst>
                    <a:ext uri="{9D8B030D-6E8A-4147-A177-3AD203B41FA5}">
                      <a16:colId xmlns:a16="http://schemas.microsoft.com/office/drawing/2014/main" val="20002"/>
                    </a:ext>
                  </a:extLst>
                </a:gridCol>
                <a:gridCol w="507364">
                  <a:extLst>
                    <a:ext uri="{9D8B030D-6E8A-4147-A177-3AD203B41FA5}">
                      <a16:colId xmlns:a16="http://schemas.microsoft.com/office/drawing/2014/main" val="20003"/>
                    </a:ext>
                  </a:extLst>
                </a:gridCol>
                <a:gridCol w="507364">
                  <a:extLst>
                    <a:ext uri="{9D8B030D-6E8A-4147-A177-3AD203B41FA5}">
                      <a16:colId xmlns:a16="http://schemas.microsoft.com/office/drawing/2014/main" val="20004"/>
                    </a:ext>
                  </a:extLst>
                </a:gridCol>
                <a:gridCol w="507364">
                  <a:extLst>
                    <a:ext uri="{9D8B030D-6E8A-4147-A177-3AD203B41FA5}">
                      <a16:colId xmlns:a16="http://schemas.microsoft.com/office/drawing/2014/main" val="20005"/>
                    </a:ext>
                  </a:extLst>
                </a:gridCol>
                <a:gridCol w="508000">
                  <a:extLst>
                    <a:ext uri="{9D8B030D-6E8A-4147-A177-3AD203B41FA5}">
                      <a16:colId xmlns:a16="http://schemas.microsoft.com/office/drawing/2014/main" val="20006"/>
                    </a:ext>
                  </a:extLst>
                </a:gridCol>
                <a:gridCol w="507364">
                  <a:extLst>
                    <a:ext uri="{9D8B030D-6E8A-4147-A177-3AD203B41FA5}">
                      <a16:colId xmlns:a16="http://schemas.microsoft.com/office/drawing/2014/main" val="20007"/>
                    </a:ext>
                  </a:extLst>
                </a:gridCol>
                <a:gridCol w="507364">
                  <a:extLst>
                    <a:ext uri="{9D8B030D-6E8A-4147-A177-3AD203B41FA5}">
                      <a16:colId xmlns:a16="http://schemas.microsoft.com/office/drawing/2014/main" val="20008"/>
                    </a:ext>
                  </a:extLst>
                </a:gridCol>
              </a:tblGrid>
              <a:tr h="162560">
                <a:tc rowSpan="2">
                  <a:txBody>
                    <a:bodyPr/>
                    <a:lstStyle/>
                    <a:p>
                      <a:pPr marL="288925">
                        <a:lnSpc>
                          <a:spcPct val="100000"/>
                        </a:lnSpc>
                        <a:spcBef>
                          <a:spcPts val="285"/>
                        </a:spcBef>
                      </a:pPr>
                      <a:r>
                        <a:rPr sz="750" b="1" spc="-70" dirty="0">
                          <a:latin typeface="Arial"/>
                          <a:cs typeface="Arial"/>
                        </a:rPr>
                        <a:t>WOOD</a:t>
                      </a:r>
                      <a:r>
                        <a:rPr sz="750" b="1" spc="5" dirty="0">
                          <a:latin typeface="Arial"/>
                          <a:cs typeface="Arial"/>
                        </a:rPr>
                        <a:t> </a:t>
                      </a:r>
                      <a:r>
                        <a:rPr sz="750" b="1" spc="-10" dirty="0">
                          <a:latin typeface="Arial"/>
                          <a:cs typeface="Arial"/>
                        </a:rPr>
                        <a:t>SPECIES</a:t>
                      </a:r>
                      <a:endParaRPr sz="750">
                        <a:latin typeface="Arial"/>
                        <a:cs typeface="Arial"/>
                      </a:endParaRPr>
                    </a:p>
                    <a:p>
                      <a:pPr marL="265430">
                        <a:lnSpc>
                          <a:spcPct val="100000"/>
                        </a:lnSpc>
                        <a:spcBef>
                          <a:spcPts val="100"/>
                        </a:spcBef>
                      </a:pPr>
                      <a:r>
                        <a:rPr sz="750" b="1" spc="-45" dirty="0">
                          <a:latin typeface="Arial"/>
                          <a:cs typeface="Arial"/>
                        </a:rPr>
                        <a:t>grade</a:t>
                      </a:r>
                      <a:r>
                        <a:rPr sz="750" b="1" spc="-5" dirty="0">
                          <a:latin typeface="Arial"/>
                          <a:cs typeface="Arial"/>
                        </a:rPr>
                        <a:t> </a:t>
                      </a:r>
                      <a:r>
                        <a:rPr sz="750" b="1" spc="-40" dirty="0">
                          <a:latin typeface="Arial"/>
                          <a:cs typeface="Arial"/>
                        </a:rPr>
                        <a:t>#2</a:t>
                      </a:r>
                      <a:r>
                        <a:rPr sz="750" b="1" spc="-5" dirty="0">
                          <a:latin typeface="Arial"/>
                          <a:cs typeface="Arial"/>
                        </a:rPr>
                        <a:t> </a:t>
                      </a:r>
                      <a:r>
                        <a:rPr sz="750" b="1" spc="-40" dirty="0">
                          <a:latin typeface="Arial"/>
                          <a:cs typeface="Arial"/>
                        </a:rPr>
                        <a:t>or</a:t>
                      </a:r>
                      <a:r>
                        <a:rPr sz="750" b="1" spc="-5" dirty="0">
                          <a:latin typeface="Arial"/>
                          <a:cs typeface="Arial"/>
                        </a:rPr>
                        <a:t> </a:t>
                      </a:r>
                      <a:r>
                        <a:rPr sz="750" b="1" spc="-10" dirty="0">
                          <a:latin typeface="Arial"/>
                          <a:cs typeface="Arial"/>
                        </a:rPr>
                        <a:t>better</a:t>
                      </a:r>
                      <a:endParaRPr sz="750">
                        <a:latin typeface="Arial"/>
                        <a:cs typeface="Arial"/>
                      </a:endParaRPr>
                    </a:p>
                  </a:txBody>
                  <a:tcPr marL="0" marR="0" marT="3619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rowSpan="2">
                  <a:txBody>
                    <a:bodyPr/>
                    <a:lstStyle/>
                    <a:p>
                      <a:pPr marR="48260" algn="ctr">
                        <a:lnSpc>
                          <a:spcPct val="100000"/>
                        </a:lnSpc>
                        <a:spcBef>
                          <a:spcPts val="690"/>
                        </a:spcBef>
                      </a:pPr>
                      <a:r>
                        <a:rPr sz="900" b="1" spc="-20" dirty="0">
                          <a:latin typeface="Arial"/>
                          <a:cs typeface="Arial"/>
                        </a:rPr>
                        <a:t>SIZE</a:t>
                      </a:r>
                      <a:endParaRPr sz="900">
                        <a:latin typeface="Arial"/>
                        <a:cs typeface="Arial"/>
                      </a:endParaRPr>
                    </a:p>
                  </a:txBody>
                  <a:tcPr marL="0" marR="0" marT="8763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gridSpan="7">
                  <a:txBody>
                    <a:bodyPr/>
                    <a:lstStyle/>
                    <a:p>
                      <a:pPr marL="53975">
                        <a:lnSpc>
                          <a:spcPct val="100000"/>
                        </a:lnSpc>
                        <a:spcBef>
                          <a:spcPts val="45"/>
                        </a:spcBef>
                      </a:pPr>
                      <a:r>
                        <a:rPr sz="900" b="1" spc="-25" dirty="0">
                          <a:latin typeface="Arial"/>
                          <a:cs typeface="Arial"/>
                        </a:rPr>
                        <a:t>DECK</a:t>
                      </a:r>
                      <a:r>
                        <a:rPr sz="900" b="1" spc="40" dirty="0">
                          <a:latin typeface="Arial"/>
                          <a:cs typeface="Arial"/>
                        </a:rPr>
                        <a:t> </a:t>
                      </a:r>
                      <a:r>
                        <a:rPr sz="900" b="1" spc="-25" dirty="0">
                          <a:latin typeface="Arial"/>
                          <a:cs typeface="Arial"/>
                        </a:rPr>
                        <a:t>JOIST</a:t>
                      </a:r>
                      <a:r>
                        <a:rPr sz="900" b="1" spc="65" dirty="0">
                          <a:latin typeface="Arial"/>
                          <a:cs typeface="Arial"/>
                        </a:rPr>
                        <a:t> </a:t>
                      </a:r>
                      <a:r>
                        <a:rPr sz="900" b="1" spc="-35" dirty="0">
                          <a:latin typeface="Arial"/>
                          <a:cs typeface="Arial"/>
                        </a:rPr>
                        <a:t>SPAN</a:t>
                      </a:r>
                      <a:r>
                        <a:rPr sz="900" b="1" spc="80" dirty="0">
                          <a:latin typeface="Arial"/>
                          <a:cs typeface="Arial"/>
                        </a:rPr>
                        <a:t> </a:t>
                      </a:r>
                      <a:r>
                        <a:rPr sz="900" b="1" spc="-20" dirty="0">
                          <a:latin typeface="Arial"/>
                          <a:cs typeface="Arial"/>
                        </a:rPr>
                        <a:t>(ft-</a:t>
                      </a:r>
                      <a:r>
                        <a:rPr sz="900" b="1" spc="-65" dirty="0">
                          <a:latin typeface="Arial"/>
                          <a:cs typeface="Arial"/>
                        </a:rPr>
                        <a:t>in)LESS</a:t>
                      </a:r>
                      <a:r>
                        <a:rPr sz="900" b="1" spc="-25" dirty="0">
                          <a:latin typeface="Arial"/>
                          <a:cs typeface="Arial"/>
                        </a:rPr>
                        <a:t> THAN</a:t>
                      </a:r>
                      <a:r>
                        <a:rPr sz="900" b="1" spc="80" dirty="0">
                          <a:latin typeface="Arial"/>
                          <a:cs typeface="Arial"/>
                        </a:rPr>
                        <a:t> </a:t>
                      </a:r>
                      <a:r>
                        <a:rPr sz="900" b="1" dirty="0">
                          <a:latin typeface="Arial"/>
                          <a:cs typeface="Arial"/>
                        </a:rPr>
                        <a:t>OR</a:t>
                      </a:r>
                      <a:r>
                        <a:rPr sz="900" b="1" spc="85" dirty="0">
                          <a:latin typeface="Arial"/>
                          <a:cs typeface="Arial"/>
                        </a:rPr>
                        <a:t> </a:t>
                      </a:r>
                      <a:r>
                        <a:rPr sz="900" b="1" spc="-45" dirty="0">
                          <a:latin typeface="Arial"/>
                          <a:cs typeface="Arial"/>
                        </a:rPr>
                        <a:t>EQUAL</a:t>
                      </a:r>
                      <a:r>
                        <a:rPr sz="900" b="1" spc="80" dirty="0">
                          <a:latin typeface="Arial"/>
                          <a:cs typeface="Arial"/>
                        </a:rPr>
                        <a:t> </a:t>
                      </a:r>
                      <a:r>
                        <a:rPr sz="900" b="1" spc="-25" dirty="0">
                          <a:latin typeface="Arial"/>
                          <a:cs typeface="Arial"/>
                        </a:rPr>
                        <a:t>TO:</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62560">
                <a:tc vMerge="1">
                  <a:txBody>
                    <a:bodyPr/>
                    <a:lstStyle/>
                    <a:p>
                      <a:endParaRPr/>
                    </a:p>
                  </a:txBody>
                  <a:tcPr marL="0" marR="0" marT="3619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vMerge="1">
                  <a:txBody>
                    <a:bodyPr/>
                    <a:lstStyle/>
                    <a:p>
                      <a:endParaRPr/>
                    </a:p>
                  </a:txBody>
                  <a:tcPr marL="0" marR="0" marT="8763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445" algn="ctr">
                        <a:lnSpc>
                          <a:spcPct val="100000"/>
                        </a:lnSpc>
                        <a:spcBef>
                          <a:spcPts val="45"/>
                        </a:spcBef>
                      </a:pPr>
                      <a:r>
                        <a:rPr sz="900" b="1" spc="-50" dirty="0">
                          <a:latin typeface="Arial"/>
                          <a:cs typeface="Arial"/>
                        </a:rPr>
                        <a:t>6</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3810" algn="ctr">
                        <a:lnSpc>
                          <a:spcPct val="100000"/>
                        </a:lnSpc>
                        <a:spcBef>
                          <a:spcPts val="45"/>
                        </a:spcBef>
                      </a:pPr>
                      <a:r>
                        <a:rPr sz="900" b="1" spc="-50" dirty="0">
                          <a:latin typeface="Arial"/>
                          <a:cs typeface="Arial"/>
                        </a:rPr>
                        <a:t>8</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201295" algn="r">
                        <a:lnSpc>
                          <a:spcPct val="100000"/>
                        </a:lnSpc>
                        <a:spcBef>
                          <a:spcPts val="45"/>
                        </a:spcBef>
                      </a:pPr>
                      <a:r>
                        <a:rPr sz="900" b="1" spc="-25" dirty="0">
                          <a:latin typeface="Arial"/>
                          <a:cs typeface="Arial"/>
                        </a:rPr>
                        <a:t>10</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ctr">
                        <a:lnSpc>
                          <a:spcPct val="100000"/>
                        </a:lnSpc>
                        <a:spcBef>
                          <a:spcPts val="45"/>
                        </a:spcBef>
                      </a:pPr>
                      <a:r>
                        <a:rPr sz="900" b="1" spc="-25" dirty="0">
                          <a:latin typeface="Arial"/>
                          <a:cs typeface="Arial"/>
                        </a:rPr>
                        <a:t>12</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ctr">
                        <a:lnSpc>
                          <a:spcPct val="100000"/>
                        </a:lnSpc>
                        <a:spcBef>
                          <a:spcPts val="45"/>
                        </a:spcBef>
                      </a:pPr>
                      <a:r>
                        <a:rPr sz="900" b="1" spc="-25" dirty="0">
                          <a:latin typeface="Arial"/>
                          <a:cs typeface="Arial"/>
                        </a:rPr>
                        <a:t>14</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ctr">
                        <a:lnSpc>
                          <a:spcPct val="100000"/>
                        </a:lnSpc>
                        <a:spcBef>
                          <a:spcPts val="45"/>
                        </a:spcBef>
                      </a:pPr>
                      <a:r>
                        <a:rPr sz="900" b="1" spc="-25" dirty="0">
                          <a:latin typeface="Arial"/>
                          <a:cs typeface="Arial"/>
                        </a:rPr>
                        <a:t>16</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ctr">
                        <a:lnSpc>
                          <a:spcPct val="100000"/>
                        </a:lnSpc>
                        <a:spcBef>
                          <a:spcPts val="45"/>
                        </a:spcBef>
                      </a:pPr>
                      <a:r>
                        <a:rPr sz="900" b="1" spc="-25" dirty="0">
                          <a:latin typeface="Arial"/>
                          <a:cs typeface="Arial"/>
                        </a:rPr>
                        <a:t>18</a:t>
                      </a:r>
                      <a:endParaRPr sz="900">
                        <a:latin typeface="Arial"/>
                        <a:cs typeface="Arial"/>
                      </a:endParaRPr>
                    </a:p>
                  </a:txBody>
                  <a:tcPr marL="0" marR="0" marT="5715"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1"/>
                  </a:ext>
                </a:extLst>
              </a:tr>
              <a:tr h="162560">
                <a:tc rowSpan="6">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35"/>
                        </a:spcBef>
                      </a:pPr>
                      <a:endParaRPr sz="900">
                        <a:latin typeface="Times New Roman"/>
                        <a:cs typeface="Times New Roman"/>
                      </a:endParaRPr>
                    </a:p>
                    <a:p>
                      <a:pPr marL="291465">
                        <a:lnSpc>
                          <a:spcPct val="100000"/>
                        </a:lnSpc>
                      </a:pPr>
                      <a:r>
                        <a:rPr sz="900" b="1" spc="-55" dirty="0">
                          <a:latin typeface="Arial"/>
                          <a:cs typeface="Arial"/>
                        </a:rPr>
                        <a:t>Southern</a:t>
                      </a:r>
                      <a:r>
                        <a:rPr sz="900" b="1" spc="-20" dirty="0">
                          <a:latin typeface="Arial"/>
                          <a:cs typeface="Arial"/>
                        </a:rPr>
                        <a:t> pine</a:t>
                      </a:r>
                      <a:endParaRPr sz="900">
                        <a:latin typeface="Arial"/>
                        <a:cs typeface="Arial"/>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66040" algn="ctr">
                        <a:lnSpc>
                          <a:spcPct val="100000"/>
                        </a:lnSpc>
                        <a:spcBef>
                          <a:spcPts val="35"/>
                        </a:spcBef>
                      </a:pPr>
                      <a:r>
                        <a:rPr sz="900" b="1" spc="-35" dirty="0">
                          <a:latin typeface="Times New Roman"/>
                          <a:cs typeface="Times New Roman"/>
                        </a:rPr>
                        <a:t>(2)-</a:t>
                      </a:r>
                      <a:r>
                        <a:rPr sz="900" b="1" spc="-25" dirty="0">
                          <a:latin typeface="Times New Roman"/>
                          <a:cs typeface="Times New Roman"/>
                        </a:rPr>
                        <a:t>2x8</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19050">
                      <a:solidFill>
                        <a:srgbClr val="000000"/>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8-</a:t>
                      </a:r>
                      <a:r>
                        <a:rPr sz="850" b="1" spc="-50" dirty="0">
                          <a:latin typeface="Times New Roman"/>
                          <a:cs typeface="Times New Roman"/>
                        </a:rPr>
                        <a:t>9</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7-</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6-</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2</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19050">
                      <a:solidFill>
                        <a:srgbClr val="000000"/>
                      </a:solidFill>
                      <a:prstDash val="solid"/>
                    </a:lnT>
                    <a:lnB w="9525">
                      <a:solidFill>
                        <a:srgbClr val="282828"/>
                      </a:solidFill>
                      <a:prstDash val="solid"/>
                    </a:lnB>
                  </a:tcPr>
                </a:tc>
                <a:extLst>
                  <a:ext uri="{0D108BD9-81ED-4DB2-BD59-A6C34878D82A}">
                    <a16:rowId xmlns:a16="http://schemas.microsoft.com/office/drawing/2014/main" val="10002"/>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0640" algn="ctr">
                        <a:lnSpc>
                          <a:spcPct val="100000"/>
                        </a:lnSpc>
                        <a:spcBef>
                          <a:spcPts val="35"/>
                        </a:spcBef>
                      </a:pPr>
                      <a:r>
                        <a:rPr sz="900" b="1" spc="-35" dirty="0">
                          <a:latin typeface="Times New Roman"/>
                          <a:cs typeface="Times New Roman"/>
                        </a:rPr>
                        <a:t>(2)-</a:t>
                      </a:r>
                      <a:r>
                        <a:rPr sz="900" b="1" spc="-20" dirty="0">
                          <a:latin typeface="Times New Roman"/>
                          <a:cs typeface="Times New Roman"/>
                        </a:rPr>
                        <a:t>2x10</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10-</a:t>
                      </a:r>
                      <a:r>
                        <a:rPr sz="850" b="1" spc="-50" dirty="0">
                          <a:latin typeface="Times New Roman"/>
                          <a:cs typeface="Times New Roman"/>
                        </a:rPr>
                        <a:t>4</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9-</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8-</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03"/>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ctr">
                        <a:lnSpc>
                          <a:spcPct val="100000"/>
                        </a:lnSpc>
                        <a:spcBef>
                          <a:spcPts val="35"/>
                        </a:spcBef>
                      </a:pPr>
                      <a:r>
                        <a:rPr sz="900" b="1" spc="-35" dirty="0">
                          <a:latin typeface="Times New Roman"/>
                          <a:cs typeface="Times New Roman"/>
                        </a:rPr>
                        <a:t>(2)-</a:t>
                      </a:r>
                      <a:r>
                        <a:rPr sz="900" b="1" spc="-20" dirty="0">
                          <a:latin typeface="Times New Roman"/>
                          <a:cs typeface="Times New Roman"/>
                        </a:rPr>
                        <a:t>2x12</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12-</a:t>
                      </a:r>
                      <a:r>
                        <a:rPr sz="850" b="1" spc="-50" dirty="0">
                          <a:latin typeface="Times New Roman"/>
                          <a:cs typeface="Times New Roman"/>
                        </a:rPr>
                        <a:t>2</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10-</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9-</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04"/>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66040" algn="ctr">
                        <a:lnSpc>
                          <a:spcPct val="100000"/>
                        </a:lnSpc>
                        <a:spcBef>
                          <a:spcPts val="35"/>
                        </a:spcBef>
                      </a:pPr>
                      <a:r>
                        <a:rPr sz="900" b="1" spc="-35" dirty="0">
                          <a:latin typeface="Times New Roman"/>
                          <a:cs typeface="Times New Roman"/>
                        </a:rPr>
                        <a:t>(3)-</a:t>
                      </a:r>
                      <a:r>
                        <a:rPr sz="900" b="1" spc="-25" dirty="0">
                          <a:latin typeface="Times New Roman"/>
                          <a:cs typeface="Times New Roman"/>
                        </a:rPr>
                        <a:t>2x8</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9525">
                      <a:solidFill>
                        <a:srgbClr val="282828"/>
                      </a:solidFill>
                      <a:prstDash val="solid"/>
                    </a:lnT>
                    <a:lnB w="9525">
                      <a:solidFill>
                        <a:srgbClr val="282828"/>
                      </a:solidFill>
                      <a:prstDash val="solid"/>
                    </a:lnB>
                  </a:tcPr>
                </a:tc>
                <a:tc>
                  <a:txBody>
                    <a:bodyPr/>
                    <a:lstStyle/>
                    <a:p>
                      <a:pPr marR="161925" algn="r">
                        <a:lnSpc>
                          <a:spcPct val="100000"/>
                        </a:lnSpc>
                        <a:spcBef>
                          <a:spcPts val="10"/>
                        </a:spcBef>
                      </a:pPr>
                      <a:r>
                        <a:rPr sz="850" b="1" spc="-55" dirty="0">
                          <a:latin typeface="Times New Roman"/>
                          <a:cs typeface="Times New Roman"/>
                        </a:rPr>
                        <a:t>10-</a:t>
                      </a:r>
                      <a:r>
                        <a:rPr sz="850" b="1" spc="-25" dirty="0">
                          <a:latin typeface="Times New Roman"/>
                          <a:cs typeface="Times New Roman"/>
                        </a:rPr>
                        <a:t>10</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9-</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8-</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2</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05"/>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0640" algn="ctr">
                        <a:lnSpc>
                          <a:spcPct val="100000"/>
                        </a:lnSpc>
                        <a:spcBef>
                          <a:spcPts val="35"/>
                        </a:spcBef>
                      </a:pPr>
                      <a:r>
                        <a:rPr sz="900" b="1" spc="-35" dirty="0">
                          <a:latin typeface="Times New Roman"/>
                          <a:cs typeface="Times New Roman"/>
                        </a:rPr>
                        <a:t>(3)-</a:t>
                      </a:r>
                      <a:r>
                        <a:rPr sz="900" b="1" spc="-20" dirty="0">
                          <a:latin typeface="Times New Roman"/>
                          <a:cs typeface="Times New Roman"/>
                        </a:rPr>
                        <a:t>2x10</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13-</a:t>
                      </a:r>
                      <a:r>
                        <a:rPr sz="850" b="1" spc="-50" dirty="0">
                          <a:latin typeface="Times New Roman"/>
                          <a:cs typeface="Times New Roman"/>
                        </a:rPr>
                        <a:t>0</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11-</a:t>
                      </a:r>
                      <a:r>
                        <a:rPr sz="850" b="1" spc="-50" dirty="0">
                          <a:latin typeface="Times New Roman"/>
                          <a:cs typeface="Times New Roman"/>
                        </a:rPr>
                        <a:t>3</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10-</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9-</a:t>
                      </a:r>
                      <a:r>
                        <a:rPr sz="850" b="1" spc="-50" dirty="0">
                          <a:latin typeface="Times New Roman"/>
                          <a:cs typeface="Times New Roman"/>
                        </a:rPr>
                        <a:t>2</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7-</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06"/>
                  </a:ext>
                </a:extLst>
              </a:tr>
              <a:tr h="162560">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60960" algn="ctr">
                        <a:lnSpc>
                          <a:spcPct val="100000"/>
                        </a:lnSpc>
                        <a:spcBef>
                          <a:spcPts val="35"/>
                        </a:spcBef>
                      </a:pPr>
                      <a:r>
                        <a:rPr sz="900" b="1" spc="-35" dirty="0">
                          <a:latin typeface="Times New Roman"/>
                          <a:cs typeface="Times New Roman"/>
                        </a:rPr>
                        <a:t>(3)-</a:t>
                      </a:r>
                      <a:r>
                        <a:rPr sz="900" b="1" spc="-20" dirty="0">
                          <a:latin typeface="Times New Roman"/>
                          <a:cs typeface="Times New Roman"/>
                        </a:rPr>
                        <a:t>2x12</a:t>
                      </a:r>
                      <a:endParaRPr sz="900">
                        <a:latin typeface="Times New Roman"/>
                        <a:cs typeface="Times New Roman"/>
                      </a:endParaRPr>
                    </a:p>
                  </a:txBody>
                  <a:tcPr marL="0" marR="0" marT="4445" marB="0">
                    <a:lnL w="28575">
                      <a:solidFill>
                        <a:srgbClr val="000000"/>
                      </a:solidFill>
                      <a:prstDash val="solid"/>
                    </a:lnL>
                    <a:lnR w="28575">
                      <a:solidFill>
                        <a:srgbClr val="000000"/>
                      </a:solidFill>
                      <a:prstDash val="solid"/>
                    </a:lnR>
                    <a:lnT w="9525">
                      <a:solidFill>
                        <a:srgbClr val="282828"/>
                      </a:solidFill>
                      <a:prstDash val="solid"/>
                    </a:lnT>
                    <a:lnB w="19050">
                      <a:solidFill>
                        <a:srgbClr val="000000"/>
                      </a:solidFill>
                      <a:prstDash val="solid"/>
                    </a:lnB>
                  </a:tcPr>
                </a:tc>
                <a:tc>
                  <a:txBody>
                    <a:bodyPr/>
                    <a:lstStyle/>
                    <a:p>
                      <a:pPr marR="179705" algn="r">
                        <a:lnSpc>
                          <a:spcPct val="100000"/>
                        </a:lnSpc>
                        <a:spcBef>
                          <a:spcPts val="10"/>
                        </a:spcBef>
                      </a:pPr>
                      <a:r>
                        <a:rPr sz="850" b="1" spc="-55" dirty="0">
                          <a:latin typeface="Times New Roman"/>
                          <a:cs typeface="Times New Roman"/>
                        </a:rPr>
                        <a:t>15-</a:t>
                      </a:r>
                      <a:r>
                        <a:rPr sz="850" b="1" spc="-50" dirty="0">
                          <a:latin typeface="Times New Roman"/>
                          <a:cs typeface="Times New Roman"/>
                        </a:rPr>
                        <a:t>3</a:t>
                      </a:r>
                      <a:endParaRPr sz="850">
                        <a:latin typeface="Times New Roman"/>
                        <a:cs typeface="Times New Roman"/>
                      </a:endParaRPr>
                    </a:p>
                  </a:txBody>
                  <a:tcPr marL="0" marR="0" marT="1270" marB="0">
                    <a:lnL w="28575">
                      <a:solidFill>
                        <a:srgbClr val="000000"/>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4290" algn="ctr">
                        <a:lnSpc>
                          <a:spcPct val="100000"/>
                        </a:lnSpc>
                        <a:spcBef>
                          <a:spcPts val="10"/>
                        </a:spcBef>
                      </a:pPr>
                      <a:r>
                        <a:rPr sz="850" b="1" spc="-55" dirty="0">
                          <a:latin typeface="Times New Roman"/>
                          <a:cs typeface="Times New Roman"/>
                        </a:rPr>
                        <a:t>13-</a:t>
                      </a:r>
                      <a:r>
                        <a:rPr sz="850" b="1" spc="-50" dirty="0">
                          <a:latin typeface="Times New Roman"/>
                          <a:cs typeface="Times New Roman"/>
                        </a:rPr>
                        <a:t>3</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161925" algn="r">
                        <a:lnSpc>
                          <a:spcPct val="100000"/>
                        </a:lnSpc>
                        <a:spcBef>
                          <a:spcPts val="10"/>
                        </a:spcBef>
                      </a:pPr>
                      <a:r>
                        <a:rPr sz="850" b="1" spc="-55" dirty="0">
                          <a:latin typeface="Times New Roman"/>
                          <a:cs typeface="Times New Roman"/>
                        </a:rPr>
                        <a:t>11-</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4290" algn="ctr">
                        <a:lnSpc>
                          <a:spcPct val="100000"/>
                        </a:lnSpc>
                        <a:spcBef>
                          <a:spcPts val="10"/>
                        </a:spcBef>
                      </a:pPr>
                      <a:r>
                        <a:rPr sz="850" b="1" spc="-55" dirty="0">
                          <a:latin typeface="Times New Roman"/>
                          <a:cs typeface="Times New Roman"/>
                        </a:rPr>
                        <a:t>10-</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4925" algn="ctr">
                        <a:lnSpc>
                          <a:spcPct val="100000"/>
                        </a:lnSpc>
                        <a:spcBef>
                          <a:spcPts val="10"/>
                        </a:spcBef>
                      </a:pPr>
                      <a:r>
                        <a:rPr sz="850" b="1" spc="-55" dirty="0">
                          <a:latin typeface="Times New Roman"/>
                          <a:cs typeface="Times New Roman"/>
                        </a:rPr>
                        <a:t>10-</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22860" algn="ctr">
                        <a:lnSpc>
                          <a:spcPct val="100000"/>
                        </a:lnSpc>
                        <a:spcBef>
                          <a:spcPts val="10"/>
                        </a:spcBef>
                      </a:pPr>
                      <a:r>
                        <a:rPr sz="850" b="1" spc="-55" dirty="0">
                          <a:latin typeface="Times New Roman"/>
                          <a:cs typeface="Times New Roman"/>
                        </a:rPr>
                        <a:t>9-</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5560" algn="ctr">
                        <a:lnSpc>
                          <a:spcPct val="100000"/>
                        </a:lnSpc>
                        <a:spcBef>
                          <a:spcPts val="10"/>
                        </a:spcBef>
                      </a:pPr>
                      <a:r>
                        <a:rPr sz="850" b="1" spc="-55" dirty="0">
                          <a:latin typeface="Times New Roman"/>
                          <a:cs typeface="Times New Roman"/>
                        </a:rPr>
                        <a:t>8-</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19050">
                      <a:solidFill>
                        <a:srgbClr val="000000"/>
                      </a:solidFill>
                      <a:prstDash val="solid"/>
                    </a:lnB>
                  </a:tcPr>
                </a:tc>
                <a:extLst>
                  <a:ext uri="{0D108BD9-81ED-4DB2-BD59-A6C34878D82A}">
                    <a16:rowId xmlns:a16="http://schemas.microsoft.com/office/drawing/2014/main" val="10007"/>
                  </a:ext>
                </a:extLst>
              </a:tr>
              <a:tr h="154940">
                <a:tc rowSpan="10">
                  <a:txBody>
                    <a:bodyPr/>
                    <a:lstStyle/>
                    <a:p>
                      <a:pPr>
                        <a:lnSpc>
                          <a:spcPct val="100000"/>
                        </a:lnSpc>
                      </a:pPr>
                      <a:endParaRPr sz="900">
                        <a:latin typeface="Times New Roman"/>
                        <a:cs typeface="Times New Roman"/>
                      </a:endParaRPr>
                    </a:p>
                    <a:p>
                      <a:pPr>
                        <a:lnSpc>
                          <a:spcPct val="100000"/>
                        </a:lnSpc>
                      </a:pPr>
                      <a:endParaRPr sz="900">
                        <a:latin typeface="Times New Roman"/>
                        <a:cs typeface="Times New Roman"/>
                      </a:endParaRPr>
                    </a:p>
                    <a:p>
                      <a:pPr>
                        <a:lnSpc>
                          <a:spcPct val="100000"/>
                        </a:lnSpc>
                        <a:spcBef>
                          <a:spcPts val="960"/>
                        </a:spcBef>
                      </a:pPr>
                      <a:endParaRPr sz="900">
                        <a:latin typeface="Times New Roman"/>
                        <a:cs typeface="Times New Roman"/>
                      </a:endParaRPr>
                    </a:p>
                    <a:p>
                      <a:pPr marL="480695" marR="380365" indent="-311150">
                        <a:lnSpc>
                          <a:spcPct val="110100"/>
                        </a:lnSpc>
                        <a:spcBef>
                          <a:spcPts val="5"/>
                        </a:spcBef>
                      </a:pPr>
                      <a:r>
                        <a:rPr sz="900" b="1" spc="-35" dirty="0">
                          <a:latin typeface="Arial"/>
                          <a:cs typeface="Arial"/>
                        </a:rPr>
                        <a:t>Douglas</a:t>
                      </a:r>
                      <a:r>
                        <a:rPr sz="900" b="1" spc="105" dirty="0">
                          <a:latin typeface="Arial"/>
                          <a:cs typeface="Arial"/>
                        </a:rPr>
                        <a:t> </a:t>
                      </a:r>
                      <a:r>
                        <a:rPr sz="900" b="1" spc="-25" dirty="0">
                          <a:latin typeface="Arial"/>
                          <a:cs typeface="Arial"/>
                        </a:rPr>
                        <a:t>fir-</a:t>
                      </a:r>
                      <a:r>
                        <a:rPr sz="900" b="1" spc="-45" dirty="0">
                          <a:latin typeface="Arial"/>
                          <a:cs typeface="Arial"/>
                        </a:rPr>
                        <a:t>larch, hem-</a:t>
                      </a:r>
                      <a:r>
                        <a:rPr sz="900" b="1" spc="-20" dirty="0">
                          <a:latin typeface="Arial"/>
                          <a:cs typeface="Arial"/>
                        </a:rPr>
                        <a:t>fir,</a:t>
                      </a:r>
                      <a:endParaRPr sz="900">
                        <a:latin typeface="Arial"/>
                        <a:cs typeface="Arial"/>
                      </a:endParaRPr>
                    </a:p>
                    <a:p>
                      <a:pPr marL="244475">
                        <a:lnSpc>
                          <a:spcPct val="100000"/>
                        </a:lnSpc>
                        <a:spcBef>
                          <a:spcPts val="105"/>
                        </a:spcBef>
                      </a:pPr>
                      <a:r>
                        <a:rPr sz="900" b="1" spc="-45" dirty="0">
                          <a:latin typeface="Arial"/>
                          <a:cs typeface="Arial"/>
                        </a:rPr>
                        <a:t>spruce-pine-</a:t>
                      </a:r>
                      <a:r>
                        <a:rPr sz="900" b="1" spc="-20" dirty="0">
                          <a:latin typeface="Arial"/>
                          <a:cs typeface="Arial"/>
                        </a:rPr>
                        <a:t>fir,</a:t>
                      </a:r>
                      <a:endParaRPr sz="900">
                        <a:latin typeface="Arial"/>
                        <a:cs typeface="Arial"/>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15290" algn="r">
                        <a:lnSpc>
                          <a:spcPct val="100000"/>
                        </a:lnSpc>
                        <a:spcBef>
                          <a:spcPts val="35"/>
                        </a:spcBef>
                      </a:pPr>
                      <a:r>
                        <a:rPr sz="900" b="1" spc="-50" dirty="0">
                          <a:latin typeface="Times New Roman"/>
                          <a:cs typeface="Times New Roman"/>
                        </a:rPr>
                        <a:t>3</a:t>
                      </a:r>
                      <a:r>
                        <a:rPr sz="900" b="1" spc="-35"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50" dirty="0">
                          <a:latin typeface="Times New Roman"/>
                          <a:cs typeface="Times New Roman"/>
                        </a:rPr>
                        <a:t>8</a:t>
                      </a:r>
                      <a:r>
                        <a:rPr sz="900" b="1" spc="-20" dirty="0">
                          <a:latin typeface="Times New Roman"/>
                          <a:cs typeface="Times New Roman"/>
                        </a:rPr>
                        <a:t> </a:t>
                      </a:r>
                      <a:r>
                        <a:rPr sz="900" b="1" spc="-45" dirty="0">
                          <a:latin typeface="Times New Roman"/>
                          <a:cs typeface="Times New Roman"/>
                        </a:rPr>
                        <a:t>or</a:t>
                      </a:r>
                      <a:r>
                        <a:rPr sz="900" b="1" spc="-20" dirty="0">
                          <a:latin typeface="Times New Roman"/>
                          <a:cs typeface="Times New Roman"/>
                        </a:rPr>
                        <a:t> </a:t>
                      </a:r>
                      <a:r>
                        <a:rPr sz="900" b="1" spc="-35"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50" dirty="0">
                          <a:latin typeface="Times New Roman"/>
                          <a:cs typeface="Times New Roman"/>
                        </a:rPr>
                        <a:t>8</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6-</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5-</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5-</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4-</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4-</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4-</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19050">
                      <a:solidFill>
                        <a:srgbClr val="000000"/>
                      </a:solidFill>
                      <a:prstDash val="solid"/>
                    </a:lnT>
                    <a:lnB w="9525">
                      <a:solidFill>
                        <a:srgbClr val="282828"/>
                      </a:solidFill>
                      <a:prstDash val="solid"/>
                    </a:lnB>
                  </a:tcPr>
                </a:tc>
                <a:tc>
                  <a:txBody>
                    <a:bodyPr/>
                    <a:lstStyle/>
                    <a:p>
                      <a:pPr marR="22860" algn="ctr">
                        <a:lnSpc>
                          <a:spcPct val="100000"/>
                        </a:lnSpc>
                        <a:spcBef>
                          <a:spcPts val="75"/>
                        </a:spcBef>
                      </a:pPr>
                      <a:r>
                        <a:rPr sz="850" b="1" spc="-55" dirty="0">
                          <a:latin typeface="Times New Roman"/>
                          <a:cs typeface="Times New Roman"/>
                        </a:rPr>
                        <a:t>3-</a:t>
                      </a:r>
                      <a:r>
                        <a:rPr sz="850" b="1" spc="-50" dirty="0">
                          <a:latin typeface="Times New Roman"/>
                          <a:cs typeface="Times New Roman"/>
                        </a:rPr>
                        <a:t>8</a:t>
                      </a:r>
                      <a:endParaRPr sz="850">
                        <a:latin typeface="Times New Roman"/>
                        <a:cs typeface="Times New Roman"/>
                      </a:endParaRPr>
                    </a:p>
                  </a:txBody>
                  <a:tcPr marL="0" marR="0" marT="9525" marB="0">
                    <a:lnL w="12700">
                      <a:solidFill>
                        <a:srgbClr val="282828"/>
                      </a:solidFill>
                      <a:prstDash val="solid"/>
                    </a:lnL>
                    <a:lnR w="28575">
                      <a:solidFill>
                        <a:srgbClr val="000000"/>
                      </a:solidFill>
                      <a:prstDash val="solid"/>
                    </a:lnR>
                    <a:lnT w="19050">
                      <a:solidFill>
                        <a:srgbClr val="000000"/>
                      </a:solidFill>
                      <a:prstDash val="solid"/>
                    </a:lnT>
                    <a:lnB w="9525">
                      <a:solidFill>
                        <a:srgbClr val="282828"/>
                      </a:solidFill>
                      <a:prstDash val="solid"/>
                    </a:lnB>
                  </a:tcPr>
                </a:tc>
                <a:extLst>
                  <a:ext uri="{0D108BD9-81ED-4DB2-BD59-A6C34878D82A}">
                    <a16:rowId xmlns:a16="http://schemas.microsoft.com/office/drawing/2014/main" val="10008"/>
                  </a:ext>
                </a:extLst>
              </a:tr>
              <a:tr h="138430">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376555" algn="r">
                        <a:lnSpc>
                          <a:spcPts val="960"/>
                        </a:lnSpc>
                        <a:spcBef>
                          <a:spcPts val="35"/>
                        </a:spcBef>
                      </a:pPr>
                      <a:r>
                        <a:rPr sz="900" b="1" spc="-50" dirty="0">
                          <a:latin typeface="Times New Roman"/>
                          <a:cs typeface="Times New Roman"/>
                        </a:rPr>
                        <a:t>3</a:t>
                      </a:r>
                      <a:r>
                        <a:rPr sz="900" b="1" spc="-20"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50" dirty="0">
                          <a:latin typeface="Times New Roman"/>
                          <a:cs typeface="Times New Roman"/>
                        </a:rPr>
                        <a:t>10</a:t>
                      </a:r>
                      <a:r>
                        <a:rPr sz="900" b="1" spc="-20" dirty="0">
                          <a:latin typeface="Times New Roman"/>
                          <a:cs typeface="Times New Roman"/>
                        </a:rPr>
                        <a:t> </a:t>
                      </a:r>
                      <a:r>
                        <a:rPr sz="900" b="1" spc="-45" dirty="0">
                          <a:latin typeface="Times New Roman"/>
                          <a:cs typeface="Times New Roman"/>
                        </a:rPr>
                        <a:t>or</a:t>
                      </a:r>
                      <a:r>
                        <a:rPr sz="900" b="1" spc="-20" dirty="0">
                          <a:latin typeface="Times New Roman"/>
                          <a:cs typeface="Times New Roman"/>
                        </a:rPr>
                        <a:t> </a:t>
                      </a:r>
                      <a:r>
                        <a:rPr sz="900" b="1" spc="-35"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25" dirty="0">
                          <a:latin typeface="Times New Roman"/>
                          <a:cs typeface="Times New Roman"/>
                        </a:rPr>
                        <a:t>10</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ts val="985"/>
                        </a:lnSpc>
                        <a:spcBef>
                          <a:spcPts val="10"/>
                        </a:spcBef>
                      </a:pPr>
                      <a:r>
                        <a:rPr sz="850" b="1" spc="-55" dirty="0">
                          <a:latin typeface="Times New Roman"/>
                          <a:cs typeface="Times New Roman"/>
                        </a:rPr>
                        <a:t>8-</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ts val="985"/>
                        </a:lnSpc>
                        <a:spcBef>
                          <a:spcPts val="10"/>
                        </a:spcBef>
                      </a:pPr>
                      <a:r>
                        <a:rPr sz="850" b="1" spc="-55" dirty="0">
                          <a:latin typeface="Times New Roman"/>
                          <a:cs typeface="Times New Roman"/>
                        </a:rPr>
                        <a:t>7-</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ts val="985"/>
                        </a:lnSpc>
                        <a:spcBef>
                          <a:spcPts val="10"/>
                        </a:spcBef>
                      </a:pPr>
                      <a:r>
                        <a:rPr sz="850" b="1" spc="-55" dirty="0">
                          <a:latin typeface="Times New Roman"/>
                          <a:cs typeface="Times New Roman"/>
                        </a:rPr>
                        <a:t>6-</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ts val="985"/>
                        </a:lnSpc>
                        <a:spcBef>
                          <a:spcPts val="10"/>
                        </a:spcBef>
                      </a:pPr>
                      <a:r>
                        <a:rPr sz="850" b="1" spc="-55" dirty="0">
                          <a:latin typeface="Times New Roman"/>
                          <a:cs typeface="Times New Roman"/>
                        </a:rPr>
                        <a:t>5-</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5-</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5-</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4-</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09"/>
                  </a:ext>
                </a:extLst>
              </a:tr>
              <a:tr h="138430">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376555" algn="r">
                        <a:lnSpc>
                          <a:spcPts val="960"/>
                        </a:lnSpc>
                        <a:spcBef>
                          <a:spcPts val="35"/>
                        </a:spcBef>
                      </a:pPr>
                      <a:r>
                        <a:rPr sz="900" b="1" spc="-50" dirty="0">
                          <a:latin typeface="Times New Roman"/>
                          <a:cs typeface="Times New Roman"/>
                        </a:rPr>
                        <a:t>3</a:t>
                      </a:r>
                      <a:r>
                        <a:rPr sz="900" b="1" spc="-20"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50" dirty="0">
                          <a:latin typeface="Times New Roman"/>
                          <a:cs typeface="Times New Roman"/>
                        </a:rPr>
                        <a:t>12</a:t>
                      </a:r>
                      <a:r>
                        <a:rPr sz="900" b="1" spc="-20" dirty="0">
                          <a:latin typeface="Times New Roman"/>
                          <a:cs typeface="Times New Roman"/>
                        </a:rPr>
                        <a:t> </a:t>
                      </a:r>
                      <a:r>
                        <a:rPr sz="900" b="1" spc="-45" dirty="0">
                          <a:latin typeface="Times New Roman"/>
                          <a:cs typeface="Times New Roman"/>
                        </a:rPr>
                        <a:t>or</a:t>
                      </a:r>
                      <a:r>
                        <a:rPr sz="900" b="1" spc="-20" dirty="0">
                          <a:latin typeface="Times New Roman"/>
                          <a:cs typeface="Times New Roman"/>
                        </a:rPr>
                        <a:t> </a:t>
                      </a:r>
                      <a:r>
                        <a:rPr sz="900" b="1" spc="-35"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2</a:t>
                      </a:r>
                      <a:r>
                        <a:rPr sz="900" b="1" spc="-20" dirty="0">
                          <a:latin typeface="Times New Roman"/>
                          <a:cs typeface="Times New Roman"/>
                        </a:rPr>
                        <a:t> </a:t>
                      </a:r>
                      <a:r>
                        <a:rPr sz="900" b="1" spc="-50" dirty="0">
                          <a:latin typeface="Times New Roman"/>
                          <a:cs typeface="Times New Roman"/>
                        </a:rPr>
                        <a:t>x</a:t>
                      </a:r>
                      <a:r>
                        <a:rPr sz="900" b="1" spc="-20" dirty="0">
                          <a:latin typeface="Times New Roman"/>
                          <a:cs typeface="Times New Roman"/>
                        </a:rPr>
                        <a:t> </a:t>
                      </a:r>
                      <a:r>
                        <a:rPr sz="900" b="1" spc="-25" dirty="0">
                          <a:latin typeface="Times New Roman"/>
                          <a:cs typeface="Times New Roman"/>
                        </a:rPr>
                        <a:t>12</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ts val="985"/>
                        </a:lnSpc>
                        <a:spcBef>
                          <a:spcPts val="10"/>
                        </a:spcBef>
                      </a:pPr>
                      <a:r>
                        <a:rPr sz="850" b="1" spc="-55" dirty="0">
                          <a:latin typeface="Times New Roman"/>
                          <a:cs typeface="Times New Roman"/>
                        </a:rPr>
                        <a:t>9-</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ts val="985"/>
                        </a:lnSpc>
                        <a:spcBef>
                          <a:spcPts val="10"/>
                        </a:spcBef>
                      </a:pPr>
                      <a:r>
                        <a:rPr sz="850" b="1" spc="-55" dirty="0">
                          <a:latin typeface="Times New Roman"/>
                          <a:cs typeface="Times New Roman"/>
                        </a:rPr>
                        <a:t>8-</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ts val="985"/>
                        </a:lnSpc>
                        <a:spcBef>
                          <a:spcPts val="10"/>
                        </a:spcBef>
                      </a:pPr>
                      <a:r>
                        <a:rPr sz="850" b="1" spc="-55" dirty="0">
                          <a:latin typeface="Times New Roman"/>
                          <a:cs typeface="Times New Roman"/>
                        </a:rPr>
                        <a:t>7-</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ts val="985"/>
                        </a:lnSpc>
                        <a:spcBef>
                          <a:spcPts val="10"/>
                        </a:spcBef>
                      </a:pPr>
                      <a:r>
                        <a:rPr sz="850" b="1" spc="-55" dirty="0">
                          <a:latin typeface="Times New Roman"/>
                          <a:cs typeface="Times New Roman"/>
                        </a:rPr>
                        <a:t>6-</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6-</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ts val="985"/>
                        </a:lnSpc>
                        <a:spcBef>
                          <a:spcPts val="10"/>
                        </a:spcBef>
                      </a:pPr>
                      <a:r>
                        <a:rPr sz="850" b="1" spc="-55" dirty="0">
                          <a:latin typeface="Times New Roman"/>
                          <a:cs typeface="Times New Roman"/>
                        </a:rPr>
                        <a:t>5-</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5-</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0"/>
                  </a:ext>
                </a:extLst>
              </a:tr>
              <a:tr h="138430">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29209" algn="ctr">
                        <a:lnSpc>
                          <a:spcPts val="960"/>
                        </a:lnSpc>
                        <a:spcBef>
                          <a:spcPts val="35"/>
                        </a:spcBef>
                      </a:pPr>
                      <a:r>
                        <a:rPr sz="900" b="1" spc="-25" dirty="0">
                          <a:latin typeface="Times New Roman"/>
                          <a:cs typeface="Times New Roman"/>
                        </a:rPr>
                        <a:t>4x6</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ts val="985"/>
                        </a:lnSpc>
                        <a:spcBef>
                          <a:spcPts val="10"/>
                        </a:spcBef>
                      </a:pPr>
                      <a:r>
                        <a:rPr sz="850" b="1" spc="-55" dirty="0">
                          <a:latin typeface="Times New Roman"/>
                          <a:cs typeface="Times New Roman"/>
                        </a:rPr>
                        <a:t>6-</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ts val="985"/>
                        </a:lnSpc>
                        <a:spcBef>
                          <a:spcPts val="10"/>
                        </a:spcBef>
                      </a:pPr>
                      <a:r>
                        <a:rPr sz="850" b="1" spc="-55" dirty="0">
                          <a:latin typeface="Times New Roman"/>
                          <a:cs typeface="Times New Roman"/>
                        </a:rPr>
                        <a:t>5-</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ts val="985"/>
                        </a:lnSpc>
                        <a:spcBef>
                          <a:spcPts val="10"/>
                        </a:spcBef>
                      </a:pPr>
                      <a:r>
                        <a:rPr sz="850" b="1" spc="-55" dirty="0">
                          <a:latin typeface="Times New Roman"/>
                          <a:cs typeface="Times New Roman"/>
                        </a:rPr>
                        <a:t>4-</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4-</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4-</a:t>
                      </a:r>
                      <a:r>
                        <a:rPr sz="850" b="1" spc="-50" dirty="0">
                          <a:latin typeface="Times New Roman"/>
                          <a:cs typeface="Times New Roman"/>
                        </a:rPr>
                        <a:t>2</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ts val="985"/>
                        </a:lnSpc>
                        <a:spcBef>
                          <a:spcPts val="10"/>
                        </a:spcBef>
                      </a:pPr>
                      <a:r>
                        <a:rPr sz="850" b="1" spc="-55" dirty="0">
                          <a:latin typeface="Times New Roman"/>
                          <a:cs typeface="Times New Roman"/>
                        </a:rPr>
                        <a:t>3-</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ts val="985"/>
                        </a:lnSpc>
                        <a:spcBef>
                          <a:spcPts val="10"/>
                        </a:spcBef>
                      </a:pPr>
                      <a:r>
                        <a:rPr sz="850" b="1" spc="-55" dirty="0">
                          <a:latin typeface="Times New Roman"/>
                          <a:cs typeface="Times New Roman"/>
                        </a:rPr>
                        <a:t>3-</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1"/>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29209" algn="ctr">
                        <a:lnSpc>
                          <a:spcPct val="100000"/>
                        </a:lnSpc>
                        <a:spcBef>
                          <a:spcPts val="35"/>
                        </a:spcBef>
                      </a:pPr>
                      <a:r>
                        <a:rPr sz="900" b="1" spc="-25" dirty="0">
                          <a:latin typeface="Times New Roman"/>
                          <a:cs typeface="Times New Roman"/>
                        </a:rPr>
                        <a:t>4x8</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8-</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7-</a:t>
                      </a:r>
                      <a:r>
                        <a:rPr sz="850" b="1" spc="-50" dirty="0">
                          <a:latin typeface="Times New Roman"/>
                          <a:cs typeface="Times New Roman"/>
                        </a:rPr>
                        <a:t>3</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6-</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5-</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2</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5560" algn="ctr">
                        <a:lnSpc>
                          <a:spcPct val="100000"/>
                        </a:lnSpc>
                        <a:spcBef>
                          <a:spcPts val="10"/>
                        </a:spcBef>
                      </a:pPr>
                      <a:r>
                        <a:rPr sz="850" b="1" spc="-55" dirty="0">
                          <a:latin typeface="Times New Roman"/>
                          <a:cs typeface="Times New Roman"/>
                        </a:rPr>
                        <a:t>4-</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2"/>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2545" algn="ctr">
                        <a:lnSpc>
                          <a:spcPct val="100000"/>
                        </a:lnSpc>
                        <a:spcBef>
                          <a:spcPts val="35"/>
                        </a:spcBef>
                      </a:pPr>
                      <a:r>
                        <a:rPr sz="900" b="1" spc="-20" dirty="0">
                          <a:latin typeface="Times New Roman"/>
                          <a:cs typeface="Times New Roman"/>
                        </a:rPr>
                        <a:t>4x10</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9-</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8-</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7-</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75"/>
                        </a:spcBef>
                      </a:pPr>
                      <a:r>
                        <a:rPr sz="850" b="1" spc="-55" dirty="0">
                          <a:latin typeface="Times New Roman"/>
                          <a:cs typeface="Times New Roman"/>
                        </a:rPr>
                        <a:t>5-</a:t>
                      </a:r>
                      <a:r>
                        <a:rPr sz="850" b="1" spc="-50" dirty="0">
                          <a:latin typeface="Times New Roman"/>
                          <a:cs typeface="Times New Roman"/>
                        </a:rPr>
                        <a:t>8</a:t>
                      </a:r>
                      <a:endParaRPr sz="850">
                        <a:latin typeface="Times New Roman"/>
                        <a:cs typeface="Times New Roman"/>
                      </a:endParaRPr>
                    </a:p>
                  </a:txBody>
                  <a:tcPr marL="0" marR="0" marT="9525"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3"/>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47625" algn="ctr">
                        <a:lnSpc>
                          <a:spcPct val="100000"/>
                        </a:lnSpc>
                        <a:spcBef>
                          <a:spcPts val="35"/>
                        </a:spcBef>
                      </a:pPr>
                      <a:r>
                        <a:rPr sz="900" b="1" spc="-50" dirty="0">
                          <a:latin typeface="Times New Roman"/>
                          <a:cs typeface="Times New Roman"/>
                        </a:rPr>
                        <a:t>4</a:t>
                      </a:r>
                      <a:r>
                        <a:rPr sz="900" b="1" spc="-20" dirty="0">
                          <a:latin typeface="Times New Roman"/>
                          <a:cs typeface="Times New Roman"/>
                        </a:rPr>
                        <a:t> </a:t>
                      </a:r>
                      <a:r>
                        <a:rPr sz="900" b="1" spc="-25" dirty="0">
                          <a:latin typeface="Times New Roman"/>
                          <a:cs typeface="Times New Roman"/>
                        </a:rPr>
                        <a:t>x12</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11-</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9-</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8-</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4"/>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66040" algn="ctr">
                        <a:lnSpc>
                          <a:spcPct val="100000"/>
                        </a:lnSpc>
                        <a:spcBef>
                          <a:spcPts val="35"/>
                        </a:spcBef>
                      </a:pPr>
                      <a:r>
                        <a:rPr sz="900" b="1" spc="-35" dirty="0">
                          <a:latin typeface="Times New Roman"/>
                          <a:cs typeface="Times New Roman"/>
                        </a:rPr>
                        <a:t>(3)-</a:t>
                      </a:r>
                      <a:r>
                        <a:rPr sz="900" b="1" spc="-25" dirty="0">
                          <a:latin typeface="Times New Roman"/>
                          <a:cs typeface="Times New Roman"/>
                        </a:rPr>
                        <a:t>2x8</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9-</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225" algn="ctr">
                        <a:lnSpc>
                          <a:spcPct val="100000"/>
                        </a:lnSpc>
                        <a:spcBef>
                          <a:spcPts val="10"/>
                        </a:spcBef>
                      </a:pPr>
                      <a:r>
                        <a:rPr sz="850" b="1" spc="-55" dirty="0">
                          <a:latin typeface="Times New Roman"/>
                          <a:cs typeface="Times New Roman"/>
                        </a:rPr>
                        <a:t>8-</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7-</a:t>
                      </a:r>
                      <a:r>
                        <a:rPr sz="850" b="1" spc="-50" dirty="0">
                          <a:latin typeface="Times New Roman"/>
                          <a:cs typeface="Times New Roman"/>
                        </a:rPr>
                        <a:t>7</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6-</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6-</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5-</a:t>
                      </a:r>
                      <a:r>
                        <a:rPr sz="850" b="1" spc="-50" dirty="0">
                          <a:latin typeface="Times New Roman"/>
                          <a:cs typeface="Times New Roman"/>
                        </a:rPr>
                        <a:t>8</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5"/>
                  </a:ext>
                </a:extLst>
              </a:tr>
              <a:tr h="155575">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79375" algn="ctr">
                        <a:lnSpc>
                          <a:spcPct val="100000"/>
                        </a:lnSpc>
                        <a:spcBef>
                          <a:spcPts val="35"/>
                        </a:spcBef>
                      </a:pPr>
                      <a:r>
                        <a:rPr sz="900" b="1" spc="-35" dirty="0">
                          <a:latin typeface="Times New Roman"/>
                          <a:cs typeface="Times New Roman"/>
                        </a:rPr>
                        <a:t>(3)-</a:t>
                      </a:r>
                      <a:r>
                        <a:rPr sz="900" b="1" spc="-20" dirty="0">
                          <a:latin typeface="Times New Roman"/>
                          <a:cs typeface="Times New Roman"/>
                        </a:rPr>
                        <a:t>2x10</a:t>
                      </a:r>
                      <a:endParaRPr sz="90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79705" algn="r">
                        <a:lnSpc>
                          <a:spcPct val="100000"/>
                        </a:lnSpc>
                        <a:spcBef>
                          <a:spcPts val="10"/>
                        </a:spcBef>
                      </a:pPr>
                      <a:r>
                        <a:rPr sz="850" b="1" spc="-55" dirty="0">
                          <a:latin typeface="Times New Roman"/>
                          <a:cs typeface="Times New Roman"/>
                        </a:rPr>
                        <a:t>12-</a:t>
                      </a:r>
                      <a:r>
                        <a:rPr sz="850" b="1" spc="-50" dirty="0">
                          <a:latin typeface="Times New Roman"/>
                          <a:cs typeface="Times New Roman"/>
                        </a:rPr>
                        <a:t>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290" algn="ctr">
                        <a:lnSpc>
                          <a:spcPct val="100000"/>
                        </a:lnSpc>
                        <a:spcBef>
                          <a:spcPts val="10"/>
                        </a:spcBef>
                      </a:pPr>
                      <a:r>
                        <a:rPr sz="850" b="1" spc="-55" dirty="0">
                          <a:latin typeface="Times New Roman"/>
                          <a:cs typeface="Times New Roman"/>
                        </a:rPr>
                        <a:t>10-</a:t>
                      </a:r>
                      <a:r>
                        <a:rPr sz="850" b="1" spc="-50" dirty="0">
                          <a:latin typeface="Times New Roman"/>
                          <a:cs typeface="Times New Roman"/>
                        </a:rPr>
                        <a:t>5</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197485" algn="r">
                        <a:lnSpc>
                          <a:spcPct val="100000"/>
                        </a:lnSpc>
                        <a:spcBef>
                          <a:spcPts val="10"/>
                        </a:spcBef>
                      </a:pPr>
                      <a:r>
                        <a:rPr sz="850" b="1" spc="-55" dirty="0">
                          <a:latin typeface="Times New Roman"/>
                          <a:cs typeface="Times New Roman"/>
                        </a:rPr>
                        <a:t>9-</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4925" algn="ctr">
                        <a:lnSpc>
                          <a:spcPct val="100000"/>
                        </a:lnSpc>
                        <a:spcBef>
                          <a:spcPts val="10"/>
                        </a:spcBef>
                      </a:pPr>
                      <a:r>
                        <a:rPr sz="850" b="1" spc="-55" dirty="0">
                          <a:latin typeface="Times New Roman"/>
                          <a:cs typeface="Times New Roman"/>
                        </a:rPr>
                        <a:t>7-</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22860" algn="ctr">
                        <a:lnSpc>
                          <a:spcPct val="100000"/>
                        </a:lnSpc>
                        <a:spcBef>
                          <a:spcPts val="10"/>
                        </a:spcBef>
                      </a:pPr>
                      <a:r>
                        <a:rPr sz="850" b="1" spc="-55" dirty="0">
                          <a:latin typeface="Times New Roman"/>
                          <a:cs typeface="Times New Roman"/>
                        </a:rPr>
                        <a:t>7-</a:t>
                      </a:r>
                      <a:r>
                        <a:rPr sz="850" b="1" spc="-50" dirty="0">
                          <a:latin typeface="Times New Roman"/>
                          <a:cs typeface="Times New Roman"/>
                        </a:rPr>
                        <a:t>4</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9525">
                      <a:solidFill>
                        <a:srgbClr val="282828"/>
                      </a:solidFill>
                      <a:prstDash val="solid"/>
                    </a:lnB>
                  </a:tcPr>
                </a:tc>
                <a:tc>
                  <a:txBody>
                    <a:bodyPr/>
                    <a:lstStyle/>
                    <a:p>
                      <a:pPr marR="35560" algn="ctr">
                        <a:lnSpc>
                          <a:spcPct val="100000"/>
                        </a:lnSpc>
                        <a:spcBef>
                          <a:spcPts val="10"/>
                        </a:spcBef>
                      </a:pPr>
                      <a:r>
                        <a:rPr sz="850" b="1" spc="-55" dirty="0">
                          <a:latin typeface="Times New Roman"/>
                          <a:cs typeface="Times New Roman"/>
                        </a:rPr>
                        <a:t>6-</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9525">
                      <a:solidFill>
                        <a:srgbClr val="282828"/>
                      </a:solidFill>
                      <a:prstDash val="solid"/>
                    </a:lnB>
                  </a:tcPr>
                </a:tc>
                <a:extLst>
                  <a:ext uri="{0D108BD9-81ED-4DB2-BD59-A6C34878D82A}">
                    <a16:rowId xmlns:a16="http://schemas.microsoft.com/office/drawing/2014/main" val="10016"/>
                  </a:ext>
                </a:extLst>
              </a:tr>
              <a:tr h="162560">
                <a:tc vMerge="1">
                  <a:txBody>
                    <a:bodyPr/>
                    <a:lstStyle/>
                    <a:p>
                      <a:endParaRPr/>
                    </a:p>
                  </a:txBody>
                  <a:tcPr marL="0" marR="0" marT="0" marB="0">
                    <a:lnL w="28575">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a:txBody>
                    <a:bodyPr/>
                    <a:lstStyle/>
                    <a:p>
                      <a:pPr marR="79375" algn="ctr">
                        <a:lnSpc>
                          <a:spcPct val="100000"/>
                        </a:lnSpc>
                        <a:spcBef>
                          <a:spcPts val="35"/>
                        </a:spcBef>
                      </a:pPr>
                      <a:r>
                        <a:rPr sz="900" b="1" spc="-35" dirty="0">
                          <a:latin typeface="Times New Roman"/>
                          <a:cs typeface="Times New Roman"/>
                        </a:rPr>
                        <a:t>(3)-</a:t>
                      </a:r>
                      <a:r>
                        <a:rPr sz="900" b="1" spc="-20" dirty="0">
                          <a:latin typeface="Times New Roman"/>
                          <a:cs typeface="Times New Roman"/>
                        </a:rPr>
                        <a:t>2x12</a:t>
                      </a:r>
                      <a:endParaRPr sz="900" dirty="0">
                        <a:latin typeface="Times New Roman"/>
                        <a:cs typeface="Times New Roman"/>
                      </a:endParaRPr>
                    </a:p>
                  </a:txBody>
                  <a:tcPr marL="0" marR="0" marT="4445" marB="0">
                    <a:lnL w="28575">
                      <a:solidFill>
                        <a:srgbClr val="000000"/>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161925" algn="r">
                        <a:lnSpc>
                          <a:spcPct val="100000"/>
                        </a:lnSpc>
                        <a:spcBef>
                          <a:spcPts val="10"/>
                        </a:spcBef>
                      </a:pPr>
                      <a:r>
                        <a:rPr sz="850" b="1" spc="-55" dirty="0">
                          <a:latin typeface="Times New Roman"/>
                          <a:cs typeface="Times New Roman"/>
                        </a:rPr>
                        <a:t>13-</a:t>
                      </a:r>
                      <a:r>
                        <a:rPr sz="850" b="1" spc="-25" dirty="0">
                          <a:latin typeface="Times New Roman"/>
                          <a:cs typeface="Times New Roman"/>
                        </a:rPr>
                        <a:t>11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4290" algn="ctr">
                        <a:lnSpc>
                          <a:spcPct val="100000"/>
                        </a:lnSpc>
                        <a:spcBef>
                          <a:spcPts val="10"/>
                        </a:spcBef>
                      </a:pPr>
                      <a:r>
                        <a:rPr sz="850" b="1" spc="-55" dirty="0">
                          <a:latin typeface="Times New Roman"/>
                          <a:cs typeface="Times New Roman"/>
                        </a:rPr>
                        <a:t>12-</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179705" algn="r">
                        <a:lnSpc>
                          <a:spcPct val="100000"/>
                        </a:lnSpc>
                        <a:spcBef>
                          <a:spcPts val="10"/>
                        </a:spcBef>
                      </a:pPr>
                      <a:r>
                        <a:rPr sz="850" b="1" spc="-55" dirty="0">
                          <a:latin typeface="Times New Roman"/>
                          <a:cs typeface="Times New Roman"/>
                        </a:rPr>
                        <a:t>10-</a:t>
                      </a:r>
                      <a:r>
                        <a:rPr sz="850" b="1" spc="-50" dirty="0">
                          <a:latin typeface="Times New Roman"/>
                          <a:cs typeface="Times New Roman"/>
                        </a:rPr>
                        <a:t>9</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34290" algn="ctr">
                        <a:lnSpc>
                          <a:spcPct val="100000"/>
                        </a:lnSpc>
                        <a:spcBef>
                          <a:spcPts val="10"/>
                        </a:spcBef>
                      </a:pPr>
                      <a:r>
                        <a:rPr sz="850" b="1" spc="-55" dirty="0">
                          <a:latin typeface="Times New Roman"/>
                          <a:cs typeface="Times New Roman"/>
                        </a:rPr>
                        <a:t>9-</a:t>
                      </a:r>
                      <a:r>
                        <a:rPr sz="850" b="1" spc="-25" dirty="0">
                          <a:latin typeface="Times New Roman"/>
                          <a:cs typeface="Times New Roman"/>
                        </a:rPr>
                        <a:t>10</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22860" algn="ctr">
                        <a:lnSpc>
                          <a:spcPct val="100000"/>
                        </a:lnSpc>
                        <a:spcBef>
                          <a:spcPts val="10"/>
                        </a:spcBef>
                      </a:pPr>
                      <a:r>
                        <a:rPr sz="850" b="1" spc="-55" dirty="0">
                          <a:latin typeface="Times New Roman"/>
                          <a:cs typeface="Times New Roman"/>
                        </a:rPr>
                        <a:t>9-</a:t>
                      </a:r>
                      <a:r>
                        <a:rPr sz="850" b="1" spc="-50" dirty="0">
                          <a:latin typeface="Times New Roman"/>
                          <a:cs typeface="Times New Roman"/>
                        </a:rPr>
                        <a:t>1</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22860" algn="ctr">
                        <a:lnSpc>
                          <a:spcPct val="100000"/>
                        </a:lnSpc>
                        <a:spcBef>
                          <a:spcPts val="10"/>
                        </a:spcBef>
                      </a:pPr>
                      <a:r>
                        <a:rPr sz="850" b="1" spc="-55" dirty="0">
                          <a:latin typeface="Times New Roman"/>
                          <a:cs typeface="Times New Roman"/>
                        </a:rPr>
                        <a:t>8-</a:t>
                      </a:r>
                      <a:r>
                        <a:rPr sz="850" b="1" spc="-50" dirty="0">
                          <a:latin typeface="Times New Roman"/>
                          <a:cs typeface="Times New Roman"/>
                        </a:rPr>
                        <a:t>6</a:t>
                      </a:r>
                      <a:endParaRPr sz="850">
                        <a:latin typeface="Times New Roman"/>
                        <a:cs typeface="Times New Roman"/>
                      </a:endParaRPr>
                    </a:p>
                  </a:txBody>
                  <a:tcPr marL="0" marR="0" marT="1270" marB="0">
                    <a:lnL w="12700">
                      <a:solidFill>
                        <a:srgbClr val="282828"/>
                      </a:solidFill>
                      <a:prstDash val="solid"/>
                    </a:lnL>
                    <a:lnR w="12700">
                      <a:solidFill>
                        <a:srgbClr val="282828"/>
                      </a:solidFill>
                      <a:prstDash val="solid"/>
                    </a:lnR>
                    <a:lnT w="9525">
                      <a:solidFill>
                        <a:srgbClr val="282828"/>
                      </a:solidFill>
                      <a:prstDash val="solid"/>
                    </a:lnT>
                    <a:lnB w="19050">
                      <a:solidFill>
                        <a:srgbClr val="000000"/>
                      </a:solidFill>
                      <a:prstDash val="solid"/>
                    </a:lnB>
                  </a:tcPr>
                </a:tc>
                <a:tc>
                  <a:txBody>
                    <a:bodyPr/>
                    <a:lstStyle/>
                    <a:p>
                      <a:pPr marR="27305" algn="ctr">
                        <a:lnSpc>
                          <a:spcPct val="100000"/>
                        </a:lnSpc>
                        <a:spcBef>
                          <a:spcPts val="10"/>
                        </a:spcBef>
                      </a:pPr>
                      <a:r>
                        <a:rPr sz="850" b="1" spc="-55" dirty="0">
                          <a:latin typeface="Times New Roman"/>
                          <a:cs typeface="Times New Roman"/>
                        </a:rPr>
                        <a:t>8-</a:t>
                      </a:r>
                      <a:r>
                        <a:rPr sz="850" b="1" spc="-10" dirty="0">
                          <a:latin typeface="Times New Roman"/>
                          <a:cs typeface="Times New Roman"/>
                        </a:rPr>
                        <a:t> </a:t>
                      </a:r>
                      <a:r>
                        <a:rPr sz="850" b="1" spc="-50" dirty="0">
                          <a:latin typeface="Times New Roman"/>
                          <a:cs typeface="Times New Roman"/>
                        </a:rPr>
                        <a:t>1</a:t>
                      </a:r>
                      <a:endParaRPr sz="850" dirty="0">
                        <a:latin typeface="Times New Roman"/>
                        <a:cs typeface="Times New Roman"/>
                      </a:endParaRPr>
                    </a:p>
                  </a:txBody>
                  <a:tcPr marL="0" marR="0" marT="1270" marB="0">
                    <a:lnL w="12700">
                      <a:solidFill>
                        <a:srgbClr val="282828"/>
                      </a:solidFill>
                      <a:prstDash val="solid"/>
                    </a:lnL>
                    <a:lnR w="28575">
                      <a:solidFill>
                        <a:srgbClr val="000000"/>
                      </a:solidFill>
                      <a:prstDash val="solid"/>
                    </a:lnR>
                    <a:lnT w="9525">
                      <a:solidFill>
                        <a:srgbClr val="282828"/>
                      </a:solidFill>
                      <a:prstDash val="solid"/>
                    </a:lnT>
                    <a:lnB w="19050">
                      <a:solidFill>
                        <a:srgbClr val="000000"/>
                      </a:solidFill>
                      <a:prstDash val="solid"/>
                    </a:lnB>
                  </a:tcPr>
                </a:tc>
                <a:extLst>
                  <a:ext uri="{0D108BD9-81ED-4DB2-BD59-A6C34878D82A}">
                    <a16:rowId xmlns:a16="http://schemas.microsoft.com/office/drawing/2014/main" val="10017"/>
                  </a:ext>
                </a:extLst>
              </a:tr>
            </a:tbl>
          </a:graphicData>
        </a:graphic>
      </p:graphicFrame>
      <p:sp>
        <p:nvSpPr>
          <p:cNvPr id="26" name="object 26"/>
          <p:cNvSpPr txBox="1"/>
          <p:nvPr/>
        </p:nvSpPr>
        <p:spPr>
          <a:xfrm>
            <a:off x="3593833" y="4366712"/>
            <a:ext cx="3513938" cy="258404"/>
          </a:xfrm>
          <a:prstGeom prst="rect">
            <a:avLst/>
          </a:prstGeom>
        </p:spPr>
        <p:txBody>
          <a:bodyPr vert="horz" wrap="square" lIns="0" tIns="12065" rIns="0" bIns="0" rtlCol="0">
            <a:spAutoFit/>
          </a:bodyPr>
          <a:lstStyle/>
          <a:p>
            <a:pPr marR="5080"/>
            <a:r>
              <a:rPr sz="800" b="1" dirty="0">
                <a:latin typeface="Times New Roman" panose="02020603050405020304" pitchFamily="18" charset="0"/>
                <a:cs typeface="Times New Roman" panose="02020603050405020304" pitchFamily="18" charset="0"/>
              </a:rPr>
              <a:t>Maximum Live Load or Ground Snow Load 40psf, Maximum Dead Load 10psf </a:t>
            </a:r>
            <a:endParaRPr lang="en-US" sz="800" b="1" dirty="0">
              <a:latin typeface="Times New Roman" panose="02020603050405020304" pitchFamily="18" charset="0"/>
              <a:cs typeface="Times New Roman" panose="02020603050405020304" pitchFamily="18" charset="0"/>
            </a:endParaRPr>
          </a:p>
          <a:p>
            <a:pPr marR="5080"/>
            <a:r>
              <a:rPr lang="en-US" sz="800" b="1" dirty="0">
                <a:latin typeface="Times New Roman" panose="02020603050405020304" pitchFamily="18" charset="0"/>
                <a:cs typeface="Times New Roman" panose="02020603050405020304" pitchFamily="18" charset="0"/>
              </a:rPr>
              <a:t>D</a:t>
            </a:r>
            <a:r>
              <a:rPr sz="800" b="1" dirty="0">
                <a:latin typeface="Times New Roman" panose="02020603050405020304" pitchFamily="18" charset="0"/>
                <a:cs typeface="Times New Roman" panose="02020603050405020304" pitchFamily="18" charset="0"/>
              </a:rPr>
              <a:t>eflection L/360 Main span; L/180 cantilever</a:t>
            </a:r>
            <a:endParaRPr sz="800" dirty="0">
              <a:latin typeface="Times New Roman" panose="02020603050405020304" pitchFamily="18" charset="0"/>
              <a:cs typeface="Times New Roman" panose="02020603050405020304" pitchFamily="18" charset="0"/>
            </a:endParaRPr>
          </a:p>
        </p:txBody>
      </p:sp>
      <p:pic>
        <p:nvPicPr>
          <p:cNvPr id="27" name="object 27"/>
          <p:cNvPicPr/>
          <p:nvPr/>
        </p:nvPicPr>
        <p:blipFill>
          <a:blip r:embed="rId3" cstate="print"/>
          <a:stretch>
            <a:fillRect/>
          </a:stretch>
        </p:blipFill>
        <p:spPr>
          <a:xfrm>
            <a:off x="6065274" y="7487428"/>
            <a:ext cx="1178488" cy="1151682"/>
          </a:xfrm>
          <a:prstGeom prst="rect">
            <a:avLst/>
          </a:prstGeom>
        </p:spPr>
      </p:pic>
      <p:graphicFrame>
        <p:nvGraphicFramePr>
          <p:cNvPr id="28" name="object 28"/>
          <p:cNvGraphicFramePr>
            <a:graphicFrameLocks noGrp="1"/>
          </p:cNvGraphicFramePr>
          <p:nvPr>
            <p:extLst>
              <p:ext uri="{D42A27DB-BD31-4B8C-83A1-F6EECF244321}">
                <p14:modId xmlns:p14="http://schemas.microsoft.com/office/powerpoint/2010/main" val="205042494"/>
              </p:ext>
            </p:extLst>
          </p:nvPr>
        </p:nvGraphicFramePr>
        <p:xfrm>
          <a:off x="785561" y="1605784"/>
          <a:ext cx="6285228" cy="2436495"/>
        </p:xfrm>
        <a:graphic>
          <a:graphicData uri="http://schemas.openxmlformats.org/drawingml/2006/table">
            <a:tbl>
              <a:tblPr firstRow="1" bandRow="1">
                <a:tableStyleId>{2D5ABB26-0587-4C30-8999-92F81FD0307C}</a:tableStyleId>
              </a:tblPr>
              <a:tblGrid>
                <a:gridCol w="1084580">
                  <a:extLst>
                    <a:ext uri="{9D8B030D-6E8A-4147-A177-3AD203B41FA5}">
                      <a16:colId xmlns:a16="http://schemas.microsoft.com/office/drawing/2014/main" val="20000"/>
                    </a:ext>
                  </a:extLst>
                </a:gridCol>
                <a:gridCol w="744219">
                  <a:extLst>
                    <a:ext uri="{9D8B030D-6E8A-4147-A177-3AD203B41FA5}">
                      <a16:colId xmlns:a16="http://schemas.microsoft.com/office/drawing/2014/main" val="20001"/>
                    </a:ext>
                  </a:extLst>
                </a:gridCol>
                <a:gridCol w="735330">
                  <a:extLst>
                    <a:ext uri="{9D8B030D-6E8A-4147-A177-3AD203B41FA5}">
                      <a16:colId xmlns:a16="http://schemas.microsoft.com/office/drawing/2014/main" val="20002"/>
                    </a:ext>
                  </a:extLst>
                </a:gridCol>
                <a:gridCol w="735330">
                  <a:extLst>
                    <a:ext uri="{9D8B030D-6E8A-4147-A177-3AD203B41FA5}">
                      <a16:colId xmlns:a16="http://schemas.microsoft.com/office/drawing/2014/main" val="20003"/>
                    </a:ext>
                  </a:extLst>
                </a:gridCol>
                <a:gridCol w="762000">
                  <a:extLst>
                    <a:ext uri="{9D8B030D-6E8A-4147-A177-3AD203B41FA5}">
                      <a16:colId xmlns:a16="http://schemas.microsoft.com/office/drawing/2014/main" val="20004"/>
                    </a:ext>
                  </a:extLst>
                </a:gridCol>
                <a:gridCol w="735329">
                  <a:extLst>
                    <a:ext uri="{9D8B030D-6E8A-4147-A177-3AD203B41FA5}">
                      <a16:colId xmlns:a16="http://schemas.microsoft.com/office/drawing/2014/main" val="20005"/>
                    </a:ext>
                  </a:extLst>
                </a:gridCol>
                <a:gridCol w="744220">
                  <a:extLst>
                    <a:ext uri="{9D8B030D-6E8A-4147-A177-3AD203B41FA5}">
                      <a16:colId xmlns:a16="http://schemas.microsoft.com/office/drawing/2014/main" val="20006"/>
                    </a:ext>
                  </a:extLst>
                </a:gridCol>
                <a:gridCol w="744220">
                  <a:extLst>
                    <a:ext uri="{9D8B030D-6E8A-4147-A177-3AD203B41FA5}">
                      <a16:colId xmlns:a16="http://schemas.microsoft.com/office/drawing/2014/main" val="20007"/>
                    </a:ext>
                  </a:extLst>
                </a:gridCol>
              </a:tblGrid>
              <a:tr h="194945">
                <a:tc rowSpan="3">
                  <a:txBody>
                    <a:bodyPr/>
                    <a:lstStyle/>
                    <a:p>
                      <a:pPr marL="258445" marR="397510" algn="ctr">
                        <a:lnSpc>
                          <a:spcPct val="100000"/>
                        </a:lnSpc>
                        <a:spcBef>
                          <a:spcPts val="950"/>
                        </a:spcBef>
                      </a:pPr>
                      <a:r>
                        <a:rPr sz="900" b="1" spc="0" baseline="0" dirty="0">
                          <a:latin typeface="Times New Roman" panose="02020603050405020304" pitchFamily="18" charset="0"/>
                          <a:cs typeface="Times New Roman" panose="02020603050405020304" pitchFamily="18" charset="0"/>
                        </a:rPr>
                        <a:t>WOOD </a:t>
                      </a:r>
                      <a:r>
                        <a:rPr sz="800" b="1" spc="0" baseline="0" dirty="0">
                          <a:latin typeface="Times New Roman" panose="02020603050405020304" pitchFamily="18" charset="0"/>
                          <a:cs typeface="Times New Roman" panose="02020603050405020304" pitchFamily="18" charset="0"/>
                        </a:rPr>
                        <a:t>SPEC</a:t>
                      </a:r>
                      <a:r>
                        <a:rPr lang="en-US" sz="800" b="1" spc="0" baseline="0" dirty="0">
                          <a:latin typeface="Times New Roman" panose="02020603050405020304" pitchFamily="18" charset="0"/>
                          <a:cs typeface="Times New Roman" panose="02020603050405020304" pitchFamily="18" charset="0"/>
                        </a:rPr>
                        <a:t>I</a:t>
                      </a:r>
                      <a:r>
                        <a:rPr sz="800" b="1" spc="0" baseline="0" dirty="0">
                          <a:latin typeface="Times New Roman" panose="02020603050405020304" pitchFamily="18" charset="0"/>
                          <a:cs typeface="Times New Roman" panose="02020603050405020304" pitchFamily="18" charset="0"/>
                        </a:rPr>
                        <a:t>ES</a:t>
                      </a:r>
                      <a:endParaRPr sz="800" spc="0" baseline="0" dirty="0">
                        <a:latin typeface="Times New Roman" panose="02020603050405020304" pitchFamily="18" charset="0"/>
                        <a:cs typeface="Times New Roman" panose="02020603050405020304" pitchFamily="18" charset="0"/>
                      </a:endParaRPr>
                    </a:p>
                    <a:p>
                      <a:pPr marL="258445" marR="245745" algn="ctr">
                        <a:lnSpc>
                          <a:spcPct val="100000"/>
                        </a:lnSpc>
                      </a:pPr>
                      <a:r>
                        <a:rPr sz="900" b="1" spc="0" baseline="0" dirty="0">
                          <a:latin typeface="Times New Roman" panose="02020603050405020304" pitchFamily="18" charset="0"/>
                          <a:cs typeface="Times New Roman" panose="02020603050405020304" pitchFamily="18" charset="0"/>
                        </a:rPr>
                        <a:t>grade # 2 or better</a:t>
                      </a:r>
                      <a:endParaRPr sz="900" spc="0" baseline="0" dirty="0">
                        <a:latin typeface="Times New Roman" panose="02020603050405020304" pitchFamily="18" charset="0"/>
                        <a:cs typeface="Times New Roman" panose="02020603050405020304" pitchFamily="18" charset="0"/>
                      </a:endParaRPr>
                    </a:p>
                  </a:txBody>
                  <a:tcPr marL="0" marR="0" marT="91440"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rowSpan="2">
                  <a:txBody>
                    <a:bodyPr/>
                    <a:lstStyle/>
                    <a:p>
                      <a:pPr marL="34925" algn="l">
                        <a:lnSpc>
                          <a:spcPct val="100000"/>
                        </a:lnSpc>
                        <a:spcBef>
                          <a:spcPts val="35"/>
                        </a:spcBef>
                      </a:pPr>
                      <a:r>
                        <a:rPr sz="1100" b="1" spc="0" baseline="0" dirty="0">
                          <a:latin typeface="Times New Roman" panose="02020603050405020304" pitchFamily="18" charset="0"/>
                          <a:cs typeface="Times New Roman" panose="02020603050405020304" pitchFamily="18" charset="0"/>
                        </a:rPr>
                        <a:t>JOIST SIZE</a:t>
                      </a:r>
                      <a:endParaRPr sz="1100" spc="0" baseline="0">
                        <a:latin typeface="Times New Roman" panose="02020603050405020304" pitchFamily="18" charset="0"/>
                        <a:cs typeface="Times New Roman" panose="02020603050405020304" pitchFamily="18" charset="0"/>
                      </a:endParaRPr>
                    </a:p>
                  </a:txBody>
                  <a:tcPr marL="0" marR="0" marT="444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gridSpan="3">
                  <a:txBody>
                    <a:bodyPr/>
                    <a:lstStyle/>
                    <a:p>
                      <a:pPr marL="408305" algn="l">
                        <a:lnSpc>
                          <a:spcPct val="100000"/>
                        </a:lnSpc>
                        <a:spcBef>
                          <a:spcPts val="35"/>
                        </a:spcBef>
                      </a:pPr>
                      <a:r>
                        <a:rPr sz="1100" b="1" spc="0" baseline="0" dirty="0">
                          <a:latin typeface="Times New Roman" panose="02020603050405020304" pitchFamily="18" charset="0"/>
                          <a:cs typeface="Times New Roman" panose="02020603050405020304" pitchFamily="18" charset="0"/>
                        </a:rPr>
                        <a:t>MAXIMUM JOIST SPAN</a:t>
                      </a:r>
                      <a:endParaRPr sz="1100" spc="0" baseline="0">
                        <a:latin typeface="Times New Roman" panose="02020603050405020304" pitchFamily="18" charset="0"/>
                        <a:cs typeface="Times New Roman" panose="02020603050405020304" pitchFamily="18" charset="0"/>
                      </a:endParaRPr>
                    </a:p>
                  </a:txBody>
                  <a:tcPr marL="0" marR="0" marT="444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L="440690" algn="l">
                        <a:lnSpc>
                          <a:spcPct val="100000"/>
                        </a:lnSpc>
                        <a:spcBef>
                          <a:spcPts val="30"/>
                        </a:spcBef>
                      </a:pPr>
                      <a:r>
                        <a:rPr sz="1050" b="1" spc="0" baseline="0" dirty="0">
                          <a:latin typeface="Times New Roman" panose="02020603050405020304" pitchFamily="18" charset="0"/>
                          <a:cs typeface="Times New Roman" panose="02020603050405020304" pitchFamily="18" charset="0"/>
                        </a:rPr>
                        <a:t>MAXIMUM CANTILEVER</a:t>
                      </a:r>
                      <a:endParaRPr sz="1050" spc="0" baseline="0">
                        <a:latin typeface="Times New Roman" panose="02020603050405020304" pitchFamily="18" charset="0"/>
                        <a:cs typeface="Times New Roman" panose="02020603050405020304" pitchFamily="18" charset="0"/>
                      </a:endParaRPr>
                    </a:p>
                  </a:txBody>
                  <a:tcPr marL="0" marR="0" marT="381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32130">
                <a:tc vMerge="1">
                  <a:txBody>
                    <a:bodyPr/>
                    <a:lstStyle/>
                    <a:p>
                      <a:endParaRPr/>
                    </a:p>
                  </a:txBody>
                  <a:tcPr marL="0" marR="0" marT="120650"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vMerge="1">
                  <a:txBody>
                    <a:bodyPr/>
                    <a:lstStyle/>
                    <a:p>
                      <a:endParaRPr/>
                    </a:p>
                  </a:txBody>
                  <a:tcPr marL="0" marR="0" marT="444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gridSpan="3">
                  <a:txBody>
                    <a:bodyPr/>
                    <a:lstStyle/>
                    <a:p>
                      <a:pPr marL="431800" algn="ctr">
                        <a:lnSpc>
                          <a:spcPct val="100000"/>
                        </a:lnSpc>
                        <a:spcBef>
                          <a:spcPts val="50"/>
                        </a:spcBef>
                      </a:pPr>
                      <a:r>
                        <a:rPr sz="900" b="1" spc="0" baseline="0" dirty="0">
                          <a:latin typeface="Times New Roman" panose="02020603050405020304" pitchFamily="18" charset="0"/>
                          <a:cs typeface="Times New Roman" panose="02020603050405020304" pitchFamily="18" charset="0"/>
                        </a:rPr>
                        <a:t>SPACING OF DECK JOISTS</a:t>
                      </a:r>
                      <a:endParaRPr sz="900" spc="0" baseline="0" dirty="0">
                        <a:latin typeface="Times New Roman" panose="02020603050405020304" pitchFamily="18" charset="0"/>
                        <a:cs typeface="Times New Roman" panose="02020603050405020304" pitchFamily="18" charset="0"/>
                      </a:endParaRPr>
                    </a:p>
                    <a:p>
                      <a:pPr marR="62230" algn="ctr">
                        <a:lnSpc>
                          <a:spcPct val="100000"/>
                        </a:lnSpc>
                        <a:spcBef>
                          <a:spcPts val="114"/>
                        </a:spcBef>
                      </a:pPr>
                      <a:r>
                        <a:rPr sz="900" b="1" spc="0" baseline="0" dirty="0">
                          <a:latin typeface="Times New Roman" panose="02020603050405020304" pitchFamily="18" charset="0"/>
                          <a:cs typeface="Times New Roman" panose="02020603050405020304" pitchFamily="18" charset="0"/>
                        </a:rPr>
                        <a:t>(inches)</a:t>
                      </a:r>
                      <a:endParaRPr sz="900" spc="0" baseline="0" dirty="0">
                        <a:latin typeface="Times New Roman" panose="02020603050405020304" pitchFamily="18" charset="0"/>
                        <a:cs typeface="Times New Roman" panose="02020603050405020304" pitchFamily="18" charset="0"/>
                      </a:endParaRPr>
                    </a:p>
                  </a:txBody>
                  <a:tcPr marL="0" marR="0" marT="635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tc gridSpan="3">
                  <a:txBody>
                    <a:bodyPr/>
                    <a:lstStyle/>
                    <a:p>
                      <a:pPr marR="88265" algn="ctr">
                        <a:lnSpc>
                          <a:spcPct val="100000"/>
                        </a:lnSpc>
                        <a:spcBef>
                          <a:spcPts val="50"/>
                        </a:spcBef>
                      </a:pPr>
                      <a:r>
                        <a:rPr sz="900" b="1" spc="0" baseline="0" dirty="0">
                          <a:latin typeface="Times New Roman" panose="02020603050405020304" pitchFamily="18" charset="0"/>
                          <a:cs typeface="Times New Roman" panose="02020603050405020304" pitchFamily="18" charset="0"/>
                        </a:rPr>
                        <a:t>SPACING</a:t>
                      </a:r>
                      <a:endParaRPr sz="900" spc="0" baseline="0" dirty="0">
                        <a:latin typeface="Times New Roman" panose="02020603050405020304" pitchFamily="18" charset="0"/>
                        <a:cs typeface="Times New Roman" panose="02020603050405020304" pitchFamily="18" charset="0"/>
                      </a:endParaRPr>
                    </a:p>
                    <a:p>
                      <a:pPr marR="383540" algn="ctr">
                        <a:lnSpc>
                          <a:spcPct val="100000"/>
                        </a:lnSpc>
                        <a:spcBef>
                          <a:spcPts val="114"/>
                        </a:spcBef>
                      </a:pPr>
                      <a:r>
                        <a:rPr sz="900" b="1" spc="0" baseline="0" dirty="0">
                          <a:latin typeface="Times New Roman" panose="02020603050405020304" pitchFamily="18" charset="0"/>
                          <a:cs typeface="Times New Roman" panose="02020603050405020304" pitchFamily="18" charset="0"/>
                        </a:rPr>
                        <a:t>OF DECK JOISTS WITH CANTILEVERS</a:t>
                      </a:r>
                      <a:endParaRPr sz="900" spc="0" baseline="0" dirty="0">
                        <a:latin typeface="Times New Roman" panose="02020603050405020304" pitchFamily="18" charset="0"/>
                        <a:cs typeface="Times New Roman" panose="02020603050405020304" pitchFamily="18" charset="0"/>
                      </a:endParaRPr>
                    </a:p>
                    <a:p>
                      <a:pPr marR="60960" algn="ctr">
                        <a:lnSpc>
                          <a:spcPct val="100000"/>
                        </a:lnSpc>
                        <a:spcBef>
                          <a:spcPts val="114"/>
                        </a:spcBef>
                      </a:pPr>
                      <a:r>
                        <a:rPr sz="900" b="1" spc="0" baseline="0" dirty="0">
                          <a:latin typeface="Times New Roman" panose="02020603050405020304" pitchFamily="18" charset="0"/>
                          <a:cs typeface="Times New Roman" panose="02020603050405020304" pitchFamily="18" charset="0"/>
                        </a:rPr>
                        <a:t>(inches)</a:t>
                      </a:r>
                      <a:endParaRPr sz="900" spc="0" baseline="0" dirty="0">
                        <a:latin typeface="Times New Roman" panose="02020603050405020304" pitchFamily="18" charset="0"/>
                        <a:cs typeface="Times New Roman" panose="02020603050405020304" pitchFamily="18" charset="0"/>
                      </a:endParaRPr>
                    </a:p>
                  </a:txBody>
                  <a:tcPr marL="0" marR="0" marT="635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1"/>
                  </a:ext>
                </a:extLst>
              </a:tr>
              <a:tr h="386080">
                <a:tc vMerge="1">
                  <a:txBody>
                    <a:bodyPr/>
                    <a:lstStyle/>
                    <a:p>
                      <a:endParaRPr/>
                    </a:p>
                  </a:txBody>
                  <a:tcPr marL="0" marR="0" marT="120650"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60960" algn="l">
                        <a:lnSpc>
                          <a:spcPct val="100000"/>
                        </a:lnSpc>
                        <a:spcBef>
                          <a:spcPts val="50"/>
                        </a:spcBef>
                      </a:pPr>
                      <a:r>
                        <a:rPr sz="900" b="1" spc="0" baseline="0" dirty="0">
                          <a:latin typeface="Times New Roman" panose="02020603050405020304" pitchFamily="18" charset="0"/>
                          <a:cs typeface="Times New Roman" panose="02020603050405020304" pitchFamily="18" charset="0"/>
                        </a:rPr>
                        <a:t>Simple Span</a:t>
                      </a:r>
                      <a:endParaRPr sz="900" spc="0" baseline="0">
                        <a:latin typeface="Times New Roman" panose="02020603050405020304" pitchFamily="18" charset="0"/>
                        <a:cs typeface="Times New Roman" panose="02020603050405020304" pitchFamily="18" charset="0"/>
                      </a:endParaRPr>
                    </a:p>
                  </a:txBody>
                  <a:tcPr marL="0" marR="0" marT="635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5240" algn="l">
                        <a:lnSpc>
                          <a:spcPct val="100000"/>
                        </a:lnSpc>
                        <a:spcBef>
                          <a:spcPts val="60"/>
                        </a:spcBef>
                      </a:pPr>
                      <a:r>
                        <a:rPr sz="1050" b="1" spc="0" baseline="0" dirty="0">
                          <a:latin typeface="Times New Roman" panose="02020603050405020304" pitchFamily="18" charset="0"/>
                          <a:cs typeface="Times New Roman" panose="02020603050405020304" pitchFamily="18" charset="0"/>
                        </a:rPr>
                        <a:t>12</a:t>
                      </a:r>
                      <a:endParaRPr sz="1050" spc="0" baseline="0">
                        <a:latin typeface="Times New Roman" panose="02020603050405020304" pitchFamily="18" charset="0"/>
                        <a:cs typeface="Times New Roman" panose="02020603050405020304" pitchFamily="18" charset="0"/>
                      </a:endParaRPr>
                    </a:p>
                    <a:p>
                      <a:pPr marR="95250" algn="l">
                        <a:lnSpc>
                          <a:spcPct val="100000"/>
                        </a:lnSpc>
                        <a:spcBef>
                          <a:spcPts val="135"/>
                        </a:spcBef>
                      </a:pPr>
                      <a:r>
                        <a:rPr sz="1050" b="1" spc="0" baseline="0" dirty="0">
                          <a:latin typeface="Times New Roman" panose="02020603050405020304" pitchFamily="18" charset="0"/>
                          <a:cs typeface="Times New Roman" panose="02020603050405020304" pitchFamily="18" charset="0"/>
                        </a:rPr>
                        <a:t>on center</a:t>
                      </a:r>
                      <a:endParaRPr sz="1050" spc="0" baseline="0">
                        <a:latin typeface="Times New Roman" panose="02020603050405020304" pitchFamily="18" charset="0"/>
                        <a:cs typeface="Times New Roman" panose="02020603050405020304" pitchFamily="18" charset="0"/>
                      </a:endParaRPr>
                    </a:p>
                  </a:txBody>
                  <a:tcPr marL="0" marR="0" marT="762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5240" algn="l">
                        <a:lnSpc>
                          <a:spcPct val="100000"/>
                        </a:lnSpc>
                        <a:spcBef>
                          <a:spcPts val="60"/>
                        </a:spcBef>
                      </a:pPr>
                      <a:r>
                        <a:rPr sz="1050" b="1" spc="0" baseline="0" dirty="0">
                          <a:latin typeface="Times New Roman" panose="02020603050405020304" pitchFamily="18" charset="0"/>
                          <a:cs typeface="Times New Roman" panose="02020603050405020304" pitchFamily="18" charset="0"/>
                        </a:rPr>
                        <a:t>16</a:t>
                      </a:r>
                      <a:endParaRPr sz="1050" spc="0" baseline="0">
                        <a:latin typeface="Times New Roman" panose="02020603050405020304" pitchFamily="18" charset="0"/>
                        <a:cs typeface="Times New Roman" panose="02020603050405020304" pitchFamily="18" charset="0"/>
                      </a:endParaRPr>
                    </a:p>
                    <a:p>
                      <a:pPr marR="95250" algn="l">
                        <a:lnSpc>
                          <a:spcPct val="100000"/>
                        </a:lnSpc>
                        <a:spcBef>
                          <a:spcPts val="135"/>
                        </a:spcBef>
                      </a:pPr>
                      <a:r>
                        <a:rPr sz="1050" b="1" spc="0" baseline="0" dirty="0">
                          <a:latin typeface="Times New Roman" panose="02020603050405020304" pitchFamily="18" charset="0"/>
                          <a:cs typeface="Times New Roman" panose="02020603050405020304" pitchFamily="18" charset="0"/>
                        </a:rPr>
                        <a:t>on center</a:t>
                      </a:r>
                      <a:endParaRPr sz="1050" spc="0" baseline="0">
                        <a:latin typeface="Times New Roman" panose="02020603050405020304" pitchFamily="18" charset="0"/>
                        <a:cs typeface="Times New Roman" panose="02020603050405020304" pitchFamily="18" charset="0"/>
                      </a:endParaRPr>
                    </a:p>
                  </a:txBody>
                  <a:tcPr marL="0" marR="0" marT="762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spcBef>
                          <a:spcPts val="65"/>
                        </a:spcBef>
                      </a:pPr>
                      <a:r>
                        <a:rPr sz="1100" b="1" spc="0" baseline="0" dirty="0">
                          <a:latin typeface="Times New Roman" panose="02020603050405020304" pitchFamily="18" charset="0"/>
                          <a:cs typeface="Times New Roman" panose="02020603050405020304" pitchFamily="18" charset="0"/>
                        </a:rPr>
                        <a:t>24</a:t>
                      </a:r>
                      <a:endParaRPr sz="1100" spc="0" baseline="0">
                        <a:latin typeface="Times New Roman" panose="02020603050405020304" pitchFamily="18" charset="0"/>
                        <a:cs typeface="Times New Roman" panose="02020603050405020304" pitchFamily="18" charset="0"/>
                      </a:endParaRPr>
                    </a:p>
                    <a:p>
                      <a:pPr marR="102870" algn="l">
                        <a:lnSpc>
                          <a:spcPct val="100000"/>
                        </a:lnSpc>
                        <a:spcBef>
                          <a:spcPts val="140"/>
                        </a:spcBef>
                      </a:pPr>
                      <a:r>
                        <a:rPr sz="1100" b="1" spc="0" baseline="0" dirty="0">
                          <a:latin typeface="Times New Roman" panose="02020603050405020304" pitchFamily="18" charset="0"/>
                          <a:cs typeface="Times New Roman" panose="02020603050405020304" pitchFamily="18" charset="0"/>
                        </a:rPr>
                        <a:t>on center</a:t>
                      </a:r>
                      <a:endParaRPr sz="1100" spc="0" baseline="0">
                        <a:latin typeface="Times New Roman" panose="02020603050405020304" pitchFamily="18" charset="0"/>
                        <a:cs typeface="Times New Roman" panose="02020603050405020304" pitchFamily="18" charset="0"/>
                      </a:endParaRPr>
                    </a:p>
                  </a:txBody>
                  <a:tcPr marL="0" marR="0" marT="825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7145" algn="l">
                        <a:lnSpc>
                          <a:spcPct val="100000"/>
                        </a:lnSpc>
                        <a:spcBef>
                          <a:spcPts val="65"/>
                        </a:spcBef>
                      </a:pPr>
                      <a:r>
                        <a:rPr sz="1100" b="1" spc="0" baseline="0" dirty="0">
                          <a:latin typeface="Times New Roman" panose="02020603050405020304" pitchFamily="18" charset="0"/>
                          <a:cs typeface="Times New Roman" panose="02020603050405020304" pitchFamily="18" charset="0"/>
                        </a:rPr>
                        <a:t>12</a:t>
                      </a:r>
                      <a:endParaRPr sz="1100" spc="0" baseline="0">
                        <a:latin typeface="Times New Roman" panose="02020603050405020304" pitchFamily="18" charset="0"/>
                        <a:cs typeface="Times New Roman" panose="02020603050405020304" pitchFamily="18" charset="0"/>
                      </a:endParaRPr>
                    </a:p>
                    <a:p>
                      <a:pPr marR="102235" algn="l">
                        <a:lnSpc>
                          <a:spcPct val="100000"/>
                        </a:lnSpc>
                        <a:spcBef>
                          <a:spcPts val="140"/>
                        </a:spcBef>
                      </a:pPr>
                      <a:r>
                        <a:rPr sz="1100" b="1" spc="0" baseline="0" dirty="0">
                          <a:latin typeface="Times New Roman" panose="02020603050405020304" pitchFamily="18" charset="0"/>
                          <a:cs typeface="Times New Roman" panose="02020603050405020304" pitchFamily="18" charset="0"/>
                        </a:rPr>
                        <a:t>on center</a:t>
                      </a:r>
                      <a:endParaRPr sz="1100" spc="0" baseline="0">
                        <a:latin typeface="Times New Roman" panose="02020603050405020304" pitchFamily="18" charset="0"/>
                        <a:cs typeface="Times New Roman" panose="02020603050405020304" pitchFamily="18" charset="0"/>
                      </a:endParaRPr>
                    </a:p>
                  </a:txBody>
                  <a:tcPr marL="0" marR="0" marT="825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6510" algn="l">
                        <a:lnSpc>
                          <a:spcPct val="100000"/>
                        </a:lnSpc>
                        <a:spcBef>
                          <a:spcPts val="65"/>
                        </a:spcBef>
                      </a:pPr>
                      <a:r>
                        <a:rPr sz="1100" b="1" spc="0" baseline="0" dirty="0">
                          <a:latin typeface="Times New Roman" panose="02020603050405020304" pitchFamily="18" charset="0"/>
                          <a:cs typeface="Times New Roman" panose="02020603050405020304" pitchFamily="18" charset="0"/>
                        </a:rPr>
                        <a:t>16</a:t>
                      </a:r>
                      <a:endParaRPr sz="1100" spc="0" baseline="0">
                        <a:latin typeface="Times New Roman" panose="02020603050405020304" pitchFamily="18" charset="0"/>
                        <a:cs typeface="Times New Roman" panose="02020603050405020304" pitchFamily="18" charset="0"/>
                      </a:endParaRPr>
                    </a:p>
                    <a:p>
                      <a:pPr marR="103505" algn="l">
                        <a:lnSpc>
                          <a:spcPct val="100000"/>
                        </a:lnSpc>
                        <a:spcBef>
                          <a:spcPts val="140"/>
                        </a:spcBef>
                      </a:pPr>
                      <a:r>
                        <a:rPr sz="1100" b="1" spc="0" baseline="0" dirty="0">
                          <a:latin typeface="Times New Roman" panose="02020603050405020304" pitchFamily="18" charset="0"/>
                          <a:cs typeface="Times New Roman" panose="02020603050405020304" pitchFamily="18" charset="0"/>
                        </a:rPr>
                        <a:t>on center</a:t>
                      </a:r>
                      <a:endParaRPr sz="1100" spc="0" baseline="0">
                        <a:latin typeface="Times New Roman" panose="02020603050405020304" pitchFamily="18" charset="0"/>
                        <a:cs typeface="Times New Roman" panose="02020603050405020304" pitchFamily="18" charset="0"/>
                      </a:endParaRPr>
                    </a:p>
                  </a:txBody>
                  <a:tcPr marL="0" marR="0" marT="8255"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050" algn="l">
                        <a:lnSpc>
                          <a:spcPct val="100000"/>
                        </a:lnSpc>
                        <a:spcBef>
                          <a:spcPts val="65"/>
                        </a:spcBef>
                      </a:pPr>
                      <a:r>
                        <a:rPr sz="1100" b="1" spc="0" baseline="0" dirty="0">
                          <a:latin typeface="Times New Roman" panose="02020603050405020304" pitchFamily="18" charset="0"/>
                          <a:cs typeface="Times New Roman" panose="02020603050405020304" pitchFamily="18" charset="0"/>
                        </a:rPr>
                        <a:t>24</a:t>
                      </a:r>
                      <a:endParaRPr sz="1100" spc="0" baseline="0">
                        <a:latin typeface="Times New Roman" panose="02020603050405020304" pitchFamily="18" charset="0"/>
                        <a:cs typeface="Times New Roman" panose="02020603050405020304" pitchFamily="18" charset="0"/>
                      </a:endParaRPr>
                    </a:p>
                    <a:p>
                      <a:pPr marR="103505" algn="l">
                        <a:lnSpc>
                          <a:spcPct val="100000"/>
                        </a:lnSpc>
                        <a:spcBef>
                          <a:spcPts val="140"/>
                        </a:spcBef>
                      </a:pPr>
                      <a:r>
                        <a:rPr sz="1100" b="1" spc="0" baseline="0" dirty="0">
                          <a:latin typeface="Times New Roman" panose="02020603050405020304" pitchFamily="18" charset="0"/>
                          <a:cs typeface="Times New Roman" panose="02020603050405020304" pitchFamily="18" charset="0"/>
                        </a:rPr>
                        <a:t>on center</a:t>
                      </a:r>
                      <a:endParaRPr sz="1100" spc="0" baseline="0">
                        <a:latin typeface="Times New Roman" panose="02020603050405020304" pitchFamily="18" charset="0"/>
                        <a:cs typeface="Times New Roman" panose="02020603050405020304" pitchFamily="18" charset="0"/>
                      </a:endParaRPr>
                    </a:p>
                  </a:txBody>
                  <a:tcPr marL="0" marR="0" marT="8255"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2"/>
                  </a:ext>
                </a:extLst>
              </a:tr>
              <a:tr h="158750">
                <a:tc rowSpan="4">
                  <a:txBody>
                    <a:bodyPr/>
                    <a:lstStyle/>
                    <a:p>
                      <a:pPr algn="l">
                        <a:lnSpc>
                          <a:spcPct val="100000"/>
                        </a:lnSpc>
                        <a:spcBef>
                          <a:spcPts val="254"/>
                        </a:spcBef>
                      </a:pPr>
                      <a:endParaRPr sz="1100" spc="0" baseline="0" dirty="0">
                        <a:latin typeface="Times New Roman" panose="02020603050405020304" pitchFamily="18" charset="0"/>
                        <a:cs typeface="Times New Roman" panose="02020603050405020304" pitchFamily="18" charset="0"/>
                      </a:endParaRPr>
                    </a:p>
                    <a:p>
                      <a:pPr marL="128270" algn="l">
                        <a:lnSpc>
                          <a:spcPct val="100000"/>
                        </a:lnSpc>
                        <a:spcBef>
                          <a:spcPts val="5"/>
                        </a:spcBef>
                      </a:pPr>
                      <a:r>
                        <a:rPr sz="1100" b="1" spc="0" baseline="0" dirty="0">
                          <a:latin typeface="Times New Roman" panose="02020603050405020304" pitchFamily="18" charset="0"/>
                          <a:cs typeface="Times New Roman" panose="02020603050405020304" pitchFamily="18" charset="0"/>
                        </a:rPr>
                        <a:t>Southern pine</a:t>
                      </a:r>
                      <a:endParaRPr sz="1100" spc="0" baseline="0" dirty="0">
                        <a:latin typeface="Times New Roman" panose="02020603050405020304" pitchFamily="18" charset="0"/>
                        <a:cs typeface="Times New Roman" panose="02020603050405020304" pitchFamily="18" charset="0"/>
                      </a:endParaRPr>
                    </a:p>
                  </a:txBody>
                  <a:tcPr marL="0" marR="0" marT="32384"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1590" algn="l">
                        <a:lnSpc>
                          <a:spcPct val="100000"/>
                        </a:lnSpc>
                      </a:pPr>
                      <a:r>
                        <a:rPr sz="900" b="1" spc="0" baseline="0" dirty="0">
                          <a:latin typeface="Times New Roman" panose="02020603050405020304" pitchFamily="18" charset="0"/>
                          <a:cs typeface="Times New Roman" panose="02020603050405020304" pitchFamily="18" charset="0"/>
                        </a:rPr>
                        <a:t>2x6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9-11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13055" algn="l">
                        <a:lnSpc>
                          <a:spcPct val="100000"/>
                        </a:lnSpc>
                      </a:pPr>
                      <a:r>
                        <a:rPr sz="900" b="1" spc="0" baseline="0" dirty="0">
                          <a:latin typeface="Times New Roman" panose="02020603050405020304" pitchFamily="18" charset="0"/>
                          <a:cs typeface="Times New Roman" panose="02020603050405020304" pitchFamily="18" charset="0"/>
                        </a:rPr>
                        <a:t>9-0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11150" algn="l">
                        <a:lnSpc>
                          <a:spcPct val="100000"/>
                        </a:lnSpc>
                      </a:pPr>
                      <a:r>
                        <a:rPr sz="900" b="1" spc="0" baseline="0" dirty="0">
                          <a:latin typeface="Times New Roman" panose="02020603050405020304" pitchFamily="18" charset="0"/>
                          <a:cs typeface="Times New Roman" panose="02020603050405020304" pitchFamily="18" charset="0"/>
                        </a:rPr>
                        <a:t>7-7</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1-3</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1-4</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1-6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3"/>
                  </a:ext>
                </a:extLst>
              </a:tr>
              <a:tr h="158750">
                <a:tc vMerge="1">
                  <a:txBody>
                    <a:bodyPr/>
                    <a:lstStyle/>
                    <a:p>
                      <a:endParaRPr/>
                    </a:p>
                  </a:txBody>
                  <a:tcPr marL="0" marR="0" marT="32384"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1590" algn="l">
                        <a:lnSpc>
                          <a:spcPct val="100000"/>
                        </a:lnSpc>
                      </a:pPr>
                      <a:r>
                        <a:rPr sz="900" b="1" spc="0" baseline="0" dirty="0">
                          <a:latin typeface="Times New Roman" panose="02020603050405020304" pitchFamily="18" charset="0"/>
                          <a:cs typeface="Times New Roman" panose="02020603050405020304" pitchFamily="18" charset="0"/>
                        </a:rPr>
                        <a:t>2x8</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13-1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0" algn="l">
                        <a:lnSpc>
                          <a:spcPct val="100000"/>
                        </a:lnSpc>
                      </a:pPr>
                      <a:r>
                        <a:rPr sz="900" b="1" spc="0" baseline="0" dirty="0">
                          <a:latin typeface="Times New Roman" panose="02020603050405020304" pitchFamily="18" charset="0"/>
                          <a:cs typeface="Times New Roman" panose="02020603050405020304" pitchFamily="18" charset="0"/>
                        </a:rPr>
                        <a:t>11-10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11150" algn="l">
                        <a:lnSpc>
                          <a:spcPct val="100000"/>
                        </a:lnSpc>
                      </a:pPr>
                      <a:r>
                        <a:rPr sz="900" b="1" spc="0" baseline="0" dirty="0">
                          <a:latin typeface="Times New Roman" panose="02020603050405020304" pitchFamily="18" charset="0"/>
                          <a:cs typeface="Times New Roman" panose="02020603050405020304" pitchFamily="18" charset="0"/>
                        </a:rPr>
                        <a:t>9-8</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2-1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2-3</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2-5</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4"/>
                  </a:ext>
                </a:extLst>
              </a:tr>
              <a:tr h="158750">
                <a:tc vMerge="1">
                  <a:txBody>
                    <a:bodyPr/>
                    <a:lstStyle/>
                    <a:p>
                      <a:endParaRPr/>
                    </a:p>
                  </a:txBody>
                  <a:tcPr marL="0" marR="0" marT="32384"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2384" algn="l">
                        <a:lnSpc>
                          <a:spcPct val="100000"/>
                        </a:lnSpc>
                      </a:pPr>
                      <a:r>
                        <a:rPr sz="900" b="1" spc="0" baseline="0" dirty="0">
                          <a:latin typeface="Times New Roman" panose="02020603050405020304" pitchFamily="18" charset="0"/>
                          <a:cs typeface="Times New Roman" panose="02020603050405020304" pitchFamily="18" charset="0"/>
                        </a:rPr>
                        <a:t>2x10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16-2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00990" algn="l">
                        <a:lnSpc>
                          <a:spcPct val="100000"/>
                        </a:lnSpc>
                      </a:pPr>
                      <a:r>
                        <a:rPr sz="900" b="1" spc="0" baseline="0" dirty="0">
                          <a:latin typeface="Times New Roman" panose="02020603050405020304" pitchFamily="18" charset="0"/>
                          <a:cs typeface="Times New Roman" panose="02020603050405020304" pitchFamily="18" charset="0"/>
                        </a:rPr>
                        <a:t>14-0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284480" algn="l">
                        <a:lnSpc>
                          <a:spcPct val="100000"/>
                        </a:lnSpc>
                      </a:pPr>
                      <a:r>
                        <a:rPr sz="900" b="1" spc="0" baseline="0" dirty="0">
                          <a:latin typeface="Times New Roman" panose="02020603050405020304" pitchFamily="18" charset="0"/>
                          <a:cs typeface="Times New Roman" panose="02020603050405020304" pitchFamily="18" charset="0"/>
                        </a:rPr>
                        <a:t>11-5</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3-4</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3-6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9845" algn="l">
                        <a:lnSpc>
                          <a:spcPct val="100000"/>
                        </a:lnSpc>
                      </a:pPr>
                      <a:r>
                        <a:rPr sz="900" b="1" spc="0" baseline="0" dirty="0">
                          <a:latin typeface="Times New Roman" panose="02020603050405020304" pitchFamily="18" charset="0"/>
                          <a:cs typeface="Times New Roman" panose="02020603050405020304" pitchFamily="18" charset="0"/>
                        </a:rPr>
                        <a:t>2-10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5"/>
                  </a:ext>
                </a:extLst>
              </a:tr>
              <a:tr h="158750">
                <a:tc vMerge="1">
                  <a:txBody>
                    <a:bodyPr/>
                    <a:lstStyle/>
                    <a:p>
                      <a:endParaRPr/>
                    </a:p>
                  </a:txBody>
                  <a:tcPr marL="0" marR="0" marT="32384" marB="0">
                    <a:lnL w="28575">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2384" algn="l">
                        <a:lnSpc>
                          <a:spcPct val="100000"/>
                        </a:lnSpc>
                      </a:pPr>
                      <a:r>
                        <a:rPr sz="900" b="1" spc="0" baseline="0" dirty="0">
                          <a:latin typeface="Times New Roman" panose="02020603050405020304" pitchFamily="18" charset="0"/>
                          <a:cs typeface="Times New Roman" panose="02020603050405020304" pitchFamily="18" charset="0"/>
                        </a:rPr>
                        <a:t>2x12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18-0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00990" algn="l">
                        <a:lnSpc>
                          <a:spcPct val="100000"/>
                        </a:lnSpc>
                      </a:pPr>
                      <a:r>
                        <a:rPr sz="900" b="1" spc="0" baseline="0" dirty="0">
                          <a:latin typeface="Times New Roman" panose="02020603050405020304" pitchFamily="18" charset="0"/>
                          <a:cs typeface="Times New Roman" panose="02020603050405020304" pitchFamily="18" charset="0"/>
                        </a:rPr>
                        <a:t>16-6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284480" algn="l">
                        <a:lnSpc>
                          <a:spcPct val="100000"/>
                        </a:lnSpc>
                      </a:pPr>
                      <a:r>
                        <a:rPr sz="900" b="1" spc="0" baseline="0" dirty="0">
                          <a:latin typeface="Times New Roman" panose="02020603050405020304" pitchFamily="18" charset="0"/>
                          <a:cs typeface="Times New Roman" panose="02020603050405020304" pitchFamily="18" charset="0"/>
                        </a:rPr>
                        <a:t>13-6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4-6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4-2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3-4</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6"/>
                  </a:ext>
                </a:extLst>
              </a:tr>
              <a:tr h="158750">
                <a:tc rowSpan="4">
                  <a:txBody>
                    <a:bodyPr/>
                    <a:lstStyle/>
                    <a:p>
                      <a:pPr marL="19685" marR="346710" algn="l">
                        <a:lnSpc>
                          <a:spcPct val="100000"/>
                        </a:lnSpc>
                      </a:pPr>
                      <a:r>
                        <a:rPr sz="1050" b="1" spc="0" baseline="0" dirty="0">
                          <a:latin typeface="Times New Roman" panose="02020603050405020304" pitchFamily="18" charset="0"/>
                          <a:cs typeface="Times New Roman" panose="02020603050405020304" pitchFamily="18" charset="0"/>
                        </a:rPr>
                        <a:t>Douglas fir- larch, hem- fir, spruce-pine-fir</a:t>
                      </a:r>
                      <a:endParaRPr sz="1050" spc="0" baseline="0" dirty="0">
                        <a:latin typeface="Times New Roman" panose="02020603050405020304" pitchFamily="18" charset="0"/>
                        <a:cs typeface="Times New Roman" panose="02020603050405020304" pitchFamily="18" charset="0"/>
                      </a:endParaRPr>
                    </a:p>
                  </a:txBody>
                  <a:tcPr marL="0" marR="0" marT="0" marB="0">
                    <a:lnL w="28575">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21590" algn="l">
                        <a:lnSpc>
                          <a:spcPct val="100000"/>
                        </a:lnSpc>
                      </a:pPr>
                      <a:r>
                        <a:rPr sz="900" b="1" spc="0" baseline="0" dirty="0">
                          <a:latin typeface="Times New Roman" panose="02020603050405020304" pitchFamily="18" charset="0"/>
                          <a:cs typeface="Times New Roman" panose="02020603050405020304" pitchFamily="18" charset="0"/>
                        </a:rPr>
                        <a:t>2x6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9-6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16865" algn="l">
                        <a:lnSpc>
                          <a:spcPct val="100000"/>
                        </a:lnSpc>
                      </a:pPr>
                      <a:r>
                        <a:rPr sz="900" b="1" spc="0" baseline="0" dirty="0">
                          <a:latin typeface="Times New Roman" panose="02020603050405020304" pitchFamily="18" charset="0"/>
                          <a:cs typeface="Times New Roman" panose="02020603050405020304" pitchFamily="18" charset="0"/>
                        </a:rPr>
                        <a:t>8-8</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11150" algn="l">
                        <a:lnSpc>
                          <a:spcPct val="100000"/>
                        </a:lnSpc>
                      </a:pPr>
                      <a:r>
                        <a:rPr sz="900" b="1" spc="0" baseline="0" dirty="0">
                          <a:latin typeface="Times New Roman" panose="02020603050405020304" pitchFamily="18" charset="0"/>
                          <a:cs typeface="Times New Roman" panose="02020603050405020304" pitchFamily="18" charset="0"/>
                        </a:rPr>
                        <a:t>7-2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1-2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1-3</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1-5</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7"/>
                  </a:ext>
                </a:extLst>
              </a:tr>
              <a:tr h="158750">
                <a:tc vMerge="1">
                  <a:txBody>
                    <a:bodyPr/>
                    <a:lstStyle/>
                    <a:p>
                      <a:endParaRPr/>
                    </a:p>
                  </a:txBody>
                  <a:tcPr marL="0" marR="0" marT="0" marB="0">
                    <a:lnL w="28575">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21590" algn="l">
                        <a:lnSpc>
                          <a:spcPct val="100000"/>
                        </a:lnSpc>
                      </a:pPr>
                      <a:r>
                        <a:rPr sz="900" b="1" spc="0" baseline="0" dirty="0">
                          <a:latin typeface="Times New Roman" panose="02020603050405020304" pitchFamily="18" charset="0"/>
                          <a:cs typeface="Times New Roman" panose="02020603050405020304" pitchFamily="18" charset="0"/>
                        </a:rPr>
                        <a:t>2x8</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12-6</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00990" algn="l">
                        <a:lnSpc>
                          <a:spcPct val="100000"/>
                        </a:lnSpc>
                      </a:pPr>
                      <a:r>
                        <a:rPr sz="900" b="1" spc="0" baseline="0" dirty="0">
                          <a:latin typeface="Times New Roman" panose="02020603050405020304" pitchFamily="18" charset="0"/>
                          <a:cs typeface="Times New Roman" panose="02020603050405020304" pitchFamily="18" charset="0"/>
                        </a:rPr>
                        <a:t>11-1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11150" algn="l">
                        <a:lnSpc>
                          <a:spcPct val="100000"/>
                        </a:lnSpc>
                      </a:pPr>
                      <a:r>
                        <a:rPr sz="900" b="1" spc="0" baseline="0" dirty="0">
                          <a:latin typeface="Times New Roman" panose="02020603050405020304" pitchFamily="18" charset="0"/>
                          <a:cs typeface="Times New Roman" panose="02020603050405020304" pitchFamily="18" charset="0"/>
                        </a:rPr>
                        <a:t>9-1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1-11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2-1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2-3</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8"/>
                  </a:ext>
                </a:extLst>
              </a:tr>
              <a:tr h="158750">
                <a:tc vMerge="1">
                  <a:txBody>
                    <a:bodyPr/>
                    <a:lstStyle/>
                    <a:p>
                      <a:endParaRPr/>
                    </a:p>
                  </a:txBody>
                  <a:tcPr marL="0" marR="0" marT="0" marB="0">
                    <a:lnL w="28575">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32384" algn="l">
                        <a:lnSpc>
                          <a:spcPct val="100000"/>
                        </a:lnSpc>
                      </a:pPr>
                      <a:r>
                        <a:rPr sz="900" b="1" spc="0" baseline="0" dirty="0">
                          <a:latin typeface="Times New Roman" panose="02020603050405020304" pitchFamily="18" charset="0"/>
                          <a:cs typeface="Times New Roman" panose="02020603050405020304" pitchFamily="18" charset="0"/>
                        </a:rPr>
                        <a:t>2x10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15-8</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300990" algn="l">
                        <a:lnSpc>
                          <a:spcPct val="100000"/>
                        </a:lnSpc>
                      </a:pPr>
                      <a:r>
                        <a:rPr sz="900" b="1" spc="0" baseline="0" dirty="0">
                          <a:latin typeface="Times New Roman" panose="02020603050405020304" pitchFamily="18" charset="0"/>
                          <a:cs typeface="Times New Roman" panose="02020603050405020304" pitchFamily="18" charset="0"/>
                        </a:rPr>
                        <a:t>13-7</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284480" algn="l">
                        <a:lnSpc>
                          <a:spcPct val="100000"/>
                        </a:lnSpc>
                      </a:pPr>
                      <a:r>
                        <a:rPr sz="900" b="1" spc="0" baseline="0" dirty="0">
                          <a:latin typeface="Times New Roman" panose="02020603050405020304" pitchFamily="18" charset="0"/>
                          <a:cs typeface="Times New Roman" panose="02020603050405020304" pitchFamily="18" charset="0"/>
                        </a:rPr>
                        <a:t>11-1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3-1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L="302260" algn="l">
                        <a:lnSpc>
                          <a:spcPct val="100000"/>
                        </a:lnSpc>
                      </a:pPr>
                      <a:r>
                        <a:rPr sz="900" b="1" spc="0" baseline="0" dirty="0">
                          <a:latin typeface="Times New Roman" panose="02020603050405020304" pitchFamily="18" charset="0"/>
                          <a:cs typeface="Times New Roman" panose="02020603050405020304" pitchFamily="18" charset="0"/>
                        </a:rPr>
                        <a:t>3-5</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19050">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2-9</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19050">
                      <a:solidFill>
                        <a:srgbClr val="000000"/>
                      </a:solidFill>
                      <a:prstDash val="solid"/>
                    </a:lnB>
                  </a:tcPr>
                </a:tc>
                <a:extLst>
                  <a:ext uri="{0D108BD9-81ED-4DB2-BD59-A6C34878D82A}">
                    <a16:rowId xmlns:a16="http://schemas.microsoft.com/office/drawing/2014/main" val="10009"/>
                  </a:ext>
                </a:extLst>
              </a:tr>
              <a:tr h="158750">
                <a:tc vMerge="1">
                  <a:txBody>
                    <a:bodyPr/>
                    <a:lstStyle/>
                    <a:p>
                      <a:endParaRPr/>
                    </a:p>
                  </a:txBody>
                  <a:tcPr marL="0" marR="0" marT="0" marB="0">
                    <a:lnL w="28575">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32384" algn="l">
                        <a:lnSpc>
                          <a:spcPct val="100000"/>
                        </a:lnSpc>
                      </a:pPr>
                      <a:r>
                        <a:rPr sz="900" b="1" spc="0" baseline="0" dirty="0">
                          <a:latin typeface="Times New Roman" panose="02020603050405020304" pitchFamily="18" charset="0"/>
                          <a:cs typeface="Times New Roman" panose="02020603050405020304" pitchFamily="18" charset="0"/>
                        </a:rPr>
                        <a:t>2x12</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28575" algn="l">
                        <a:lnSpc>
                          <a:spcPct val="100000"/>
                        </a:lnSpc>
                      </a:pPr>
                      <a:r>
                        <a:rPr sz="900" b="1" spc="0" baseline="0" dirty="0">
                          <a:latin typeface="Times New Roman" panose="02020603050405020304" pitchFamily="18" charset="0"/>
                          <a:cs typeface="Times New Roman" panose="02020603050405020304" pitchFamily="18" charset="0"/>
                        </a:rPr>
                        <a:t>18-0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300990" algn="l">
                        <a:lnSpc>
                          <a:spcPct val="100000"/>
                        </a:lnSpc>
                      </a:pPr>
                      <a:r>
                        <a:rPr sz="900" b="1" spc="0" baseline="0" dirty="0">
                          <a:latin typeface="Times New Roman" panose="02020603050405020304" pitchFamily="18" charset="0"/>
                          <a:cs typeface="Times New Roman" panose="02020603050405020304" pitchFamily="18" charset="0"/>
                        </a:rPr>
                        <a:t>15-9</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L="258445" algn="l">
                        <a:lnSpc>
                          <a:spcPct val="100000"/>
                        </a:lnSpc>
                      </a:pPr>
                      <a:r>
                        <a:rPr sz="900" b="1" spc="0" baseline="0" dirty="0">
                          <a:latin typeface="Times New Roman" panose="02020603050405020304" pitchFamily="18" charset="0"/>
                          <a:cs typeface="Times New Roman" panose="02020603050405020304" pitchFamily="18" charset="0"/>
                        </a:rPr>
                        <a:t>12-10</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18415" algn="l">
                        <a:lnSpc>
                          <a:spcPct val="100000"/>
                        </a:lnSpc>
                      </a:pPr>
                      <a:r>
                        <a:rPr sz="900" b="1" spc="0" baseline="0" dirty="0">
                          <a:latin typeface="Times New Roman" panose="02020603050405020304" pitchFamily="18" charset="0"/>
                          <a:cs typeface="Times New Roman" panose="02020603050405020304" pitchFamily="18" charset="0"/>
                        </a:rPr>
                        <a:t>4-6</a:t>
                      </a:r>
                      <a:endParaRPr sz="900" spc="0" baseline="0" dirty="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L="275590" algn="l">
                        <a:lnSpc>
                          <a:spcPct val="100000"/>
                        </a:lnSpc>
                      </a:pPr>
                      <a:r>
                        <a:rPr sz="900" b="1" spc="0" baseline="0" dirty="0">
                          <a:latin typeface="Times New Roman" panose="02020603050405020304" pitchFamily="18" charset="0"/>
                          <a:cs typeface="Times New Roman" panose="02020603050405020304" pitchFamily="18" charset="0"/>
                        </a:rPr>
                        <a:t>3-11</a:t>
                      </a:r>
                      <a:endParaRPr sz="900" spc="0" baseline="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12700">
                      <a:solidFill>
                        <a:srgbClr val="000000"/>
                      </a:solidFill>
                      <a:prstDash val="solid"/>
                    </a:lnR>
                    <a:lnT w="19050">
                      <a:solidFill>
                        <a:srgbClr val="000000"/>
                      </a:solidFill>
                      <a:prstDash val="solid"/>
                    </a:lnT>
                    <a:lnB w="28575">
                      <a:solidFill>
                        <a:srgbClr val="000000"/>
                      </a:solidFill>
                      <a:prstDash val="solid"/>
                    </a:lnB>
                  </a:tcPr>
                </a:tc>
                <a:tc>
                  <a:txBody>
                    <a:bodyPr/>
                    <a:lstStyle/>
                    <a:p>
                      <a:pPr marR="19685" algn="l">
                        <a:lnSpc>
                          <a:spcPct val="100000"/>
                        </a:lnSpc>
                      </a:pPr>
                      <a:r>
                        <a:rPr sz="900" b="1" spc="0" baseline="0" dirty="0">
                          <a:latin typeface="Times New Roman" panose="02020603050405020304" pitchFamily="18" charset="0"/>
                          <a:cs typeface="Times New Roman" panose="02020603050405020304" pitchFamily="18" charset="0"/>
                        </a:rPr>
                        <a:t>3-3</a:t>
                      </a:r>
                      <a:endParaRPr sz="900" spc="0" baseline="0" dirty="0">
                        <a:latin typeface="Times New Roman" panose="02020603050405020304" pitchFamily="18" charset="0"/>
                        <a:cs typeface="Times New Roman" panose="02020603050405020304" pitchFamily="18" charset="0"/>
                      </a:endParaRPr>
                    </a:p>
                  </a:txBody>
                  <a:tcPr marL="0" marR="0" marT="0" marB="0">
                    <a:lnL w="12700">
                      <a:solidFill>
                        <a:srgbClr val="000000"/>
                      </a:solidFill>
                      <a:prstDash val="solid"/>
                    </a:lnL>
                    <a:lnR w="28575">
                      <a:solidFill>
                        <a:srgbClr val="000000"/>
                      </a:solidFill>
                      <a:prstDash val="solid"/>
                    </a:lnR>
                    <a:lnT w="19050">
                      <a:solidFill>
                        <a:srgbClr val="000000"/>
                      </a:solidFill>
                      <a:prstDash val="solid"/>
                    </a:lnT>
                    <a:lnB w="28575">
                      <a:solidFill>
                        <a:srgbClr val="000000"/>
                      </a:solidFill>
                      <a:prstDash val="solid"/>
                    </a:lnB>
                  </a:tcPr>
                </a:tc>
                <a:extLst>
                  <a:ext uri="{0D108BD9-81ED-4DB2-BD59-A6C34878D82A}">
                    <a16:rowId xmlns:a16="http://schemas.microsoft.com/office/drawing/2014/main" val="10010"/>
                  </a:ext>
                </a:extLst>
              </a:tr>
            </a:tbl>
          </a:graphicData>
        </a:graphic>
      </p:graphicFrame>
      <p:sp>
        <p:nvSpPr>
          <p:cNvPr id="32" name="object 32"/>
          <p:cNvSpPr txBox="1">
            <a:spLocks noGrp="1"/>
          </p:cNvSpPr>
          <p:nvPr>
            <p:ph type="sldNum" sz="quarter" idx="7"/>
          </p:nvPr>
        </p:nvSpPr>
        <p:spPr>
          <a:prstGeom prst="rect">
            <a:avLst/>
          </a:prstGeom>
        </p:spPr>
        <p:txBody>
          <a:bodyPr vert="horz" wrap="square" lIns="0" tIns="49796" rIns="0" bIns="0" rtlCol="0">
            <a:spAutoFit/>
          </a:bodyPr>
          <a:lstStyle/>
          <a:p>
            <a:pPr marL="38100">
              <a:lnSpc>
                <a:spcPts val="2065"/>
              </a:lnSpc>
            </a:pPr>
            <a:fld id="{81D60167-4931-47E6-BA6A-407CBD079E47}" type="slidenum">
              <a:rPr spc="-50" dirty="0">
                <a:solidFill>
                  <a:srgbClr val="000000"/>
                </a:solidFill>
                <a:latin typeface="Times New Roman"/>
                <a:cs typeface="Times New Roman"/>
              </a:rPr>
              <a:t>5</a:t>
            </a:fld>
            <a:endParaRPr spc="-50" dirty="0">
              <a:solidFill>
                <a:srgbClr val="000000"/>
              </a:solidFill>
              <a:latin typeface="Times New Roman"/>
              <a:cs typeface="Times New Roman"/>
            </a:endParaRPr>
          </a:p>
        </p:txBody>
      </p:sp>
      <p:sp>
        <p:nvSpPr>
          <p:cNvPr id="29" name="object 29"/>
          <p:cNvSpPr txBox="1"/>
          <p:nvPr/>
        </p:nvSpPr>
        <p:spPr>
          <a:xfrm>
            <a:off x="884871" y="4042667"/>
            <a:ext cx="4242435" cy="151323"/>
          </a:xfrm>
          <a:prstGeom prst="rect">
            <a:avLst/>
          </a:prstGeom>
        </p:spPr>
        <p:txBody>
          <a:bodyPr vert="horz" wrap="square" lIns="0" tIns="12700" rIns="0" bIns="0" rtlCol="0">
            <a:spAutoFit/>
          </a:bodyPr>
          <a:lstStyle/>
          <a:p>
            <a:pPr algn="l">
              <a:lnSpc>
                <a:spcPct val="100000"/>
              </a:lnSpc>
              <a:tabLst>
                <a:tab pos="3995420" algn="l"/>
              </a:tabLst>
            </a:pPr>
            <a:r>
              <a:rPr sz="900" dirty="0">
                <a:latin typeface="Times New Roman" panose="02020603050405020304" pitchFamily="18" charset="0"/>
                <a:cs typeface="Times New Roman" panose="02020603050405020304" pitchFamily="18" charset="0"/>
              </a:rPr>
              <a:t>Other Wood Species are subject to review by the Authority Having Jurisdiction</a:t>
            </a:r>
            <a:r>
              <a:rPr lang="en-US" sz="900" dirty="0">
                <a:latin typeface="Times New Roman" panose="02020603050405020304" pitchFamily="18" charset="0"/>
                <a:cs typeface="Times New Roman" panose="02020603050405020304" pitchFamily="18" charset="0"/>
              </a:rPr>
              <a:t> </a:t>
            </a:r>
            <a:r>
              <a:rPr sz="900" dirty="0">
                <a:latin typeface="Times New Roman" panose="02020603050405020304" pitchFamily="18" charset="0"/>
                <a:cs typeface="Times New Roman" panose="02020603050405020304" pitchFamily="18" charset="0"/>
              </a:rPr>
              <a:t>(AHJ)</a:t>
            </a:r>
          </a:p>
        </p:txBody>
      </p:sp>
      <p:sp>
        <p:nvSpPr>
          <p:cNvPr id="30" name="object 30"/>
          <p:cNvSpPr txBox="1"/>
          <p:nvPr/>
        </p:nvSpPr>
        <p:spPr>
          <a:xfrm>
            <a:off x="687346" y="7374194"/>
            <a:ext cx="3350668" cy="180178"/>
          </a:xfrm>
          <a:prstGeom prst="rect">
            <a:avLst/>
          </a:prstGeom>
        </p:spPr>
        <p:txBody>
          <a:bodyPr vert="horz" wrap="square" lIns="0" tIns="56515" rIns="0" bIns="0" rtlCol="0">
            <a:spAutoFit/>
          </a:bodyPr>
          <a:lstStyle/>
          <a:p>
            <a:pPr marL="12700">
              <a:lnSpc>
                <a:spcPct val="100000"/>
              </a:lnSpc>
              <a:spcBef>
                <a:spcPts val="445"/>
              </a:spcBef>
            </a:pPr>
            <a:r>
              <a:rPr sz="800" dirty="0">
                <a:latin typeface="Arial"/>
                <a:cs typeface="Arial"/>
              </a:rPr>
              <a:t>Other Wood Species are subject to review by the AHJ</a:t>
            </a:r>
          </a:p>
        </p:txBody>
      </p:sp>
      <p:sp>
        <p:nvSpPr>
          <p:cNvPr id="35" name="object 2">
            <a:extLst>
              <a:ext uri="{FF2B5EF4-FFF2-40B4-BE49-F238E27FC236}">
                <a16:creationId xmlns:a16="http://schemas.microsoft.com/office/drawing/2014/main" id="{4D553A90-903E-F3F2-190D-81B87D336D78}"/>
              </a:ext>
            </a:extLst>
          </p:cNvPr>
          <p:cNvSpPr txBox="1"/>
          <p:nvPr/>
        </p:nvSpPr>
        <p:spPr>
          <a:xfrm>
            <a:off x="6763919" y="310555"/>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p>
        </p:txBody>
      </p:sp>
      <p:sp>
        <p:nvSpPr>
          <p:cNvPr id="31" name="TextBox 30">
            <a:extLst>
              <a:ext uri="{FF2B5EF4-FFF2-40B4-BE49-F238E27FC236}">
                <a16:creationId xmlns:a16="http://schemas.microsoft.com/office/drawing/2014/main" id="{75986C8B-03F3-CAEB-986E-6C9841678A71}"/>
              </a:ext>
            </a:extLst>
          </p:cNvPr>
          <p:cNvSpPr txBox="1"/>
          <p:nvPr/>
        </p:nvSpPr>
        <p:spPr>
          <a:xfrm>
            <a:off x="729989" y="1067123"/>
            <a:ext cx="5014707" cy="215444"/>
          </a:xfrm>
          <a:prstGeom prst="rect">
            <a:avLst/>
          </a:prstGeom>
          <a:noFill/>
          <a:ln w="15875">
            <a:noFill/>
          </a:ln>
        </p:spPr>
        <p:txBody>
          <a:bodyPr wrap="square" rtlCol="0">
            <a:spAutoFit/>
          </a:bodyPr>
          <a:lstStyle/>
          <a:p>
            <a:pPr algn="l"/>
            <a:r>
              <a:rPr lang="en-US" sz="800" b="1" dirty="0"/>
              <a:t>TABLE R507.6DECK JOIST SPANS FOR COMMON LUMBER SPECIES</a:t>
            </a:r>
          </a:p>
        </p:txBody>
      </p:sp>
      <p:sp>
        <p:nvSpPr>
          <p:cNvPr id="33" name="TextBox 32">
            <a:extLst>
              <a:ext uri="{FF2B5EF4-FFF2-40B4-BE49-F238E27FC236}">
                <a16:creationId xmlns:a16="http://schemas.microsoft.com/office/drawing/2014/main" id="{87EBF233-1E7B-71D2-AEC1-834C64A39A78}"/>
              </a:ext>
            </a:extLst>
          </p:cNvPr>
          <p:cNvSpPr txBox="1"/>
          <p:nvPr/>
        </p:nvSpPr>
        <p:spPr>
          <a:xfrm>
            <a:off x="633412" y="4214062"/>
            <a:ext cx="2489614" cy="215444"/>
          </a:xfrm>
          <a:prstGeom prst="rect">
            <a:avLst/>
          </a:prstGeom>
          <a:noFill/>
          <a:ln w="15875">
            <a:noFill/>
          </a:ln>
        </p:spPr>
        <p:txBody>
          <a:bodyPr wrap="square" rtlCol="0">
            <a:spAutoFit/>
          </a:bodyPr>
          <a:lstStyle/>
          <a:p>
            <a:r>
              <a:rPr lang="en-US" sz="800" b="1" dirty="0"/>
              <a:t>TABLE R507.5 DECK BEAM SPAN LENGTHS</a:t>
            </a:r>
          </a:p>
        </p:txBody>
      </p:sp>
      <p:sp>
        <p:nvSpPr>
          <p:cNvPr id="34" name="object 30">
            <a:extLst>
              <a:ext uri="{FF2B5EF4-FFF2-40B4-BE49-F238E27FC236}">
                <a16:creationId xmlns:a16="http://schemas.microsoft.com/office/drawing/2014/main" id="{74F149F5-C7CB-8FF8-E356-1F60C2B4C242}"/>
              </a:ext>
            </a:extLst>
          </p:cNvPr>
          <p:cNvSpPr txBox="1"/>
          <p:nvPr/>
        </p:nvSpPr>
        <p:spPr>
          <a:xfrm>
            <a:off x="701763" y="7596235"/>
            <a:ext cx="2892070" cy="272510"/>
          </a:xfrm>
          <a:prstGeom prst="rect">
            <a:avLst/>
          </a:prstGeom>
        </p:spPr>
        <p:txBody>
          <a:bodyPr vert="horz" wrap="square" lIns="0" tIns="56515" rIns="0" bIns="0" rtlCol="0">
            <a:spAutoFit/>
          </a:bodyPr>
          <a:lstStyle/>
          <a:p>
            <a:pPr marL="71755">
              <a:lnSpc>
                <a:spcPct val="100000"/>
              </a:lnSpc>
              <a:spcBef>
                <a:spcPts val="459"/>
              </a:spcBef>
            </a:pPr>
            <a:r>
              <a:rPr sz="1400" b="1" spc="-65" dirty="0">
                <a:solidFill>
                  <a:srgbClr val="FFFFFF"/>
                </a:solidFill>
                <a:latin typeface="Palatino Linotype"/>
                <a:cs typeface="Palatino Linotype"/>
              </a:rPr>
              <a:t>Table</a:t>
            </a:r>
            <a:r>
              <a:rPr sz="1400" b="1" spc="-35" dirty="0">
                <a:solidFill>
                  <a:srgbClr val="FFFFFF"/>
                </a:solidFill>
                <a:latin typeface="Palatino Linotype"/>
                <a:cs typeface="Palatino Linotype"/>
              </a:rPr>
              <a:t> </a:t>
            </a:r>
            <a:r>
              <a:rPr sz="1400" b="1" dirty="0">
                <a:solidFill>
                  <a:srgbClr val="FFFFFF"/>
                </a:solidFill>
                <a:latin typeface="Palatino Linotype"/>
                <a:cs typeface="Palatino Linotype"/>
              </a:rPr>
              <a:t>4</a:t>
            </a:r>
            <a:r>
              <a:rPr sz="1400" b="1" spc="-35" dirty="0">
                <a:solidFill>
                  <a:srgbClr val="FFFFFF"/>
                </a:solidFill>
                <a:latin typeface="Palatino Linotype"/>
                <a:cs typeface="Palatino Linotype"/>
              </a:rPr>
              <a:t> </a:t>
            </a:r>
            <a:r>
              <a:rPr sz="1400" b="1" dirty="0">
                <a:solidFill>
                  <a:srgbClr val="FFFFFF"/>
                </a:solidFill>
                <a:latin typeface="Palatino Linotype"/>
                <a:cs typeface="Palatino Linotype"/>
              </a:rPr>
              <a:t>-</a:t>
            </a:r>
            <a:r>
              <a:rPr sz="1400" b="1" spc="-35" dirty="0">
                <a:solidFill>
                  <a:srgbClr val="FFFFFF"/>
                </a:solidFill>
                <a:latin typeface="Palatino Linotype"/>
                <a:cs typeface="Palatino Linotype"/>
              </a:rPr>
              <a:t> </a:t>
            </a:r>
            <a:r>
              <a:rPr sz="1400" b="1" spc="-50" dirty="0">
                <a:solidFill>
                  <a:srgbClr val="FFFFFF"/>
                </a:solidFill>
                <a:latin typeface="Palatino Linotype"/>
                <a:cs typeface="Palatino Linotype"/>
              </a:rPr>
              <a:t>Wood</a:t>
            </a:r>
            <a:r>
              <a:rPr sz="1400" b="1" spc="-35" dirty="0">
                <a:solidFill>
                  <a:srgbClr val="FFFFFF"/>
                </a:solidFill>
                <a:latin typeface="Palatino Linotype"/>
                <a:cs typeface="Palatino Linotype"/>
              </a:rPr>
              <a:t> </a:t>
            </a:r>
            <a:r>
              <a:rPr sz="1400" b="1" spc="-20" dirty="0">
                <a:solidFill>
                  <a:srgbClr val="FFFFFF"/>
                </a:solidFill>
                <a:latin typeface="Palatino Linotype"/>
                <a:cs typeface="Palatino Linotype"/>
              </a:rPr>
              <a:t>Post</a:t>
            </a:r>
            <a:endParaRPr sz="1400" dirty="0">
              <a:latin typeface="Palatino Linotype"/>
              <a:cs typeface="Palatino Linotype"/>
            </a:endParaRPr>
          </a:p>
        </p:txBody>
      </p:sp>
      <p:sp>
        <p:nvSpPr>
          <p:cNvPr id="36" name="TextBox 35">
            <a:extLst>
              <a:ext uri="{FF2B5EF4-FFF2-40B4-BE49-F238E27FC236}">
                <a16:creationId xmlns:a16="http://schemas.microsoft.com/office/drawing/2014/main" id="{BD8128F5-7B1B-46F9-0C0A-A50577126663}"/>
              </a:ext>
            </a:extLst>
          </p:cNvPr>
          <p:cNvSpPr txBox="1"/>
          <p:nvPr/>
        </p:nvSpPr>
        <p:spPr>
          <a:xfrm>
            <a:off x="2861188" y="7649469"/>
            <a:ext cx="2489614" cy="215444"/>
          </a:xfrm>
          <a:prstGeom prst="rect">
            <a:avLst/>
          </a:prstGeom>
          <a:noFill/>
          <a:ln w="15875">
            <a:noFill/>
          </a:ln>
        </p:spPr>
        <p:txBody>
          <a:bodyPr wrap="square" rtlCol="0">
            <a:spAutoFit/>
          </a:bodyPr>
          <a:lstStyle/>
          <a:p>
            <a:r>
              <a:rPr lang="en-US" sz="800" b="1" dirty="0"/>
              <a:t>TABLE R507.4 DECK POST HEIGHT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591172" y="1138567"/>
            <a:ext cx="6604634" cy="2381250"/>
            <a:chOff x="591172" y="1138567"/>
            <a:chExt cx="6604634" cy="2381250"/>
          </a:xfrm>
        </p:grpSpPr>
        <p:sp>
          <p:nvSpPr>
            <p:cNvPr id="4" name="object 4"/>
            <p:cNvSpPr/>
            <p:nvPr/>
          </p:nvSpPr>
          <p:spPr>
            <a:xfrm>
              <a:off x="616572" y="1163967"/>
              <a:ext cx="1038860" cy="266065"/>
            </a:xfrm>
            <a:custGeom>
              <a:avLst/>
              <a:gdLst/>
              <a:ahLst/>
              <a:cxnLst/>
              <a:rect l="l" t="t" r="r" b="b"/>
              <a:pathLst>
                <a:path w="1038860" h="266065">
                  <a:moveTo>
                    <a:pt x="911504" y="0"/>
                  </a:moveTo>
                  <a:lnTo>
                    <a:pt x="127000" y="0"/>
                  </a:lnTo>
                  <a:lnTo>
                    <a:pt x="77565" y="9980"/>
                  </a:lnTo>
                  <a:lnTo>
                    <a:pt x="37196" y="37196"/>
                  </a:lnTo>
                  <a:lnTo>
                    <a:pt x="9980" y="77565"/>
                  </a:lnTo>
                  <a:lnTo>
                    <a:pt x="0" y="127000"/>
                  </a:lnTo>
                  <a:lnTo>
                    <a:pt x="0" y="258064"/>
                  </a:lnTo>
                  <a:lnTo>
                    <a:pt x="571" y="266052"/>
                  </a:lnTo>
                  <a:lnTo>
                    <a:pt x="571" y="263740"/>
                  </a:lnTo>
                  <a:lnTo>
                    <a:pt x="1038136" y="263740"/>
                  </a:lnTo>
                  <a:lnTo>
                    <a:pt x="1038390" y="260527"/>
                  </a:lnTo>
                  <a:lnTo>
                    <a:pt x="1038504" y="127000"/>
                  </a:lnTo>
                  <a:lnTo>
                    <a:pt x="1028524" y="77565"/>
                  </a:lnTo>
                  <a:lnTo>
                    <a:pt x="1001307" y="37196"/>
                  </a:lnTo>
                  <a:lnTo>
                    <a:pt x="960939" y="9980"/>
                  </a:lnTo>
                  <a:lnTo>
                    <a:pt x="91150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 name="object 5"/>
            <p:cNvSpPr/>
            <p:nvPr/>
          </p:nvSpPr>
          <p:spPr>
            <a:xfrm>
              <a:off x="616572" y="1163967"/>
              <a:ext cx="1038860" cy="266065"/>
            </a:xfrm>
            <a:custGeom>
              <a:avLst/>
              <a:gdLst/>
              <a:ahLst/>
              <a:cxnLst/>
              <a:rect l="l" t="t" r="r" b="b"/>
              <a:pathLst>
                <a:path w="1038860" h="266065">
                  <a:moveTo>
                    <a:pt x="127000" y="0"/>
                  </a:moveTo>
                  <a:lnTo>
                    <a:pt x="911504" y="0"/>
                  </a:lnTo>
                  <a:lnTo>
                    <a:pt x="960939" y="9980"/>
                  </a:lnTo>
                  <a:lnTo>
                    <a:pt x="1001307" y="37196"/>
                  </a:lnTo>
                  <a:lnTo>
                    <a:pt x="1028524" y="77565"/>
                  </a:lnTo>
                  <a:lnTo>
                    <a:pt x="1038504" y="127000"/>
                  </a:lnTo>
                  <a:lnTo>
                    <a:pt x="1038504" y="254000"/>
                  </a:lnTo>
                  <a:lnTo>
                    <a:pt x="1038504" y="257276"/>
                  </a:lnTo>
                  <a:lnTo>
                    <a:pt x="1038390" y="260527"/>
                  </a:lnTo>
                  <a:lnTo>
                    <a:pt x="1038136" y="263740"/>
                  </a:lnTo>
                  <a:lnTo>
                    <a:pt x="571" y="263740"/>
                  </a:lnTo>
                  <a:lnTo>
                    <a:pt x="571" y="266052"/>
                  </a:lnTo>
                  <a:lnTo>
                    <a:pt x="190"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 name="object 6"/>
            <p:cNvSpPr/>
            <p:nvPr/>
          </p:nvSpPr>
          <p:spPr>
            <a:xfrm>
              <a:off x="4013644" y="1431696"/>
              <a:ext cx="3156585" cy="2063114"/>
            </a:xfrm>
            <a:custGeom>
              <a:avLst/>
              <a:gdLst/>
              <a:ahLst/>
              <a:cxnLst/>
              <a:rect l="l" t="t" r="r" b="b"/>
              <a:pathLst>
                <a:path w="3156584" h="2063114">
                  <a:moveTo>
                    <a:pt x="0" y="0"/>
                  </a:moveTo>
                  <a:lnTo>
                    <a:pt x="3156496" y="0"/>
                  </a:lnTo>
                  <a:lnTo>
                    <a:pt x="3156496" y="2062721"/>
                  </a:lnTo>
                  <a:lnTo>
                    <a:pt x="0" y="2062721"/>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 name="object 7"/>
            <p:cNvSpPr/>
            <p:nvPr/>
          </p:nvSpPr>
          <p:spPr>
            <a:xfrm>
              <a:off x="4013644" y="1163967"/>
              <a:ext cx="1038860" cy="266065"/>
            </a:xfrm>
            <a:custGeom>
              <a:avLst/>
              <a:gdLst/>
              <a:ahLst/>
              <a:cxnLst/>
              <a:rect l="l" t="t" r="r" b="b"/>
              <a:pathLst>
                <a:path w="1038860" h="266065">
                  <a:moveTo>
                    <a:pt x="911491" y="0"/>
                  </a:moveTo>
                  <a:lnTo>
                    <a:pt x="127000" y="0"/>
                  </a:lnTo>
                  <a:lnTo>
                    <a:pt x="77565" y="9980"/>
                  </a:lnTo>
                  <a:lnTo>
                    <a:pt x="37196" y="37196"/>
                  </a:lnTo>
                  <a:lnTo>
                    <a:pt x="9980" y="77565"/>
                  </a:lnTo>
                  <a:lnTo>
                    <a:pt x="0" y="127000"/>
                  </a:lnTo>
                  <a:lnTo>
                    <a:pt x="0" y="258064"/>
                  </a:lnTo>
                  <a:lnTo>
                    <a:pt x="558" y="266052"/>
                  </a:lnTo>
                  <a:lnTo>
                    <a:pt x="558" y="263740"/>
                  </a:lnTo>
                  <a:lnTo>
                    <a:pt x="1038123" y="263740"/>
                  </a:lnTo>
                  <a:lnTo>
                    <a:pt x="1038377" y="260527"/>
                  </a:lnTo>
                  <a:lnTo>
                    <a:pt x="1038491" y="127000"/>
                  </a:lnTo>
                  <a:lnTo>
                    <a:pt x="1028513" y="77565"/>
                  </a:lnTo>
                  <a:lnTo>
                    <a:pt x="1001299" y="37196"/>
                  </a:lnTo>
                  <a:lnTo>
                    <a:pt x="960932" y="9980"/>
                  </a:lnTo>
                  <a:lnTo>
                    <a:pt x="911491"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 name="object 8"/>
            <p:cNvSpPr/>
            <p:nvPr/>
          </p:nvSpPr>
          <p:spPr>
            <a:xfrm>
              <a:off x="4013644" y="1163967"/>
              <a:ext cx="1038860" cy="266065"/>
            </a:xfrm>
            <a:custGeom>
              <a:avLst/>
              <a:gdLst/>
              <a:ahLst/>
              <a:cxnLst/>
              <a:rect l="l" t="t" r="r" b="b"/>
              <a:pathLst>
                <a:path w="1038860" h="266065">
                  <a:moveTo>
                    <a:pt x="127000" y="0"/>
                  </a:moveTo>
                  <a:lnTo>
                    <a:pt x="911491" y="0"/>
                  </a:lnTo>
                  <a:lnTo>
                    <a:pt x="960932" y="9980"/>
                  </a:lnTo>
                  <a:lnTo>
                    <a:pt x="1001299" y="37196"/>
                  </a:lnTo>
                  <a:lnTo>
                    <a:pt x="1028513" y="77565"/>
                  </a:lnTo>
                  <a:lnTo>
                    <a:pt x="1038491" y="127000"/>
                  </a:lnTo>
                  <a:lnTo>
                    <a:pt x="1038491" y="254000"/>
                  </a:lnTo>
                  <a:lnTo>
                    <a:pt x="1038491" y="257276"/>
                  </a:lnTo>
                  <a:lnTo>
                    <a:pt x="1038377" y="260527"/>
                  </a:lnTo>
                  <a:lnTo>
                    <a:pt x="1038123" y="263740"/>
                  </a:lnTo>
                  <a:lnTo>
                    <a:pt x="558" y="263740"/>
                  </a:lnTo>
                  <a:lnTo>
                    <a:pt x="558" y="266052"/>
                  </a:lnTo>
                  <a:lnTo>
                    <a:pt x="190"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9" name="object 9"/>
          <p:cNvSpPr txBox="1"/>
          <p:nvPr/>
        </p:nvSpPr>
        <p:spPr>
          <a:xfrm>
            <a:off x="654672" y="1160818"/>
            <a:ext cx="4122420" cy="228268"/>
          </a:xfrm>
          <a:prstGeom prst="rect">
            <a:avLst/>
          </a:prstGeom>
        </p:spPr>
        <p:txBody>
          <a:bodyPr vert="horz" wrap="square" lIns="0" tIns="12700" rIns="0" bIns="0" rtlCol="0">
            <a:spAutoFit/>
          </a:bodyPr>
          <a:lstStyle/>
          <a:p>
            <a:pPr marL="12700">
              <a:lnSpc>
                <a:spcPct val="100000"/>
              </a:lnSpc>
              <a:spcBef>
                <a:spcPts val="100"/>
              </a:spcBef>
              <a:tabLst>
                <a:tab pos="3409315" algn="l"/>
              </a:tabLst>
            </a:pPr>
            <a:r>
              <a:rPr sz="1400" b="1" dirty="0">
                <a:solidFill>
                  <a:srgbClr val="FFFFFF"/>
                </a:solidFill>
                <a:latin typeface="Times New Roman" panose="02020603050405020304" pitchFamily="18" charset="0"/>
                <a:cs typeface="Times New Roman" panose="02020603050405020304" pitchFamily="18" charset="0"/>
              </a:rPr>
              <a:t>Detail</a:t>
            </a:r>
            <a:r>
              <a:rPr sz="1400" b="1" spc="254" dirty="0">
                <a:solidFill>
                  <a:srgbClr val="FFFFFF"/>
                </a:solidFill>
                <a:latin typeface="Times New Roman" panose="02020603050405020304" pitchFamily="18" charset="0"/>
                <a:cs typeface="Times New Roman" panose="02020603050405020304" pitchFamily="18" charset="0"/>
              </a:rPr>
              <a:t> </a:t>
            </a:r>
            <a:r>
              <a:rPr sz="1400" b="1" spc="-50" dirty="0">
                <a:solidFill>
                  <a:srgbClr val="FFFFFF"/>
                </a:solidFill>
                <a:latin typeface="Times New Roman" panose="02020603050405020304" pitchFamily="18" charset="0"/>
                <a:cs typeface="Times New Roman" panose="02020603050405020304" pitchFamily="18" charset="0"/>
              </a:rPr>
              <a:t>A</a:t>
            </a:r>
            <a:r>
              <a:rPr sz="1400" b="1" dirty="0">
                <a:solidFill>
                  <a:srgbClr val="FFFFFF"/>
                </a:solidFill>
                <a:latin typeface="Times New Roman" panose="02020603050405020304" pitchFamily="18" charset="0"/>
                <a:cs typeface="Times New Roman" panose="02020603050405020304" pitchFamily="18" charset="0"/>
              </a:rPr>
              <a:t>	Detail</a:t>
            </a:r>
            <a:r>
              <a:rPr sz="1400" b="1" spc="254" dirty="0">
                <a:solidFill>
                  <a:srgbClr val="FFFFFF"/>
                </a:solidFill>
                <a:latin typeface="Times New Roman" panose="02020603050405020304" pitchFamily="18" charset="0"/>
                <a:cs typeface="Times New Roman" panose="02020603050405020304" pitchFamily="18" charset="0"/>
              </a:rPr>
              <a:t> </a:t>
            </a:r>
            <a:r>
              <a:rPr sz="1400" b="1" spc="-50" dirty="0">
                <a:solidFill>
                  <a:srgbClr val="FFFFFF"/>
                </a:solidFill>
                <a:latin typeface="Times New Roman" panose="02020603050405020304" pitchFamily="18" charset="0"/>
                <a:cs typeface="Times New Roman" panose="02020603050405020304" pitchFamily="18" charset="0"/>
              </a:rPr>
              <a:t>B</a:t>
            </a:r>
            <a:endParaRPr sz="1400">
              <a:latin typeface="Times New Roman" panose="02020603050405020304" pitchFamily="18" charset="0"/>
              <a:cs typeface="Times New Roman" panose="02020603050405020304" pitchFamily="18" charset="0"/>
            </a:endParaRPr>
          </a:p>
        </p:txBody>
      </p:sp>
      <p:grpSp>
        <p:nvGrpSpPr>
          <p:cNvPr id="10" name="object 10"/>
          <p:cNvGrpSpPr/>
          <p:nvPr/>
        </p:nvGrpSpPr>
        <p:grpSpPr>
          <a:xfrm>
            <a:off x="591172" y="3602367"/>
            <a:ext cx="3207385" cy="2381250"/>
            <a:chOff x="591172" y="3602367"/>
            <a:chExt cx="3207385" cy="2381250"/>
          </a:xfrm>
        </p:grpSpPr>
        <p:sp>
          <p:nvSpPr>
            <p:cNvPr id="11" name="object 11"/>
            <p:cNvSpPr/>
            <p:nvPr/>
          </p:nvSpPr>
          <p:spPr>
            <a:xfrm>
              <a:off x="616576" y="3895496"/>
              <a:ext cx="3156585" cy="2063114"/>
            </a:xfrm>
            <a:custGeom>
              <a:avLst/>
              <a:gdLst/>
              <a:ahLst/>
              <a:cxnLst/>
              <a:rect l="l" t="t" r="r" b="b"/>
              <a:pathLst>
                <a:path w="3156585" h="2063114">
                  <a:moveTo>
                    <a:pt x="0" y="0"/>
                  </a:moveTo>
                  <a:lnTo>
                    <a:pt x="3156496" y="0"/>
                  </a:lnTo>
                  <a:lnTo>
                    <a:pt x="3156496" y="2062721"/>
                  </a:lnTo>
                  <a:lnTo>
                    <a:pt x="0" y="2062721"/>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 name="object 12"/>
            <p:cNvSpPr/>
            <p:nvPr/>
          </p:nvSpPr>
          <p:spPr>
            <a:xfrm>
              <a:off x="616572" y="3627767"/>
              <a:ext cx="1775460" cy="266065"/>
            </a:xfrm>
            <a:custGeom>
              <a:avLst/>
              <a:gdLst/>
              <a:ahLst/>
              <a:cxnLst/>
              <a:rect l="l" t="t" r="r" b="b"/>
              <a:pathLst>
                <a:path w="1775460" h="266064">
                  <a:moveTo>
                    <a:pt x="1648104" y="0"/>
                  </a:moveTo>
                  <a:lnTo>
                    <a:pt x="127000" y="0"/>
                  </a:lnTo>
                  <a:lnTo>
                    <a:pt x="77565" y="9980"/>
                  </a:lnTo>
                  <a:lnTo>
                    <a:pt x="37196" y="37196"/>
                  </a:lnTo>
                  <a:lnTo>
                    <a:pt x="9980" y="77565"/>
                  </a:lnTo>
                  <a:lnTo>
                    <a:pt x="0" y="127000"/>
                  </a:lnTo>
                  <a:lnTo>
                    <a:pt x="0" y="258064"/>
                  </a:lnTo>
                  <a:lnTo>
                    <a:pt x="571" y="266052"/>
                  </a:lnTo>
                  <a:lnTo>
                    <a:pt x="571" y="263740"/>
                  </a:lnTo>
                  <a:lnTo>
                    <a:pt x="1774736" y="263740"/>
                  </a:lnTo>
                  <a:lnTo>
                    <a:pt x="1774990" y="260527"/>
                  </a:lnTo>
                  <a:lnTo>
                    <a:pt x="1775104" y="127000"/>
                  </a:lnTo>
                  <a:lnTo>
                    <a:pt x="1765124" y="77565"/>
                  </a:lnTo>
                  <a:lnTo>
                    <a:pt x="1737907" y="37196"/>
                  </a:lnTo>
                  <a:lnTo>
                    <a:pt x="1697539" y="9980"/>
                  </a:lnTo>
                  <a:lnTo>
                    <a:pt x="164810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 name="object 13"/>
            <p:cNvSpPr/>
            <p:nvPr/>
          </p:nvSpPr>
          <p:spPr>
            <a:xfrm>
              <a:off x="616572" y="3627767"/>
              <a:ext cx="1775460" cy="266065"/>
            </a:xfrm>
            <a:custGeom>
              <a:avLst/>
              <a:gdLst/>
              <a:ahLst/>
              <a:cxnLst/>
              <a:rect l="l" t="t" r="r" b="b"/>
              <a:pathLst>
                <a:path w="1775460" h="266064">
                  <a:moveTo>
                    <a:pt x="127000" y="0"/>
                  </a:moveTo>
                  <a:lnTo>
                    <a:pt x="1648104" y="0"/>
                  </a:lnTo>
                  <a:lnTo>
                    <a:pt x="1697539" y="9980"/>
                  </a:lnTo>
                  <a:lnTo>
                    <a:pt x="1737907" y="37196"/>
                  </a:lnTo>
                  <a:lnTo>
                    <a:pt x="1765124" y="77565"/>
                  </a:lnTo>
                  <a:lnTo>
                    <a:pt x="1775104" y="127000"/>
                  </a:lnTo>
                  <a:lnTo>
                    <a:pt x="1775104" y="254000"/>
                  </a:lnTo>
                  <a:lnTo>
                    <a:pt x="1775104" y="257276"/>
                  </a:lnTo>
                  <a:lnTo>
                    <a:pt x="1774990" y="260527"/>
                  </a:lnTo>
                  <a:lnTo>
                    <a:pt x="1774736" y="263740"/>
                  </a:lnTo>
                  <a:lnTo>
                    <a:pt x="571" y="263740"/>
                  </a:lnTo>
                  <a:lnTo>
                    <a:pt x="571" y="266052"/>
                  </a:lnTo>
                  <a:lnTo>
                    <a:pt x="190"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4" name="object 14"/>
          <p:cNvSpPr txBox="1"/>
          <p:nvPr/>
        </p:nvSpPr>
        <p:spPr>
          <a:xfrm>
            <a:off x="654672" y="3624630"/>
            <a:ext cx="1694814" cy="228268"/>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panose="02020603050405020304" pitchFamily="18" charset="0"/>
                <a:cs typeface="Times New Roman" panose="02020603050405020304" pitchFamily="18" charset="0"/>
              </a:rPr>
              <a:t>Alternate</a:t>
            </a:r>
            <a:r>
              <a:rPr sz="1400" b="1" spc="360" dirty="0">
                <a:solidFill>
                  <a:srgbClr val="FFFFFF"/>
                </a:solidFill>
                <a:latin typeface="Times New Roman" panose="02020603050405020304" pitchFamily="18" charset="0"/>
                <a:cs typeface="Times New Roman" panose="02020603050405020304" pitchFamily="18" charset="0"/>
              </a:rPr>
              <a:t> </a:t>
            </a:r>
            <a:r>
              <a:rPr sz="1400" b="1" dirty="0">
                <a:solidFill>
                  <a:srgbClr val="FFFFFF"/>
                </a:solidFill>
                <a:latin typeface="Times New Roman" panose="02020603050405020304" pitchFamily="18" charset="0"/>
                <a:cs typeface="Times New Roman" panose="02020603050405020304" pitchFamily="18" charset="0"/>
              </a:rPr>
              <a:t>Detail</a:t>
            </a:r>
            <a:r>
              <a:rPr sz="1400" b="1" spc="360" dirty="0">
                <a:solidFill>
                  <a:srgbClr val="FFFFFF"/>
                </a:solidFill>
                <a:latin typeface="Times New Roman" panose="02020603050405020304" pitchFamily="18" charset="0"/>
                <a:cs typeface="Times New Roman" panose="02020603050405020304" pitchFamily="18" charset="0"/>
              </a:rPr>
              <a:t> </a:t>
            </a:r>
            <a:r>
              <a:rPr sz="1400" b="1" spc="40" dirty="0">
                <a:solidFill>
                  <a:srgbClr val="FFFFFF"/>
                </a:solidFill>
                <a:latin typeface="Times New Roman" panose="02020603050405020304" pitchFamily="18" charset="0"/>
                <a:cs typeface="Times New Roman" panose="02020603050405020304" pitchFamily="18" charset="0"/>
              </a:rPr>
              <a:t>B1</a:t>
            </a:r>
            <a:endParaRPr sz="1400">
              <a:latin typeface="Times New Roman" panose="02020603050405020304" pitchFamily="18" charset="0"/>
              <a:cs typeface="Times New Roman" panose="02020603050405020304" pitchFamily="18" charset="0"/>
            </a:endParaRPr>
          </a:p>
        </p:txBody>
      </p:sp>
      <p:grpSp>
        <p:nvGrpSpPr>
          <p:cNvPr id="15" name="object 15"/>
          <p:cNvGrpSpPr/>
          <p:nvPr/>
        </p:nvGrpSpPr>
        <p:grpSpPr>
          <a:xfrm>
            <a:off x="591172" y="3870096"/>
            <a:ext cx="6604634" cy="4773295"/>
            <a:chOff x="591172" y="3870096"/>
            <a:chExt cx="6604634" cy="4773295"/>
          </a:xfrm>
        </p:grpSpPr>
        <p:sp>
          <p:nvSpPr>
            <p:cNvPr id="16" name="object 16"/>
            <p:cNvSpPr/>
            <p:nvPr/>
          </p:nvSpPr>
          <p:spPr>
            <a:xfrm>
              <a:off x="4013644" y="3895496"/>
              <a:ext cx="3156585" cy="2063114"/>
            </a:xfrm>
            <a:custGeom>
              <a:avLst/>
              <a:gdLst/>
              <a:ahLst/>
              <a:cxnLst/>
              <a:rect l="l" t="t" r="r" b="b"/>
              <a:pathLst>
                <a:path w="3156584" h="2063114">
                  <a:moveTo>
                    <a:pt x="0" y="0"/>
                  </a:moveTo>
                  <a:lnTo>
                    <a:pt x="3156496" y="0"/>
                  </a:lnTo>
                  <a:lnTo>
                    <a:pt x="3156496" y="2062721"/>
                  </a:lnTo>
                  <a:lnTo>
                    <a:pt x="0" y="2062721"/>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 name="object 17"/>
            <p:cNvSpPr/>
            <p:nvPr/>
          </p:nvSpPr>
          <p:spPr>
            <a:xfrm>
              <a:off x="616576" y="6346596"/>
              <a:ext cx="6553834" cy="2271395"/>
            </a:xfrm>
            <a:custGeom>
              <a:avLst/>
              <a:gdLst/>
              <a:ahLst/>
              <a:cxnLst/>
              <a:rect l="l" t="t" r="r" b="b"/>
              <a:pathLst>
                <a:path w="6553834" h="2271395">
                  <a:moveTo>
                    <a:pt x="0" y="0"/>
                  </a:moveTo>
                  <a:lnTo>
                    <a:pt x="6553568" y="0"/>
                  </a:lnTo>
                  <a:lnTo>
                    <a:pt x="6553568" y="2271382"/>
                  </a:lnTo>
                  <a:lnTo>
                    <a:pt x="0" y="2271382"/>
                  </a:lnTo>
                  <a:lnTo>
                    <a:pt x="0" y="0"/>
                  </a:lnTo>
                  <a:close/>
                </a:path>
              </a:pathLst>
            </a:custGeom>
            <a:ln w="5079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 name="object 18"/>
            <p:cNvSpPr/>
            <p:nvPr/>
          </p:nvSpPr>
          <p:spPr>
            <a:xfrm>
              <a:off x="616572" y="6078867"/>
              <a:ext cx="1102360" cy="266065"/>
            </a:xfrm>
            <a:custGeom>
              <a:avLst/>
              <a:gdLst/>
              <a:ahLst/>
              <a:cxnLst/>
              <a:rect l="l" t="t" r="r" b="b"/>
              <a:pathLst>
                <a:path w="1102360" h="266064">
                  <a:moveTo>
                    <a:pt x="975004" y="0"/>
                  </a:moveTo>
                  <a:lnTo>
                    <a:pt x="127000" y="0"/>
                  </a:lnTo>
                  <a:lnTo>
                    <a:pt x="77565" y="9980"/>
                  </a:lnTo>
                  <a:lnTo>
                    <a:pt x="37196" y="37196"/>
                  </a:lnTo>
                  <a:lnTo>
                    <a:pt x="9980" y="77565"/>
                  </a:lnTo>
                  <a:lnTo>
                    <a:pt x="0" y="127000"/>
                  </a:lnTo>
                  <a:lnTo>
                    <a:pt x="0" y="258051"/>
                  </a:lnTo>
                  <a:lnTo>
                    <a:pt x="571" y="266052"/>
                  </a:lnTo>
                  <a:lnTo>
                    <a:pt x="571" y="263740"/>
                  </a:lnTo>
                  <a:lnTo>
                    <a:pt x="1101636" y="263740"/>
                  </a:lnTo>
                  <a:lnTo>
                    <a:pt x="1101890" y="260527"/>
                  </a:lnTo>
                  <a:lnTo>
                    <a:pt x="1102004" y="127000"/>
                  </a:lnTo>
                  <a:lnTo>
                    <a:pt x="1092024" y="77565"/>
                  </a:lnTo>
                  <a:lnTo>
                    <a:pt x="1064807" y="37196"/>
                  </a:lnTo>
                  <a:lnTo>
                    <a:pt x="1024439" y="9980"/>
                  </a:lnTo>
                  <a:lnTo>
                    <a:pt x="97500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 name="object 19"/>
            <p:cNvSpPr/>
            <p:nvPr/>
          </p:nvSpPr>
          <p:spPr>
            <a:xfrm>
              <a:off x="616572" y="6078867"/>
              <a:ext cx="1102360" cy="266065"/>
            </a:xfrm>
            <a:custGeom>
              <a:avLst/>
              <a:gdLst/>
              <a:ahLst/>
              <a:cxnLst/>
              <a:rect l="l" t="t" r="r" b="b"/>
              <a:pathLst>
                <a:path w="1102360" h="266064">
                  <a:moveTo>
                    <a:pt x="127000" y="0"/>
                  </a:moveTo>
                  <a:lnTo>
                    <a:pt x="975004" y="0"/>
                  </a:lnTo>
                  <a:lnTo>
                    <a:pt x="1024439" y="9980"/>
                  </a:lnTo>
                  <a:lnTo>
                    <a:pt x="1064807" y="37196"/>
                  </a:lnTo>
                  <a:lnTo>
                    <a:pt x="1092024" y="77565"/>
                  </a:lnTo>
                  <a:lnTo>
                    <a:pt x="1102004" y="127000"/>
                  </a:lnTo>
                  <a:lnTo>
                    <a:pt x="1102004" y="254000"/>
                  </a:lnTo>
                  <a:lnTo>
                    <a:pt x="1102004" y="257276"/>
                  </a:lnTo>
                  <a:lnTo>
                    <a:pt x="1101890" y="260527"/>
                  </a:lnTo>
                  <a:lnTo>
                    <a:pt x="1101636" y="263740"/>
                  </a:lnTo>
                  <a:lnTo>
                    <a:pt x="571" y="263740"/>
                  </a:lnTo>
                  <a:lnTo>
                    <a:pt x="571" y="266052"/>
                  </a:lnTo>
                  <a:lnTo>
                    <a:pt x="190" y="262089"/>
                  </a:lnTo>
                  <a:lnTo>
                    <a:pt x="0" y="258051"/>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0" name="object 20"/>
          <p:cNvSpPr txBox="1"/>
          <p:nvPr/>
        </p:nvSpPr>
        <p:spPr>
          <a:xfrm>
            <a:off x="654672" y="6075730"/>
            <a:ext cx="737870" cy="228268"/>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panose="02020603050405020304" pitchFamily="18" charset="0"/>
                <a:cs typeface="Times New Roman" panose="02020603050405020304" pitchFamily="18" charset="0"/>
              </a:rPr>
              <a:t>Detail</a:t>
            </a:r>
            <a:r>
              <a:rPr sz="1400" b="1" spc="254" dirty="0">
                <a:solidFill>
                  <a:srgbClr val="FFFFFF"/>
                </a:solidFill>
                <a:latin typeface="Times New Roman" panose="02020603050405020304" pitchFamily="18" charset="0"/>
                <a:cs typeface="Times New Roman" panose="02020603050405020304" pitchFamily="18" charset="0"/>
              </a:rPr>
              <a:t> </a:t>
            </a:r>
            <a:r>
              <a:rPr sz="1400" b="1" spc="-50" dirty="0">
                <a:solidFill>
                  <a:srgbClr val="FFFFFF"/>
                </a:solidFill>
                <a:latin typeface="Times New Roman" panose="02020603050405020304" pitchFamily="18" charset="0"/>
                <a:cs typeface="Times New Roman" panose="02020603050405020304" pitchFamily="18" charset="0"/>
              </a:rPr>
              <a:t>C</a:t>
            </a:r>
            <a:endParaRPr sz="1400">
              <a:latin typeface="Times New Roman" panose="02020603050405020304" pitchFamily="18" charset="0"/>
              <a:cs typeface="Times New Roman" panose="02020603050405020304" pitchFamily="18" charset="0"/>
            </a:endParaRPr>
          </a:p>
        </p:txBody>
      </p:sp>
      <p:grpSp>
        <p:nvGrpSpPr>
          <p:cNvPr id="21" name="object 21"/>
          <p:cNvGrpSpPr/>
          <p:nvPr/>
        </p:nvGrpSpPr>
        <p:grpSpPr>
          <a:xfrm>
            <a:off x="3988422" y="3602367"/>
            <a:ext cx="1826260" cy="316865"/>
            <a:chOff x="3988422" y="3602367"/>
            <a:chExt cx="1826260" cy="316865"/>
          </a:xfrm>
        </p:grpSpPr>
        <p:sp>
          <p:nvSpPr>
            <p:cNvPr id="22" name="object 22"/>
            <p:cNvSpPr/>
            <p:nvPr/>
          </p:nvSpPr>
          <p:spPr>
            <a:xfrm>
              <a:off x="4013822" y="3627767"/>
              <a:ext cx="1775460" cy="266065"/>
            </a:xfrm>
            <a:custGeom>
              <a:avLst/>
              <a:gdLst/>
              <a:ahLst/>
              <a:cxnLst/>
              <a:rect l="l" t="t" r="r" b="b"/>
              <a:pathLst>
                <a:path w="1775460" h="266064">
                  <a:moveTo>
                    <a:pt x="1648104" y="0"/>
                  </a:moveTo>
                  <a:lnTo>
                    <a:pt x="127000" y="0"/>
                  </a:lnTo>
                  <a:lnTo>
                    <a:pt x="77565" y="9980"/>
                  </a:lnTo>
                  <a:lnTo>
                    <a:pt x="37196" y="37196"/>
                  </a:lnTo>
                  <a:lnTo>
                    <a:pt x="9980" y="77565"/>
                  </a:lnTo>
                  <a:lnTo>
                    <a:pt x="0" y="127000"/>
                  </a:lnTo>
                  <a:lnTo>
                    <a:pt x="0" y="258064"/>
                  </a:lnTo>
                  <a:lnTo>
                    <a:pt x="571" y="266052"/>
                  </a:lnTo>
                  <a:lnTo>
                    <a:pt x="571" y="263740"/>
                  </a:lnTo>
                  <a:lnTo>
                    <a:pt x="1774736" y="263740"/>
                  </a:lnTo>
                  <a:lnTo>
                    <a:pt x="1774990" y="260527"/>
                  </a:lnTo>
                  <a:lnTo>
                    <a:pt x="1775104" y="127000"/>
                  </a:lnTo>
                  <a:lnTo>
                    <a:pt x="1765124" y="77565"/>
                  </a:lnTo>
                  <a:lnTo>
                    <a:pt x="1737907" y="37196"/>
                  </a:lnTo>
                  <a:lnTo>
                    <a:pt x="1697539" y="9980"/>
                  </a:lnTo>
                  <a:lnTo>
                    <a:pt x="164810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 name="object 23"/>
            <p:cNvSpPr/>
            <p:nvPr/>
          </p:nvSpPr>
          <p:spPr>
            <a:xfrm>
              <a:off x="4013822" y="3627767"/>
              <a:ext cx="1775460" cy="266065"/>
            </a:xfrm>
            <a:custGeom>
              <a:avLst/>
              <a:gdLst/>
              <a:ahLst/>
              <a:cxnLst/>
              <a:rect l="l" t="t" r="r" b="b"/>
              <a:pathLst>
                <a:path w="1775460" h="266064">
                  <a:moveTo>
                    <a:pt x="127000" y="0"/>
                  </a:moveTo>
                  <a:lnTo>
                    <a:pt x="1648104" y="0"/>
                  </a:lnTo>
                  <a:lnTo>
                    <a:pt x="1697539" y="9980"/>
                  </a:lnTo>
                  <a:lnTo>
                    <a:pt x="1737907" y="37196"/>
                  </a:lnTo>
                  <a:lnTo>
                    <a:pt x="1765124" y="77565"/>
                  </a:lnTo>
                  <a:lnTo>
                    <a:pt x="1775104" y="127000"/>
                  </a:lnTo>
                  <a:lnTo>
                    <a:pt x="1775104" y="254000"/>
                  </a:lnTo>
                  <a:lnTo>
                    <a:pt x="1775104" y="257276"/>
                  </a:lnTo>
                  <a:lnTo>
                    <a:pt x="1774990" y="260527"/>
                  </a:lnTo>
                  <a:lnTo>
                    <a:pt x="1774736" y="263740"/>
                  </a:lnTo>
                  <a:lnTo>
                    <a:pt x="571" y="263740"/>
                  </a:lnTo>
                  <a:lnTo>
                    <a:pt x="571" y="266052"/>
                  </a:lnTo>
                  <a:lnTo>
                    <a:pt x="190"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4" name="object 24"/>
          <p:cNvSpPr txBox="1"/>
          <p:nvPr/>
        </p:nvSpPr>
        <p:spPr>
          <a:xfrm>
            <a:off x="4051922" y="3624630"/>
            <a:ext cx="1694814" cy="228268"/>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panose="02020603050405020304" pitchFamily="18" charset="0"/>
                <a:cs typeface="Times New Roman" panose="02020603050405020304" pitchFamily="18" charset="0"/>
              </a:rPr>
              <a:t>Alternate</a:t>
            </a:r>
            <a:r>
              <a:rPr sz="1400" b="1" spc="360" dirty="0">
                <a:solidFill>
                  <a:srgbClr val="FFFFFF"/>
                </a:solidFill>
                <a:latin typeface="Times New Roman" panose="02020603050405020304" pitchFamily="18" charset="0"/>
                <a:cs typeface="Times New Roman" panose="02020603050405020304" pitchFamily="18" charset="0"/>
              </a:rPr>
              <a:t> </a:t>
            </a:r>
            <a:r>
              <a:rPr sz="1400" b="1" dirty="0">
                <a:solidFill>
                  <a:srgbClr val="FFFFFF"/>
                </a:solidFill>
                <a:latin typeface="Times New Roman" panose="02020603050405020304" pitchFamily="18" charset="0"/>
                <a:cs typeface="Times New Roman" panose="02020603050405020304" pitchFamily="18" charset="0"/>
              </a:rPr>
              <a:t>Detail</a:t>
            </a:r>
            <a:r>
              <a:rPr sz="1400" b="1" spc="360" dirty="0">
                <a:solidFill>
                  <a:srgbClr val="FFFFFF"/>
                </a:solidFill>
                <a:latin typeface="Times New Roman" panose="02020603050405020304" pitchFamily="18" charset="0"/>
                <a:cs typeface="Times New Roman" panose="02020603050405020304" pitchFamily="18" charset="0"/>
              </a:rPr>
              <a:t> </a:t>
            </a:r>
            <a:r>
              <a:rPr sz="1400" b="1" spc="40" dirty="0">
                <a:solidFill>
                  <a:srgbClr val="FFFFFF"/>
                </a:solidFill>
                <a:latin typeface="Times New Roman" panose="02020603050405020304" pitchFamily="18" charset="0"/>
                <a:cs typeface="Times New Roman" panose="02020603050405020304" pitchFamily="18" charset="0"/>
              </a:rPr>
              <a:t>B2</a:t>
            </a:r>
            <a:endParaRPr sz="1400">
              <a:latin typeface="Times New Roman" panose="02020603050405020304" pitchFamily="18" charset="0"/>
              <a:cs typeface="Times New Roman" panose="02020603050405020304" pitchFamily="18" charset="0"/>
            </a:endParaRPr>
          </a:p>
        </p:txBody>
      </p:sp>
      <p:grpSp>
        <p:nvGrpSpPr>
          <p:cNvPr id="25" name="object 25"/>
          <p:cNvGrpSpPr/>
          <p:nvPr/>
        </p:nvGrpSpPr>
        <p:grpSpPr>
          <a:xfrm>
            <a:off x="578209" y="1395742"/>
            <a:ext cx="6609715" cy="8130540"/>
            <a:chOff x="578209" y="1395742"/>
            <a:chExt cx="6609715" cy="8130540"/>
          </a:xfrm>
        </p:grpSpPr>
        <p:sp>
          <p:nvSpPr>
            <p:cNvPr id="26" name="object 26"/>
            <p:cNvSpPr/>
            <p:nvPr/>
          </p:nvSpPr>
          <p:spPr>
            <a:xfrm>
              <a:off x="590909" y="8700160"/>
              <a:ext cx="2978150" cy="812800"/>
            </a:xfrm>
            <a:custGeom>
              <a:avLst/>
              <a:gdLst/>
              <a:ahLst/>
              <a:cxnLst/>
              <a:rect l="l" t="t" r="r" b="b"/>
              <a:pathLst>
                <a:path w="2978150" h="812800">
                  <a:moveTo>
                    <a:pt x="0" y="0"/>
                  </a:moveTo>
                  <a:lnTo>
                    <a:pt x="2978150" y="0"/>
                  </a:lnTo>
                  <a:lnTo>
                    <a:pt x="2978150" y="812799"/>
                  </a:lnTo>
                  <a:lnTo>
                    <a:pt x="0" y="812799"/>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 name="object 27"/>
            <p:cNvSpPr/>
            <p:nvPr/>
          </p:nvSpPr>
          <p:spPr>
            <a:xfrm>
              <a:off x="3734155" y="8700744"/>
              <a:ext cx="3441065" cy="812800"/>
            </a:xfrm>
            <a:custGeom>
              <a:avLst/>
              <a:gdLst/>
              <a:ahLst/>
              <a:cxnLst/>
              <a:rect l="l" t="t" r="r" b="b"/>
              <a:pathLst>
                <a:path w="3441065" h="812800">
                  <a:moveTo>
                    <a:pt x="0" y="0"/>
                  </a:moveTo>
                  <a:lnTo>
                    <a:pt x="3440899" y="0"/>
                  </a:lnTo>
                  <a:lnTo>
                    <a:pt x="3440899" y="812215"/>
                  </a:lnTo>
                  <a:lnTo>
                    <a:pt x="0" y="812215"/>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 name="object 28"/>
            <p:cNvSpPr/>
            <p:nvPr/>
          </p:nvSpPr>
          <p:spPr>
            <a:xfrm>
              <a:off x="2418867" y="7144740"/>
              <a:ext cx="2699385" cy="0"/>
            </a:xfrm>
            <a:custGeom>
              <a:avLst/>
              <a:gdLst/>
              <a:ahLst/>
              <a:cxnLst/>
              <a:rect l="l" t="t" r="r" b="b"/>
              <a:pathLst>
                <a:path w="2699385">
                  <a:moveTo>
                    <a:pt x="2699385" y="0"/>
                  </a:moveTo>
                  <a:lnTo>
                    <a:pt x="0" y="0"/>
                  </a:lnTo>
                </a:path>
              </a:pathLst>
            </a:custGeom>
            <a:ln w="127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 name="object 29"/>
            <p:cNvSpPr/>
            <p:nvPr/>
          </p:nvSpPr>
          <p:spPr>
            <a:xfrm>
              <a:off x="3000844" y="7153008"/>
              <a:ext cx="1845310" cy="734695"/>
            </a:xfrm>
            <a:custGeom>
              <a:avLst/>
              <a:gdLst/>
              <a:ahLst/>
              <a:cxnLst/>
              <a:rect l="l" t="t" r="r" b="b"/>
              <a:pathLst>
                <a:path w="1845310" h="734695">
                  <a:moveTo>
                    <a:pt x="887412" y="0"/>
                  </a:moveTo>
                  <a:lnTo>
                    <a:pt x="0" y="0"/>
                  </a:lnTo>
                  <a:lnTo>
                    <a:pt x="108442" y="8902"/>
                  </a:lnTo>
                  <a:lnTo>
                    <a:pt x="166643" y="18502"/>
                  </a:lnTo>
                  <a:lnTo>
                    <a:pt x="194449" y="34766"/>
                  </a:lnTo>
                  <a:lnTo>
                    <a:pt x="211709" y="63665"/>
                  </a:lnTo>
                  <a:lnTo>
                    <a:pt x="218817" y="90169"/>
                  </a:lnTo>
                  <a:lnTo>
                    <a:pt x="219205" y="128328"/>
                  </a:lnTo>
                  <a:lnTo>
                    <a:pt x="210530" y="174262"/>
                  </a:lnTo>
                  <a:lnTo>
                    <a:pt x="190449" y="224091"/>
                  </a:lnTo>
                  <a:lnTo>
                    <a:pt x="171500" y="275942"/>
                  </a:lnTo>
                  <a:lnTo>
                    <a:pt x="173905" y="310329"/>
                  </a:lnTo>
                  <a:lnTo>
                    <a:pt x="186136" y="336250"/>
                  </a:lnTo>
                  <a:lnTo>
                    <a:pt x="196670" y="362701"/>
                  </a:lnTo>
                  <a:lnTo>
                    <a:pt x="205480" y="473196"/>
                  </a:lnTo>
                  <a:lnTo>
                    <a:pt x="265317" y="522165"/>
                  </a:lnTo>
                  <a:lnTo>
                    <a:pt x="331795" y="549023"/>
                  </a:lnTo>
                  <a:lnTo>
                    <a:pt x="363220" y="557212"/>
                  </a:lnTo>
                  <a:lnTo>
                    <a:pt x="476726" y="553471"/>
                  </a:lnTo>
                  <a:lnTo>
                    <a:pt x="543796" y="558244"/>
                  </a:lnTo>
                  <a:lnTo>
                    <a:pt x="590743" y="576947"/>
                  </a:lnTo>
                  <a:lnTo>
                    <a:pt x="643877" y="614997"/>
                  </a:lnTo>
                  <a:lnTo>
                    <a:pt x="734619" y="661560"/>
                  </a:lnTo>
                  <a:lnTo>
                    <a:pt x="849742" y="699611"/>
                  </a:lnTo>
                  <a:lnTo>
                    <a:pt x="948613" y="725279"/>
                  </a:lnTo>
                  <a:lnTo>
                    <a:pt x="990600" y="734694"/>
                  </a:lnTo>
                  <a:lnTo>
                    <a:pt x="1095077" y="695347"/>
                  </a:lnTo>
                  <a:lnTo>
                    <a:pt x="1145381" y="667613"/>
                  </a:lnTo>
                  <a:lnTo>
                    <a:pt x="1155442" y="638336"/>
                  </a:lnTo>
                  <a:lnTo>
                    <a:pt x="1139190" y="594359"/>
                  </a:lnTo>
                  <a:lnTo>
                    <a:pt x="1121049" y="540472"/>
                  </a:lnTo>
                  <a:lnTo>
                    <a:pt x="1115039" y="491043"/>
                  </a:lnTo>
                  <a:lnTo>
                    <a:pt x="1119485" y="447261"/>
                  </a:lnTo>
                  <a:lnTo>
                    <a:pt x="1132713" y="410311"/>
                  </a:lnTo>
                  <a:lnTo>
                    <a:pt x="1216492" y="338925"/>
                  </a:lnTo>
                  <a:lnTo>
                    <a:pt x="1342175" y="295744"/>
                  </a:lnTo>
                  <a:lnTo>
                    <a:pt x="1456583" y="274462"/>
                  </a:lnTo>
                  <a:lnTo>
                    <a:pt x="1506537" y="268770"/>
                  </a:lnTo>
                  <a:lnTo>
                    <a:pt x="1649968" y="230805"/>
                  </a:lnTo>
                  <a:lnTo>
                    <a:pt x="1756251" y="139233"/>
                  </a:lnTo>
                  <a:lnTo>
                    <a:pt x="1822291" y="46113"/>
                  </a:lnTo>
                  <a:lnTo>
                    <a:pt x="1844992" y="3505"/>
                  </a:lnTo>
                  <a:lnTo>
                    <a:pt x="887412" y="0"/>
                  </a:lnTo>
                  <a:close/>
                </a:path>
              </a:pathLst>
            </a:custGeom>
            <a:solidFill>
              <a:srgbClr val="D1D3D4"/>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0" name="object 30"/>
            <p:cNvSpPr/>
            <p:nvPr/>
          </p:nvSpPr>
          <p:spPr>
            <a:xfrm>
              <a:off x="3540239" y="6402717"/>
              <a:ext cx="163195" cy="1037590"/>
            </a:xfrm>
            <a:custGeom>
              <a:avLst/>
              <a:gdLst/>
              <a:ahLst/>
              <a:cxnLst/>
              <a:rect l="l" t="t" r="r" b="b"/>
              <a:pathLst>
                <a:path w="163195" h="1037590">
                  <a:moveTo>
                    <a:pt x="0" y="0"/>
                  </a:moveTo>
                  <a:lnTo>
                    <a:pt x="162801" y="0"/>
                  </a:lnTo>
                  <a:lnTo>
                    <a:pt x="162801" y="1037145"/>
                  </a:lnTo>
                  <a:lnTo>
                    <a:pt x="0" y="103714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1" name="object 31"/>
            <p:cNvSpPr/>
            <p:nvPr/>
          </p:nvSpPr>
          <p:spPr>
            <a:xfrm>
              <a:off x="3855440" y="8489543"/>
              <a:ext cx="1328420" cy="0"/>
            </a:xfrm>
            <a:custGeom>
              <a:avLst/>
              <a:gdLst/>
              <a:ahLst/>
              <a:cxnLst/>
              <a:rect l="l" t="t" r="r" b="b"/>
              <a:pathLst>
                <a:path w="1328420">
                  <a:moveTo>
                    <a:pt x="1327886" y="0"/>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2" name="object 32"/>
            <p:cNvSpPr/>
            <p:nvPr/>
          </p:nvSpPr>
          <p:spPr>
            <a:xfrm>
              <a:off x="3540239" y="6831050"/>
              <a:ext cx="162560" cy="45720"/>
            </a:xfrm>
            <a:custGeom>
              <a:avLst/>
              <a:gdLst/>
              <a:ahLst/>
              <a:cxnLst/>
              <a:rect l="l" t="t" r="r" b="b"/>
              <a:pathLst>
                <a:path w="162560" h="45720">
                  <a:moveTo>
                    <a:pt x="162280" y="0"/>
                  </a:moveTo>
                  <a:lnTo>
                    <a:pt x="0" y="0"/>
                  </a:lnTo>
                  <a:lnTo>
                    <a:pt x="0" y="45402"/>
                  </a:lnTo>
                  <a:lnTo>
                    <a:pt x="162280" y="45402"/>
                  </a:lnTo>
                  <a:lnTo>
                    <a:pt x="162280"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3" name="object 33"/>
            <p:cNvSpPr/>
            <p:nvPr/>
          </p:nvSpPr>
          <p:spPr>
            <a:xfrm>
              <a:off x="3540239" y="6831050"/>
              <a:ext cx="162560" cy="45720"/>
            </a:xfrm>
            <a:custGeom>
              <a:avLst/>
              <a:gdLst/>
              <a:ahLst/>
              <a:cxnLst/>
              <a:rect l="l" t="t" r="r" b="b"/>
              <a:pathLst>
                <a:path w="162560" h="45720">
                  <a:moveTo>
                    <a:pt x="0" y="0"/>
                  </a:moveTo>
                  <a:lnTo>
                    <a:pt x="162280" y="0"/>
                  </a:lnTo>
                  <a:lnTo>
                    <a:pt x="162280" y="45402"/>
                  </a:lnTo>
                  <a:lnTo>
                    <a:pt x="0" y="45402"/>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4" name="object 34"/>
            <p:cNvSpPr/>
            <p:nvPr/>
          </p:nvSpPr>
          <p:spPr>
            <a:xfrm>
              <a:off x="3445294" y="6876453"/>
              <a:ext cx="346710" cy="1628139"/>
            </a:xfrm>
            <a:custGeom>
              <a:avLst/>
              <a:gdLst/>
              <a:ahLst/>
              <a:cxnLst/>
              <a:rect l="l" t="t" r="r" b="b"/>
              <a:pathLst>
                <a:path w="346710" h="1628140">
                  <a:moveTo>
                    <a:pt x="346646" y="0"/>
                  </a:moveTo>
                  <a:lnTo>
                    <a:pt x="0" y="0"/>
                  </a:lnTo>
                  <a:lnTo>
                    <a:pt x="0" y="1628101"/>
                  </a:lnTo>
                  <a:lnTo>
                    <a:pt x="346646" y="1628101"/>
                  </a:lnTo>
                  <a:lnTo>
                    <a:pt x="346646"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5" name="object 35"/>
            <p:cNvSpPr/>
            <p:nvPr/>
          </p:nvSpPr>
          <p:spPr>
            <a:xfrm>
              <a:off x="3445281" y="6876453"/>
              <a:ext cx="269875" cy="419734"/>
            </a:xfrm>
            <a:custGeom>
              <a:avLst/>
              <a:gdLst/>
              <a:ahLst/>
              <a:cxnLst/>
              <a:rect l="l" t="t" r="r" b="b"/>
              <a:pathLst>
                <a:path w="269875" h="419734">
                  <a:moveTo>
                    <a:pt x="1092" y="208864"/>
                  </a:moveTo>
                  <a:lnTo>
                    <a:pt x="12" y="209867"/>
                  </a:lnTo>
                  <a:lnTo>
                    <a:pt x="12" y="214807"/>
                  </a:lnTo>
                  <a:lnTo>
                    <a:pt x="1092" y="213626"/>
                  </a:lnTo>
                  <a:lnTo>
                    <a:pt x="1092" y="208864"/>
                  </a:lnTo>
                  <a:close/>
                </a:path>
                <a:path w="269875" h="419734">
                  <a:moveTo>
                    <a:pt x="3302" y="275932"/>
                  </a:moveTo>
                  <a:lnTo>
                    <a:pt x="0" y="273659"/>
                  </a:lnTo>
                  <a:lnTo>
                    <a:pt x="0" y="281216"/>
                  </a:lnTo>
                  <a:lnTo>
                    <a:pt x="3302" y="275932"/>
                  </a:lnTo>
                  <a:close/>
                </a:path>
                <a:path w="269875" h="419734">
                  <a:moveTo>
                    <a:pt x="4635" y="238353"/>
                  </a:moveTo>
                  <a:lnTo>
                    <a:pt x="0" y="237210"/>
                  </a:lnTo>
                  <a:lnTo>
                    <a:pt x="0" y="250825"/>
                  </a:lnTo>
                  <a:lnTo>
                    <a:pt x="165" y="251193"/>
                  </a:lnTo>
                  <a:lnTo>
                    <a:pt x="3746" y="253098"/>
                  </a:lnTo>
                  <a:lnTo>
                    <a:pt x="4635" y="238353"/>
                  </a:lnTo>
                  <a:close/>
                </a:path>
                <a:path w="269875" h="419734">
                  <a:moveTo>
                    <a:pt x="13589" y="50914"/>
                  </a:moveTo>
                  <a:lnTo>
                    <a:pt x="9791" y="54483"/>
                  </a:lnTo>
                  <a:lnTo>
                    <a:pt x="9118" y="52336"/>
                  </a:lnTo>
                  <a:lnTo>
                    <a:pt x="9118" y="56375"/>
                  </a:lnTo>
                  <a:lnTo>
                    <a:pt x="8001" y="53060"/>
                  </a:lnTo>
                  <a:lnTo>
                    <a:pt x="7327" y="57099"/>
                  </a:lnTo>
                  <a:lnTo>
                    <a:pt x="11798" y="58991"/>
                  </a:lnTo>
                  <a:lnTo>
                    <a:pt x="12471" y="56845"/>
                  </a:lnTo>
                  <a:lnTo>
                    <a:pt x="13589" y="55676"/>
                  </a:lnTo>
                  <a:lnTo>
                    <a:pt x="13589" y="50914"/>
                  </a:lnTo>
                  <a:close/>
                </a:path>
                <a:path w="269875" h="419734">
                  <a:moveTo>
                    <a:pt x="15824" y="117995"/>
                  </a:moveTo>
                  <a:lnTo>
                    <a:pt x="12026" y="115366"/>
                  </a:lnTo>
                  <a:lnTo>
                    <a:pt x="11353" y="117995"/>
                  </a:lnTo>
                  <a:lnTo>
                    <a:pt x="7785" y="115138"/>
                  </a:lnTo>
                  <a:lnTo>
                    <a:pt x="10020" y="119888"/>
                  </a:lnTo>
                  <a:lnTo>
                    <a:pt x="8229" y="120370"/>
                  </a:lnTo>
                  <a:lnTo>
                    <a:pt x="12255" y="123698"/>
                  </a:lnTo>
                  <a:lnTo>
                    <a:pt x="15824" y="117995"/>
                  </a:lnTo>
                  <a:close/>
                </a:path>
                <a:path w="269875" h="419734">
                  <a:moveTo>
                    <a:pt x="16700" y="183146"/>
                  </a:moveTo>
                  <a:lnTo>
                    <a:pt x="12014" y="188163"/>
                  </a:lnTo>
                  <a:lnTo>
                    <a:pt x="7327" y="183146"/>
                  </a:lnTo>
                  <a:lnTo>
                    <a:pt x="7327" y="191947"/>
                  </a:lnTo>
                  <a:lnTo>
                    <a:pt x="8445" y="191719"/>
                  </a:lnTo>
                  <a:lnTo>
                    <a:pt x="12242" y="199809"/>
                  </a:lnTo>
                  <a:lnTo>
                    <a:pt x="14922" y="196951"/>
                  </a:lnTo>
                  <a:lnTo>
                    <a:pt x="16700" y="194335"/>
                  </a:lnTo>
                  <a:lnTo>
                    <a:pt x="16700" y="183146"/>
                  </a:lnTo>
                  <a:close/>
                </a:path>
                <a:path w="269875" h="419734">
                  <a:moveTo>
                    <a:pt x="17157" y="80403"/>
                  </a:moveTo>
                  <a:lnTo>
                    <a:pt x="5549" y="77546"/>
                  </a:lnTo>
                  <a:lnTo>
                    <a:pt x="12687" y="93243"/>
                  </a:lnTo>
                  <a:lnTo>
                    <a:pt x="16268" y="95148"/>
                  </a:lnTo>
                  <a:lnTo>
                    <a:pt x="17157" y="80403"/>
                  </a:lnTo>
                  <a:close/>
                </a:path>
                <a:path w="269875" h="419734">
                  <a:moveTo>
                    <a:pt x="21183" y="162941"/>
                  </a:moveTo>
                  <a:lnTo>
                    <a:pt x="18275" y="161036"/>
                  </a:lnTo>
                  <a:lnTo>
                    <a:pt x="16713" y="157949"/>
                  </a:lnTo>
                  <a:lnTo>
                    <a:pt x="16713" y="162699"/>
                  </a:lnTo>
                  <a:lnTo>
                    <a:pt x="15595" y="164122"/>
                  </a:lnTo>
                  <a:lnTo>
                    <a:pt x="15824" y="168884"/>
                  </a:lnTo>
                  <a:lnTo>
                    <a:pt x="20726" y="171272"/>
                  </a:lnTo>
                  <a:lnTo>
                    <a:pt x="20726" y="168414"/>
                  </a:lnTo>
                  <a:lnTo>
                    <a:pt x="21183" y="169608"/>
                  </a:lnTo>
                  <a:lnTo>
                    <a:pt x="21183" y="162941"/>
                  </a:lnTo>
                  <a:close/>
                </a:path>
                <a:path w="269875" h="419734">
                  <a:moveTo>
                    <a:pt x="29210" y="25222"/>
                  </a:moveTo>
                  <a:lnTo>
                    <a:pt x="24523" y="30213"/>
                  </a:lnTo>
                  <a:lnTo>
                    <a:pt x="19837" y="25222"/>
                  </a:lnTo>
                  <a:lnTo>
                    <a:pt x="19837" y="34023"/>
                  </a:lnTo>
                  <a:lnTo>
                    <a:pt x="20955" y="33782"/>
                  </a:lnTo>
                  <a:lnTo>
                    <a:pt x="24752" y="41871"/>
                  </a:lnTo>
                  <a:lnTo>
                    <a:pt x="27432" y="39014"/>
                  </a:lnTo>
                  <a:lnTo>
                    <a:pt x="29210" y="36398"/>
                  </a:lnTo>
                  <a:lnTo>
                    <a:pt x="29210" y="25222"/>
                  </a:lnTo>
                  <a:close/>
                </a:path>
                <a:path w="269875" h="419734">
                  <a:moveTo>
                    <a:pt x="30111" y="229057"/>
                  </a:moveTo>
                  <a:lnTo>
                    <a:pt x="26543" y="234061"/>
                  </a:lnTo>
                  <a:lnTo>
                    <a:pt x="24752" y="230251"/>
                  </a:lnTo>
                  <a:lnTo>
                    <a:pt x="25463" y="234632"/>
                  </a:lnTo>
                  <a:lnTo>
                    <a:pt x="26250" y="236347"/>
                  </a:lnTo>
                  <a:lnTo>
                    <a:pt x="26987" y="240715"/>
                  </a:lnTo>
                  <a:lnTo>
                    <a:pt x="30111" y="237388"/>
                  </a:lnTo>
                  <a:lnTo>
                    <a:pt x="30111" y="229057"/>
                  </a:lnTo>
                  <a:close/>
                </a:path>
                <a:path w="269875" h="419734">
                  <a:moveTo>
                    <a:pt x="31000" y="272592"/>
                  </a:moveTo>
                  <a:lnTo>
                    <a:pt x="30721" y="273113"/>
                  </a:lnTo>
                  <a:lnTo>
                    <a:pt x="29883" y="272834"/>
                  </a:lnTo>
                  <a:lnTo>
                    <a:pt x="28321" y="271170"/>
                  </a:lnTo>
                  <a:lnTo>
                    <a:pt x="28994" y="276402"/>
                  </a:lnTo>
                  <a:lnTo>
                    <a:pt x="30683" y="273202"/>
                  </a:lnTo>
                  <a:lnTo>
                    <a:pt x="31000" y="273202"/>
                  </a:lnTo>
                  <a:lnTo>
                    <a:pt x="31000" y="272592"/>
                  </a:lnTo>
                  <a:close/>
                </a:path>
                <a:path w="269875" h="419734">
                  <a:moveTo>
                    <a:pt x="33680" y="5003"/>
                  </a:moveTo>
                  <a:lnTo>
                    <a:pt x="30772" y="3086"/>
                  </a:lnTo>
                  <a:lnTo>
                    <a:pt x="29210" y="0"/>
                  </a:lnTo>
                  <a:lnTo>
                    <a:pt x="29210" y="4749"/>
                  </a:lnTo>
                  <a:lnTo>
                    <a:pt x="28092" y="6184"/>
                  </a:lnTo>
                  <a:lnTo>
                    <a:pt x="28321" y="10934"/>
                  </a:lnTo>
                  <a:lnTo>
                    <a:pt x="33223" y="13322"/>
                  </a:lnTo>
                  <a:lnTo>
                    <a:pt x="33223" y="10464"/>
                  </a:lnTo>
                  <a:lnTo>
                    <a:pt x="33680" y="11645"/>
                  </a:lnTo>
                  <a:lnTo>
                    <a:pt x="33680" y="5003"/>
                  </a:lnTo>
                  <a:close/>
                </a:path>
                <a:path w="269875" h="419734">
                  <a:moveTo>
                    <a:pt x="37249" y="275209"/>
                  </a:moveTo>
                  <a:lnTo>
                    <a:pt x="31000" y="273202"/>
                  </a:lnTo>
                  <a:lnTo>
                    <a:pt x="31000" y="277825"/>
                  </a:lnTo>
                  <a:lnTo>
                    <a:pt x="35013" y="277825"/>
                  </a:lnTo>
                  <a:lnTo>
                    <a:pt x="37249" y="282105"/>
                  </a:lnTo>
                  <a:lnTo>
                    <a:pt x="37249" y="275209"/>
                  </a:lnTo>
                  <a:close/>
                </a:path>
                <a:path w="269875" h="419734">
                  <a:moveTo>
                    <a:pt x="40817" y="178396"/>
                  </a:moveTo>
                  <a:lnTo>
                    <a:pt x="38481" y="181711"/>
                  </a:lnTo>
                  <a:lnTo>
                    <a:pt x="39192" y="180238"/>
                  </a:lnTo>
                  <a:lnTo>
                    <a:pt x="39484" y="178333"/>
                  </a:lnTo>
                  <a:lnTo>
                    <a:pt x="35902" y="180289"/>
                  </a:lnTo>
                  <a:lnTo>
                    <a:pt x="35013" y="184099"/>
                  </a:lnTo>
                  <a:lnTo>
                    <a:pt x="38938" y="182384"/>
                  </a:lnTo>
                  <a:lnTo>
                    <a:pt x="40817" y="178396"/>
                  </a:lnTo>
                  <a:close/>
                </a:path>
                <a:path w="269875" h="419734">
                  <a:moveTo>
                    <a:pt x="42608" y="71120"/>
                  </a:moveTo>
                  <a:lnTo>
                    <a:pt x="39039" y="76123"/>
                  </a:lnTo>
                  <a:lnTo>
                    <a:pt x="37249" y="72313"/>
                  </a:lnTo>
                  <a:lnTo>
                    <a:pt x="37960" y="76708"/>
                  </a:lnTo>
                  <a:lnTo>
                    <a:pt x="38747" y="78409"/>
                  </a:lnTo>
                  <a:lnTo>
                    <a:pt x="39484" y="82778"/>
                  </a:lnTo>
                  <a:lnTo>
                    <a:pt x="42608" y="79451"/>
                  </a:lnTo>
                  <a:lnTo>
                    <a:pt x="42608" y="71120"/>
                  </a:lnTo>
                  <a:close/>
                </a:path>
                <a:path w="269875" h="419734">
                  <a:moveTo>
                    <a:pt x="43497" y="114642"/>
                  </a:moveTo>
                  <a:lnTo>
                    <a:pt x="43218" y="115163"/>
                  </a:lnTo>
                  <a:lnTo>
                    <a:pt x="42379" y="114884"/>
                  </a:lnTo>
                  <a:lnTo>
                    <a:pt x="40817" y="113220"/>
                  </a:lnTo>
                  <a:lnTo>
                    <a:pt x="41490" y="118452"/>
                  </a:lnTo>
                  <a:lnTo>
                    <a:pt x="43180" y="115252"/>
                  </a:lnTo>
                  <a:lnTo>
                    <a:pt x="43497" y="115252"/>
                  </a:lnTo>
                  <a:lnTo>
                    <a:pt x="43497" y="114642"/>
                  </a:lnTo>
                  <a:close/>
                </a:path>
                <a:path w="269875" h="419734">
                  <a:moveTo>
                    <a:pt x="48196" y="195529"/>
                  </a:moveTo>
                  <a:lnTo>
                    <a:pt x="41948" y="199097"/>
                  </a:lnTo>
                  <a:lnTo>
                    <a:pt x="39039" y="202184"/>
                  </a:lnTo>
                  <a:lnTo>
                    <a:pt x="39039" y="206933"/>
                  </a:lnTo>
                  <a:lnTo>
                    <a:pt x="39039" y="208610"/>
                  </a:lnTo>
                  <a:lnTo>
                    <a:pt x="40601" y="209080"/>
                  </a:lnTo>
                  <a:lnTo>
                    <a:pt x="40830" y="210756"/>
                  </a:lnTo>
                  <a:lnTo>
                    <a:pt x="43053" y="208838"/>
                  </a:lnTo>
                  <a:lnTo>
                    <a:pt x="46634" y="209308"/>
                  </a:lnTo>
                  <a:lnTo>
                    <a:pt x="46634" y="202895"/>
                  </a:lnTo>
                  <a:lnTo>
                    <a:pt x="48196" y="195529"/>
                  </a:lnTo>
                  <a:close/>
                </a:path>
                <a:path w="269875" h="419734">
                  <a:moveTo>
                    <a:pt x="49745" y="117259"/>
                  </a:moveTo>
                  <a:lnTo>
                    <a:pt x="43497" y="115252"/>
                  </a:lnTo>
                  <a:lnTo>
                    <a:pt x="43497" y="119875"/>
                  </a:lnTo>
                  <a:lnTo>
                    <a:pt x="47510" y="119875"/>
                  </a:lnTo>
                  <a:lnTo>
                    <a:pt x="49745" y="124155"/>
                  </a:lnTo>
                  <a:lnTo>
                    <a:pt x="49745" y="117259"/>
                  </a:lnTo>
                  <a:close/>
                </a:path>
                <a:path w="269875" h="419734">
                  <a:moveTo>
                    <a:pt x="49758" y="238810"/>
                  </a:moveTo>
                  <a:lnTo>
                    <a:pt x="45961" y="242379"/>
                  </a:lnTo>
                  <a:lnTo>
                    <a:pt x="45288" y="240245"/>
                  </a:lnTo>
                  <a:lnTo>
                    <a:pt x="45288" y="244284"/>
                  </a:lnTo>
                  <a:lnTo>
                    <a:pt x="44170" y="240957"/>
                  </a:lnTo>
                  <a:lnTo>
                    <a:pt x="43497" y="244995"/>
                  </a:lnTo>
                  <a:lnTo>
                    <a:pt x="47967" y="246888"/>
                  </a:lnTo>
                  <a:lnTo>
                    <a:pt x="48641" y="244754"/>
                  </a:lnTo>
                  <a:lnTo>
                    <a:pt x="49758" y="243573"/>
                  </a:lnTo>
                  <a:lnTo>
                    <a:pt x="49758" y="238810"/>
                  </a:lnTo>
                  <a:close/>
                </a:path>
                <a:path w="269875" h="419734">
                  <a:moveTo>
                    <a:pt x="53327" y="20459"/>
                  </a:moveTo>
                  <a:lnTo>
                    <a:pt x="50990" y="23774"/>
                  </a:lnTo>
                  <a:lnTo>
                    <a:pt x="51701" y="22313"/>
                  </a:lnTo>
                  <a:lnTo>
                    <a:pt x="51993" y="20396"/>
                  </a:lnTo>
                  <a:lnTo>
                    <a:pt x="48412" y="22364"/>
                  </a:lnTo>
                  <a:lnTo>
                    <a:pt x="47523" y="26162"/>
                  </a:lnTo>
                  <a:lnTo>
                    <a:pt x="51447" y="24447"/>
                  </a:lnTo>
                  <a:lnTo>
                    <a:pt x="53327" y="20459"/>
                  </a:lnTo>
                  <a:close/>
                </a:path>
                <a:path w="269875" h="419734">
                  <a:moveTo>
                    <a:pt x="60693" y="37592"/>
                  </a:moveTo>
                  <a:lnTo>
                    <a:pt x="54444" y="41160"/>
                  </a:lnTo>
                  <a:lnTo>
                    <a:pt x="51536" y="44246"/>
                  </a:lnTo>
                  <a:lnTo>
                    <a:pt x="51536" y="49009"/>
                  </a:lnTo>
                  <a:lnTo>
                    <a:pt x="51536" y="50673"/>
                  </a:lnTo>
                  <a:lnTo>
                    <a:pt x="53098" y="51142"/>
                  </a:lnTo>
                  <a:lnTo>
                    <a:pt x="53327" y="52806"/>
                  </a:lnTo>
                  <a:lnTo>
                    <a:pt x="55549" y="50901"/>
                  </a:lnTo>
                  <a:lnTo>
                    <a:pt x="59131" y="51384"/>
                  </a:lnTo>
                  <a:lnTo>
                    <a:pt x="59131" y="44970"/>
                  </a:lnTo>
                  <a:lnTo>
                    <a:pt x="60693" y="37592"/>
                  </a:lnTo>
                  <a:close/>
                </a:path>
                <a:path w="269875" h="419734">
                  <a:moveTo>
                    <a:pt x="62255" y="80886"/>
                  </a:moveTo>
                  <a:lnTo>
                    <a:pt x="58458" y="84455"/>
                  </a:lnTo>
                  <a:lnTo>
                    <a:pt x="57785" y="82308"/>
                  </a:lnTo>
                  <a:lnTo>
                    <a:pt x="57785" y="86347"/>
                  </a:lnTo>
                  <a:lnTo>
                    <a:pt x="56667" y="83019"/>
                  </a:lnTo>
                  <a:lnTo>
                    <a:pt x="55994" y="87058"/>
                  </a:lnTo>
                  <a:lnTo>
                    <a:pt x="60464" y="88963"/>
                  </a:lnTo>
                  <a:lnTo>
                    <a:pt x="61137" y="86817"/>
                  </a:lnTo>
                  <a:lnTo>
                    <a:pt x="62255" y="85636"/>
                  </a:lnTo>
                  <a:lnTo>
                    <a:pt x="62255" y="80886"/>
                  </a:lnTo>
                  <a:close/>
                </a:path>
                <a:path w="269875" h="419734">
                  <a:moveTo>
                    <a:pt x="71412" y="256667"/>
                  </a:moveTo>
                  <a:lnTo>
                    <a:pt x="71183" y="251663"/>
                  </a:lnTo>
                  <a:lnTo>
                    <a:pt x="65824" y="259283"/>
                  </a:lnTo>
                  <a:lnTo>
                    <a:pt x="70294" y="258318"/>
                  </a:lnTo>
                  <a:lnTo>
                    <a:pt x="71412" y="256667"/>
                  </a:lnTo>
                  <a:close/>
                </a:path>
                <a:path w="269875" h="419734">
                  <a:moveTo>
                    <a:pt x="72974" y="412940"/>
                  </a:moveTo>
                  <a:lnTo>
                    <a:pt x="69176" y="410311"/>
                  </a:lnTo>
                  <a:lnTo>
                    <a:pt x="68503" y="412940"/>
                  </a:lnTo>
                  <a:lnTo>
                    <a:pt x="64935" y="410083"/>
                  </a:lnTo>
                  <a:lnTo>
                    <a:pt x="67170" y="414832"/>
                  </a:lnTo>
                  <a:lnTo>
                    <a:pt x="65379" y="415302"/>
                  </a:lnTo>
                  <a:lnTo>
                    <a:pt x="69405" y="418642"/>
                  </a:lnTo>
                  <a:lnTo>
                    <a:pt x="72974" y="412940"/>
                  </a:lnTo>
                  <a:close/>
                </a:path>
                <a:path w="269875" h="419734">
                  <a:moveTo>
                    <a:pt x="74307" y="375348"/>
                  </a:moveTo>
                  <a:lnTo>
                    <a:pt x="62699" y="372491"/>
                  </a:lnTo>
                  <a:lnTo>
                    <a:pt x="69837" y="388188"/>
                  </a:lnTo>
                  <a:lnTo>
                    <a:pt x="73418" y="390093"/>
                  </a:lnTo>
                  <a:lnTo>
                    <a:pt x="74307" y="375348"/>
                  </a:lnTo>
                  <a:close/>
                </a:path>
                <a:path w="269875" h="419734">
                  <a:moveTo>
                    <a:pt x="75171" y="225488"/>
                  </a:moveTo>
                  <a:lnTo>
                    <a:pt x="74142" y="227634"/>
                  </a:lnTo>
                  <a:lnTo>
                    <a:pt x="72529" y="231203"/>
                  </a:lnTo>
                  <a:lnTo>
                    <a:pt x="72720" y="231838"/>
                  </a:lnTo>
                  <a:lnTo>
                    <a:pt x="72898" y="231203"/>
                  </a:lnTo>
                  <a:lnTo>
                    <a:pt x="75171" y="225488"/>
                  </a:lnTo>
                  <a:close/>
                </a:path>
                <a:path w="269875" h="419734">
                  <a:moveTo>
                    <a:pt x="80556" y="227634"/>
                  </a:moveTo>
                  <a:lnTo>
                    <a:pt x="77216" y="228346"/>
                  </a:lnTo>
                  <a:lnTo>
                    <a:pt x="76542" y="225488"/>
                  </a:lnTo>
                  <a:lnTo>
                    <a:pt x="72720" y="231838"/>
                  </a:lnTo>
                  <a:lnTo>
                    <a:pt x="75653" y="241185"/>
                  </a:lnTo>
                  <a:lnTo>
                    <a:pt x="77216" y="234289"/>
                  </a:lnTo>
                  <a:lnTo>
                    <a:pt x="80556" y="237617"/>
                  </a:lnTo>
                  <a:lnTo>
                    <a:pt x="80556" y="234289"/>
                  </a:lnTo>
                  <a:lnTo>
                    <a:pt x="80556" y="228346"/>
                  </a:lnTo>
                  <a:lnTo>
                    <a:pt x="80556" y="227634"/>
                  </a:lnTo>
                  <a:close/>
                </a:path>
                <a:path w="269875" h="419734">
                  <a:moveTo>
                    <a:pt x="83908" y="98717"/>
                  </a:moveTo>
                  <a:lnTo>
                    <a:pt x="83680" y="93713"/>
                  </a:lnTo>
                  <a:lnTo>
                    <a:pt x="78320" y="101333"/>
                  </a:lnTo>
                  <a:lnTo>
                    <a:pt x="82791" y="100368"/>
                  </a:lnTo>
                  <a:lnTo>
                    <a:pt x="83908" y="98717"/>
                  </a:lnTo>
                  <a:close/>
                </a:path>
                <a:path w="269875" h="419734">
                  <a:moveTo>
                    <a:pt x="86360" y="320167"/>
                  </a:moveTo>
                  <a:lnTo>
                    <a:pt x="81673" y="325158"/>
                  </a:lnTo>
                  <a:lnTo>
                    <a:pt x="76987" y="320167"/>
                  </a:lnTo>
                  <a:lnTo>
                    <a:pt x="76987" y="328955"/>
                  </a:lnTo>
                  <a:lnTo>
                    <a:pt x="78105" y="328726"/>
                  </a:lnTo>
                  <a:lnTo>
                    <a:pt x="81902" y="336816"/>
                  </a:lnTo>
                  <a:lnTo>
                    <a:pt x="84582" y="333959"/>
                  </a:lnTo>
                  <a:lnTo>
                    <a:pt x="86360" y="331343"/>
                  </a:lnTo>
                  <a:lnTo>
                    <a:pt x="86360" y="320167"/>
                  </a:lnTo>
                  <a:close/>
                </a:path>
                <a:path w="269875" h="419734">
                  <a:moveTo>
                    <a:pt x="87668" y="67564"/>
                  </a:moveTo>
                  <a:lnTo>
                    <a:pt x="86639" y="69697"/>
                  </a:lnTo>
                  <a:lnTo>
                    <a:pt x="85026" y="73266"/>
                  </a:lnTo>
                  <a:lnTo>
                    <a:pt x="85217" y="73888"/>
                  </a:lnTo>
                  <a:lnTo>
                    <a:pt x="85394" y="73266"/>
                  </a:lnTo>
                  <a:lnTo>
                    <a:pt x="87668" y="67564"/>
                  </a:lnTo>
                  <a:close/>
                </a:path>
                <a:path w="269875" h="419734">
                  <a:moveTo>
                    <a:pt x="90830" y="299961"/>
                  </a:moveTo>
                  <a:lnTo>
                    <a:pt x="87922" y="298043"/>
                  </a:lnTo>
                  <a:lnTo>
                    <a:pt x="86360" y="294957"/>
                  </a:lnTo>
                  <a:lnTo>
                    <a:pt x="86360" y="299707"/>
                  </a:lnTo>
                  <a:lnTo>
                    <a:pt x="85242" y="301142"/>
                  </a:lnTo>
                  <a:lnTo>
                    <a:pt x="85471" y="305892"/>
                  </a:lnTo>
                  <a:lnTo>
                    <a:pt x="90373" y="308279"/>
                  </a:lnTo>
                  <a:lnTo>
                    <a:pt x="90373" y="305409"/>
                  </a:lnTo>
                  <a:lnTo>
                    <a:pt x="90830" y="306603"/>
                  </a:lnTo>
                  <a:lnTo>
                    <a:pt x="90830" y="299961"/>
                  </a:lnTo>
                  <a:close/>
                </a:path>
                <a:path w="269875" h="419734">
                  <a:moveTo>
                    <a:pt x="93052" y="69697"/>
                  </a:moveTo>
                  <a:lnTo>
                    <a:pt x="89712" y="70421"/>
                  </a:lnTo>
                  <a:lnTo>
                    <a:pt x="89039" y="67564"/>
                  </a:lnTo>
                  <a:lnTo>
                    <a:pt x="85217" y="73888"/>
                  </a:lnTo>
                  <a:lnTo>
                    <a:pt x="88150" y="83261"/>
                  </a:lnTo>
                  <a:lnTo>
                    <a:pt x="89712" y="76352"/>
                  </a:lnTo>
                  <a:lnTo>
                    <a:pt x="93052" y="79692"/>
                  </a:lnTo>
                  <a:lnTo>
                    <a:pt x="93052" y="76352"/>
                  </a:lnTo>
                  <a:lnTo>
                    <a:pt x="93052" y="70421"/>
                  </a:lnTo>
                  <a:lnTo>
                    <a:pt x="93052" y="69697"/>
                  </a:lnTo>
                  <a:close/>
                </a:path>
                <a:path w="269875" h="419734">
                  <a:moveTo>
                    <a:pt x="99758" y="366064"/>
                  </a:moveTo>
                  <a:lnTo>
                    <a:pt x="96189" y="371068"/>
                  </a:lnTo>
                  <a:lnTo>
                    <a:pt x="94399" y="367258"/>
                  </a:lnTo>
                  <a:lnTo>
                    <a:pt x="95110" y="371652"/>
                  </a:lnTo>
                  <a:lnTo>
                    <a:pt x="95897" y="373354"/>
                  </a:lnTo>
                  <a:lnTo>
                    <a:pt x="96634" y="377723"/>
                  </a:lnTo>
                  <a:lnTo>
                    <a:pt x="99758" y="374396"/>
                  </a:lnTo>
                  <a:lnTo>
                    <a:pt x="99758" y="366064"/>
                  </a:lnTo>
                  <a:close/>
                </a:path>
                <a:path w="269875" h="419734">
                  <a:moveTo>
                    <a:pt x="100647" y="409600"/>
                  </a:moveTo>
                  <a:lnTo>
                    <a:pt x="100368" y="410121"/>
                  </a:lnTo>
                  <a:lnTo>
                    <a:pt x="99529" y="409841"/>
                  </a:lnTo>
                  <a:lnTo>
                    <a:pt x="97967" y="408178"/>
                  </a:lnTo>
                  <a:lnTo>
                    <a:pt x="98640" y="413410"/>
                  </a:lnTo>
                  <a:lnTo>
                    <a:pt x="100330" y="410210"/>
                  </a:lnTo>
                  <a:lnTo>
                    <a:pt x="100647" y="410210"/>
                  </a:lnTo>
                  <a:lnTo>
                    <a:pt x="100647" y="409600"/>
                  </a:lnTo>
                  <a:close/>
                </a:path>
                <a:path w="269875" h="419734">
                  <a:moveTo>
                    <a:pt x="106895" y="412216"/>
                  </a:moveTo>
                  <a:lnTo>
                    <a:pt x="100647" y="410210"/>
                  </a:lnTo>
                  <a:lnTo>
                    <a:pt x="100647" y="414832"/>
                  </a:lnTo>
                  <a:lnTo>
                    <a:pt x="104660" y="414832"/>
                  </a:lnTo>
                  <a:lnTo>
                    <a:pt x="106895" y="419112"/>
                  </a:lnTo>
                  <a:lnTo>
                    <a:pt x="106895" y="412216"/>
                  </a:lnTo>
                  <a:close/>
                </a:path>
                <a:path w="269875" h="419734">
                  <a:moveTo>
                    <a:pt x="110032" y="157467"/>
                  </a:moveTo>
                  <a:lnTo>
                    <a:pt x="106235" y="161036"/>
                  </a:lnTo>
                  <a:lnTo>
                    <a:pt x="105562" y="158889"/>
                  </a:lnTo>
                  <a:lnTo>
                    <a:pt x="105562" y="162928"/>
                  </a:lnTo>
                  <a:lnTo>
                    <a:pt x="104444" y="159613"/>
                  </a:lnTo>
                  <a:lnTo>
                    <a:pt x="103771" y="163652"/>
                  </a:lnTo>
                  <a:lnTo>
                    <a:pt x="108242" y="165557"/>
                  </a:lnTo>
                  <a:lnTo>
                    <a:pt x="108915" y="163410"/>
                  </a:lnTo>
                  <a:lnTo>
                    <a:pt x="110032" y="162229"/>
                  </a:lnTo>
                  <a:lnTo>
                    <a:pt x="110032" y="157467"/>
                  </a:lnTo>
                  <a:close/>
                </a:path>
                <a:path w="269875" h="419734">
                  <a:moveTo>
                    <a:pt x="110032" y="60426"/>
                  </a:moveTo>
                  <a:lnTo>
                    <a:pt x="106235" y="63995"/>
                  </a:lnTo>
                  <a:lnTo>
                    <a:pt x="105562" y="61861"/>
                  </a:lnTo>
                  <a:lnTo>
                    <a:pt x="105562" y="65900"/>
                  </a:lnTo>
                  <a:lnTo>
                    <a:pt x="104444" y="62572"/>
                  </a:lnTo>
                  <a:lnTo>
                    <a:pt x="103771" y="66611"/>
                  </a:lnTo>
                  <a:lnTo>
                    <a:pt x="108242" y="68503"/>
                  </a:lnTo>
                  <a:lnTo>
                    <a:pt x="108915" y="66370"/>
                  </a:lnTo>
                  <a:lnTo>
                    <a:pt x="110032" y="65189"/>
                  </a:lnTo>
                  <a:lnTo>
                    <a:pt x="110032" y="60426"/>
                  </a:lnTo>
                  <a:close/>
                </a:path>
                <a:path w="269875" h="419734">
                  <a:moveTo>
                    <a:pt x="110477" y="315404"/>
                  </a:moveTo>
                  <a:lnTo>
                    <a:pt x="108140" y="318719"/>
                  </a:lnTo>
                  <a:lnTo>
                    <a:pt x="108851" y="317258"/>
                  </a:lnTo>
                  <a:lnTo>
                    <a:pt x="109143" y="315341"/>
                  </a:lnTo>
                  <a:lnTo>
                    <a:pt x="105562" y="317309"/>
                  </a:lnTo>
                  <a:lnTo>
                    <a:pt x="104673" y="321106"/>
                  </a:lnTo>
                  <a:lnTo>
                    <a:pt x="108597" y="319392"/>
                  </a:lnTo>
                  <a:lnTo>
                    <a:pt x="110477" y="315404"/>
                  </a:lnTo>
                  <a:close/>
                </a:path>
                <a:path w="269875" h="419734">
                  <a:moveTo>
                    <a:pt x="112255" y="224548"/>
                  </a:moveTo>
                  <a:lnTo>
                    <a:pt x="108458" y="221932"/>
                  </a:lnTo>
                  <a:lnTo>
                    <a:pt x="107784" y="224548"/>
                  </a:lnTo>
                  <a:lnTo>
                    <a:pt x="104216" y="221691"/>
                  </a:lnTo>
                  <a:lnTo>
                    <a:pt x="106451" y="226441"/>
                  </a:lnTo>
                  <a:lnTo>
                    <a:pt x="104660" y="226923"/>
                  </a:lnTo>
                  <a:lnTo>
                    <a:pt x="108686" y="230251"/>
                  </a:lnTo>
                  <a:lnTo>
                    <a:pt x="112255" y="224548"/>
                  </a:lnTo>
                  <a:close/>
                </a:path>
                <a:path w="269875" h="419734">
                  <a:moveTo>
                    <a:pt x="112255" y="127508"/>
                  </a:moveTo>
                  <a:lnTo>
                    <a:pt x="108458" y="124891"/>
                  </a:lnTo>
                  <a:lnTo>
                    <a:pt x="107784" y="127508"/>
                  </a:lnTo>
                  <a:lnTo>
                    <a:pt x="104216" y="124637"/>
                  </a:lnTo>
                  <a:lnTo>
                    <a:pt x="106451" y="129400"/>
                  </a:lnTo>
                  <a:lnTo>
                    <a:pt x="104660" y="129870"/>
                  </a:lnTo>
                  <a:lnTo>
                    <a:pt x="108686" y="133210"/>
                  </a:lnTo>
                  <a:lnTo>
                    <a:pt x="112255" y="127508"/>
                  </a:lnTo>
                  <a:close/>
                </a:path>
                <a:path w="269875" h="419734">
                  <a:moveTo>
                    <a:pt x="113601" y="186969"/>
                  </a:moveTo>
                  <a:lnTo>
                    <a:pt x="101993" y="184099"/>
                  </a:lnTo>
                  <a:lnTo>
                    <a:pt x="109131" y="199796"/>
                  </a:lnTo>
                  <a:lnTo>
                    <a:pt x="112712" y="201701"/>
                  </a:lnTo>
                  <a:lnTo>
                    <a:pt x="113601" y="186969"/>
                  </a:lnTo>
                  <a:close/>
                </a:path>
                <a:path w="269875" h="419734">
                  <a:moveTo>
                    <a:pt x="113601" y="89916"/>
                  </a:moveTo>
                  <a:lnTo>
                    <a:pt x="101993" y="87058"/>
                  </a:lnTo>
                  <a:lnTo>
                    <a:pt x="109131" y="102755"/>
                  </a:lnTo>
                  <a:lnTo>
                    <a:pt x="112712" y="104673"/>
                  </a:lnTo>
                  <a:lnTo>
                    <a:pt x="113601" y="89916"/>
                  </a:lnTo>
                  <a:close/>
                </a:path>
                <a:path w="269875" h="419734">
                  <a:moveTo>
                    <a:pt x="117843" y="332536"/>
                  </a:moveTo>
                  <a:lnTo>
                    <a:pt x="115379" y="333959"/>
                  </a:lnTo>
                  <a:lnTo>
                    <a:pt x="111594" y="336092"/>
                  </a:lnTo>
                  <a:lnTo>
                    <a:pt x="108686" y="339191"/>
                  </a:lnTo>
                  <a:lnTo>
                    <a:pt x="108686" y="343954"/>
                  </a:lnTo>
                  <a:lnTo>
                    <a:pt x="108686" y="345617"/>
                  </a:lnTo>
                  <a:lnTo>
                    <a:pt x="110248" y="346087"/>
                  </a:lnTo>
                  <a:lnTo>
                    <a:pt x="110477" y="347751"/>
                  </a:lnTo>
                  <a:lnTo>
                    <a:pt x="112699" y="345846"/>
                  </a:lnTo>
                  <a:lnTo>
                    <a:pt x="116281" y="346329"/>
                  </a:lnTo>
                  <a:lnTo>
                    <a:pt x="116281" y="339915"/>
                  </a:lnTo>
                  <a:lnTo>
                    <a:pt x="117843" y="332536"/>
                  </a:lnTo>
                  <a:close/>
                </a:path>
                <a:path w="269875" h="419734">
                  <a:moveTo>
                    <a:pt x="119405" y="375843"/>
                  </a:moveTo>
                  <a:lnTo>
                    <a:pt x="115608" y="379399"/>
                  </a:lnTo>
                  <a:lnTo>
                    <a:pt x="114935" y="377253"/>
                  </a:lnTo>
                  <a:lnTo>
                    <a:pt x="114935" y="381292"/>
                  </a:lnTo>
                  <a:lnTo>
                    <a:pt x="113817" y="377977"/>
                  </a:lnTo>
                  <a:lnTo>
                    <a:pt x="113144" y="382016"/>
                  </a:lnTo>
                  <a:lnTo>
                    <a:pt x="117614" y="383921"/>
                  </a:lnTo>
                  <a:lnTo>
                    <a:pt x="118287" y="381774"/>
                  </a:lnTo>
                  <a:lnTo>
                    <a:pt x="119405" y="380593"/>
                  </a:lnTo>
                  <a:lnTo>
                    <a:pt x="119405" y="375843"/>
                  </a:lnTo>
                  <a:close/>
                </a:path>
                <a:path w="269875" h="419734">
                  <a:moveTo>
                    <a:pt x="125653" y="131775"/>
                  </a:moveTo>
                  <a:lnTo>
                    <a:pt x="120967" y="136779"/>
                  </a:lnTo>
                  <a:lnTo>
                    <a:pt x="116281" y="131775"/>
                  </a:lnTo>
                  <a:lnTo>
                    <a:pt x="116281" y="140576"/>
                  </a:lnTo>
                  <a:lnTo>
                    <a:pt x="117398" y="140335"/>
                  </a:lnTo>
                  <a:lnTo>
                    <a:pt x="121196" y="148424"/>
                  </a:lnTo>
                  <a:lnTo>
                    <a:pt x="123875" y="145567"/>
                  </a:lnTo>
                  <a:lnTo>
                    <a:pt x="125653" y="142963"/>
                  </a:lnTo>
                  <a:lnTo>
                    <a:pt x="125653" y="131775"/>
                  </a:lnTo>
                  <a:close/>
                </a:path>
                <a:path w="269875" h="419734">
                  <a:moveTo>
                    <a:pt x="125653" y="34734"/>
                  </a:moveTo>
                  <a:lnTo>
                    <a:pt x="120967" y="39738"/>
                  </a:lnTo>
                  <a:lnTo>
                    <a:pt x="116281" y="34734"/>
                  </a:lnTo>
                  <a:lnTo>
                    <a:pt x="116281" y="43522"/>
                  </a:lnTo>
                  <a:lnTo>
                    <a:pt x="117398" y="43307"/>
                  </a:lnTo>
                  <a:lnTo>
                    <a:pt x="121196" y="51396"/>
                  </a:lnTo>
                  <a:lnTo>
                    <a:pt x="123875" y="48526"/>
                  </a:lnTo>
                  <a:lnTo>
                    <a:pt x="125653" y="45910"/>
                  </a:lnTo>
                  <a:lnTo>
                    <a:pt x="125653" y="34734"/>
                  </a:lnTo>
                  <a:close/>
                </a:path>
                <a:path w="269875" h="419734">
                  <a:moveTo>
                    <a:pt x="130124" y="111569"/>
                  </a:moveTo>
                  <a:lnTo>
                    <a:pt x="127215" y="109651"/>
                  </a:lnTo>
                  <a:lnTo>
                    <a:pt x="125653" y="106565"/>
                  </a:lnTo>
                  <a:lnTo>
                    <a:pt x="125653" y="111315"/>
                  </a:lnTo>
                  <a:lnTo>
                    <a:pt x="124536" y="112750"/>
                  </a:lnTo>
                  <a:lnTo>
                    <a:pt x="124764" y="117500"/>
                  </a:lnTo>
                  <a:lnTo>
                    <a:pt x="129667" y="119888"/>
                  </a:lnTo>
                  <a:lnTo>
                    <a:pt x="129667" y="117030"/>
                  </a:lnTo>
                  <a:lnTo>
                    <a:pt x="130124" y="118224"/>
                  </a:lnTo>
                  <a:lnTo>
                    <a:pt x="130124" y="111569"/>
                  </a:lnTo>
                  <a:close/>
                </a:path>
                <a:path w="269875" h="419734">
                  <a:moveTo>
                    <a:pt x="130124" y="14516"/>
                  </a:moveTo>
                  <a:lnTo>
                    <a:pt x="127215" y="12598"/>
                  </a:lnTo>
                  <a:lnTo>
                    <a:pt x="125653" y="9512"/>
                  </a:lnTo>
                  <a:lnTo>
                    <a:pt x="125653" y="14274"/>
                  </a:lnTo>
                  <a:lnTo>
                    <a:pt x="124536" y="15684"/>
                  </a:lnTo>
                  <a:lnTo>
                    <a:pt x="124764" y="20447"/>
                  </a:lnTo>
                  <a:lnTo>
                    <a:pt x="129667" y="22834"/>
                  </a:lnTo>
                  <a:lnTo>
                    <a:pt x="129667" y="19977"/>
                  </a:lnTo>
                  <a:lnTo>
                    <a:pt x="130124" y="21170"/>
                  </a:lnTo>
                  <a:lnTo>
                    <a:pt x="130124" y="14516"/>
                  </a:lnTo>
                  <a:close/>
                </a:path>
                <a:path w="269875" h="419734">
                  <a:moveTo>
                    <a:pt x="139052" y="177685"/>
                  </a:moveTo>
                  <a:lnTo>
                    <a:pt x="135483" y="182676"/>
                  </a:lnTo>
                  <a:lnTo>
                    <a:pt x="133692" y="178879"/>
                  </a:lnTo>
                  <a:lnTo>
                    <a:pt x="134404" y="183261"/>
                  </a:lnTo>
                  <a:lnTo>
                    <a:pt x="135191" y="184962"/>
                  </a:lnTo>
                  <a:lnTo>
                    <a:pt x="135928" y="189331"/>
                  </a:lnTo>
                  <a:lnTo>
                    <a:pt x="139052" y="186016"/>
                  </a:lnTo>
                  <a:lnTo>
                    <a:pt x="139052" y="177685"/>
                  </a:lnTo>
                  <a:close/>
                </a:path>
                <a:path w="269875" h="419734">
                  <a:moveTo>
                    <a:pt x="139052" y="80632"/>
                  </a:moveTo>
                  <a:lnTo>
                    <a:pt x="135483" y="85636"/>
                  </a:lnTo>
                  <a:lnTo>
                    <a:pt x="133692" y="81826"/>
                  </a:lnTo>
                  <a:lnTo>
                    <a:pt x="134404" y="86220"/>
                  </a:lnTo>
                  <a:lnTo>
                    <a:pt x="135191" y="87922"/>
                  </a:lnTo>
                  <a:lnTo>
                    <a:pt x="135928" y="92290"/>
                  </a:lnTo>
                  <a:lnTo>
                    <a:pt x="139052" y="88963"/>
                  </a:lnTo>
                  <a:lnTo>
                    <a:pt x="139052" y="80632"/>
                  </a:lnTo>
                  <a:close/>
                </a:path>
                <a:path w="269875" h="419734">
                  <a:moveTo>
                    <a:pt x="139941" y="221208"/>
                  </a:moveTo>
                  <a:lnTo>
                    <a:pt x="139661" y="221729"/>
                  </a:lnTo>
                  <a:lnTo>
                    <a:pt x="138823" y="221449"/>
                  </a:lnTo>
                  <a:lnTo>
                    <a:pt x="137261" y="219786"/>
                  </a:lnTo>
                  <a:lnTo>
                    <a:pt x="137934" y="225018"/>
                  </a:lnTo>
                  <a:lnTo>
                    <a:pt x="139623" y="221818"/>
                  </a:lnTo>
                  <a:lnTo>
                    <a:pt x="139941" y="221818"/>
                  </a:lnTo>
                  <a:lnTo>
                    <a:pt x="139941" y="221208"/>
                  </a:lnTo>
                  <a:close/>
                </a:path>
                <a:path w="269875" h="419734">
                  <a:moveTo>
                    <a:pt x="139941" y="124155"/>
                  </a:moveTo>
                  <a:lnTo>
                    <a:pt x="139649" y="124688"/>
                  </a:lnTo>
                  <a:lnTo>
                    <a:pt x="138823" y="124409"/>
                  </a:lnTo>
                  <a:lnTo>
                    <a:pt x="137261" y="122732"/>
                  </a:lnTo>
                  <a:lnTo>
                    <a:pt x="137934" y="127965"/>
                  </a:lnTo>
                  <a:lnTo>
                    <a:pt x="139611" y="124777"/>
                  </a:lnTo>
                  <a:lnTo>
                    <a:pt x="139941" y="124777"/>
                  </a:lnTo>
                  <a:lnTo>
                    <a:pt x="139941" y="124155"/>
                  </a:lnTo>
                  <a:close/>
                </a:path>
                <a:path w="269875" h="419734">
                  <a:moveTo>
                    <a:pt x="141058" y="393674"/>
                  </a:moveTo>
                  <a:lnTo>
                    <a:pt x="140830" y="388670"/>
                  </a:lnTo>
                  <a:lnTo>
                    <a:pt x="135470" y="396290"/>
                  </a:lnTo>
                  <a:lnTo>
                    <a:pt x="139941" y="395325"/>
                  </a:lnTo>
                  <a:lnTo>
                    <a:pt x="141058" y="393674"/>
                  </a:lnTo>
                  <a:close/>
                </a:path>
                <a:path w="269875" h="419734">
                  <a:moveTo>
                    <a:pt x="144818" y="362508"/>
                  </a:moveTo>
                  <a:lnTo>
                    <a:pt x="143789" y="364642"/>
                  </a:lnTo>
                  <a:lnTo>
                    <a:pt x="142176" y="368211"/>
                  </a:lnTo>
                  <a:lnTo>
                    <a:pt x="142367" y="368833"/>
                  </a:lnTo>
                  <a:lnTo>
                    <a:pt x="142544" y="368211"/>
                  </a:lnTo>
                  <a:lnTo>
                    <a:pt x="144818" y="362508"/>
                  </a:lnTo>
                  <a:close/>
                </a:path>
                <a:path w="269875" h="419734">
                  <a:moveTo>
                    <a:pt x="146189" y="223824"/>
                  </a:moveTo>
                  <a:lnTo>
                    <a:pt x="139941" y="221818"/>
                  </a:lnTo>
                  <a:lnTo>
                    <a:pt x="139941" y="226441"/>
                  </a:lnTo>
                  <a:lnTo>
                    <a:pt x="143954" y="226441"/>
                  </a:lnTo>
                  <a:lnTo>
                    <a:pt x="146189" y="230720"/>
                  </a:lnTo>
                  <a:lnTo>
                    <a:pt x="146189" y="223824"/>
                  </a:lnTo>
                  <a:close/>
                </a:path>
                <a:path w="269875" h="419734">
                  <a:moveTo>
                    <a:pt x="149758" y="127012"/>
                  </a:moveTo>
                  <a:lnTo>
                    <a:pt x="147421" y="130327"/>
                  </a:lnTo>
                  <a:lnTo>
                    <a:pt x="148132" y="128866"/>
                  </a:lnTo>
                  <a:lnTo>
                    <a:pt x="148424" y="126949"/>
                  </a:lnTo>
                  <a:lnTo>
                    <a:pt x="146189" y="128181"/>
                  </a:lnTo>
                  <a:lnTo>
                    <a:pt x="146189" y="126771"/>
                  </a:lnTo>
                  <a:lnTo>
                    <a:pt x="139941" y="124777"/>
                  </a:lnTo>
                  <a:lnTo>
                    <a:pt x="139941" y="129387"/>
                  </a:lnTo>
                  <a:lnTo>
                    <a:pt x="143954" y="129387"/>
                  </a:lnTo>
                  <a:lnTo>
                    <a:pt x="144487" y="130429"/>
                  </a:lnTo>
                  <a:lnTo>
                    <a:pt x="143954" y="132715"/>
                  </a:lnTo>
                  <a:lnTo>
                    <a:pt x="145364" y="132105"/>
                  </a:lnTo>
                  <a:lnTo>
                    <a:pt x="146189" y="133680"/>
                  </a:lnTo>
                  <a:lnTo>
                    <a:pt x="146189" y="131749"/>
                  </a:lnTo>
                  <a:lnTo>
                    <a:pt x="147878" y="131000"/>
                  </a:lnTo>
                  <a:lnTo>
                    <a:pt x="149758" y="127012"/>
                  </a:lnTo>
                  <a:close/>
                </a:path>
                <a:path w="269875" h="419734">
                  <a:moveTo>
                    <a:pt x="149758" y="29984"/>
                  </a:moveTo>
                  <a:lnTo>
                    <a:pt x="147421" y="33286"/>
                  </a:lnTo>
                  <a:lnTo>
                    <a:pt x="148132" y="31826"/>
                  </a:lnTo>
                  <a:lnTo>
                    <a:pt x="148424" y="29921"/>
                  </a:lnTo>
                  <a:lnTo>
                    <a:pt x="144843" y="31877"/>
                  </a:lnTo>
                  <a:lnTo>
                    <a:pt x="143954" y="35687"/>
                  </a:lnTo>
                  <a:lnTo>
                    <a:pt x="147878" y="33972"/>
                  </a:lnTo>
                  <a:lnTo>
                    <a:pt x="149758" y="29984"/>
                  </a:lnTo>
                  <a:close/>
                </a:path>
                <a:path w="269875" h="419734">
                  <a:moveTo>
                    <a:pt x="150202" y="364642"/>
                  </a:moveTo>
                  <a:lnTo>
                    <a:pt x="146862" y="365366"/>
                  </a:lnTo>
                  <a:lnTo>
                    <a:pt x="146189" y="362508"/>
                  </a:lnTo>
                  <a:lnTo>
                    <a:pt x="142367" y="368833"/>
                  </a:lnTo>
                  <a:lnTo>
                    <a:pt x="145300" y="378206"/>
                  </a:lnTo>
                  <a:lnTo>
                    <a:pt x="146862" y="371297"/>
                  </a:lnTo>
                  <a:lnTo>
                    <a:pt x="150202" y="374637"/>
                  </a:lnTo>
                  <a:lnTo>
                    <a:pt x="150202" y="371297"/>
                  </a:lnTo>
                  <a:lnTo>
                    <a:pt x="150202" y="365366"/>
                  </a:lnTo>
                  <a:lnTo>
                    <a:pt x="150202" y="364642"/>
                  </a:lnTo>
                  <a:close/>
                </a:path>
                <a:path w="269875" h="419734">
                  <a:moveTo>
                    <a:pt x="157137" y="144145"/>
                  </a:moveTo>
                  <a:lnTo>
                    <a:pt x="150888" y="147713"/>
                  </a:lnTo>
                  <a:lnTo>
                    <a:pt x="147980" y="150799"/>
                  </a:lnTo>
                  <a:lnTo>
                    <a:pt x="147980" y="155562"/>
                  </a:lnTo>
                  <a:lnTo>
                    <a:pt x="147980" y="157226"/>
                  </a:lnTo>
                  <a:lnTo>
                    <a:pt x="149542" y="157695"/>
                  </a:lnTo>
                  <a:lnTo>
                    <a:pt x="149771" y="159372"/>
                  </a:lnTo>
                  <a:lnTo>
                    <a:pt x="151993" y="157454"/>
                  </a:lnTo>
                  <a:lnTo>
                    <a:pt x="155575" y="157937"/>
                  </a:lnTo>
                  <a:lnTo>
                    <a:pt x="155575" y="151523"/>
                  </a:lnTo>
                  <a:lnTo>
                    <a:pt x="157137" y="144145"/>
                  </a:lnTo>
                  <a:close/>
                </a:path>
                <a:path w="269875" h="419734">
                  <a:moveTo>
                    <a:pt x="157137" y="47104"/>
                  </a:moveTo>
                  <a:lnTo>
                    <a:pt x="150888" y="50673"/>
                  </a:lnTo>
                  <a:lnTo>
                    <a:pt x="147980" y="53759"/>
                  </a:lnTo>
                  <a:lnTo>
                    <a:pt x="147980" y="58521"/>
                  </a:lnTo>
                  <a:lnTo>
                    <a:pt x="147980" y="60185"/>
                  </a:lnTo>
                  <a:lnTo>
                    <a:pt x="149542" y="60667"/>
                  </a:lnTo>
                  <a:lnTo>
                    <a:pt x="149771" y="62331"/>
                  </a:lnTo>
                  <a:lnTo>
                    <a:pt x="151993" y="60413"/>
                  </a:lnTo>
                  <a:lnTo>
                    <a:pt x="155575" y="60896"/>
                  </a:lnTo>
                  <a:lnTo>
                    <a:pt x="155575" y="54483"/>
                  </a:lnTo>
                  <a:lnTo>
                    <a:pt x="157137" y="47104"/>
                  </a:lnTo>
                  <a:close/>
                </a:path>
                <a:path w="269875" h="419734">
                  <a:moveTo>
                    <a:pt x="158699" y="187439"/>
                  </a:moveTo>
                  <a:lnTo>
                    <a:pt x="154901" y="191008"/>
                  </a:lnTo>
                  <a:lnTo>
                    <a:pt x="154228" y="188861"/>
                  </a:lnTo>
                  <a:lnTo>
                    <a:pt x="154228" y="192900"/>
                  </a:lnTo>
                  <a:lnTo>
                    <a:pt x="153111" y="189572"/>
                  </a:lnTo>
                  <a:lnTo>
                    <a:pt x="152438" y="193611"/>
                  </a:lnTo>
                  <a:lnTo>
                    <a:pt x="156908" y="195516"/>
                  </a:lnTo>
                  <a:lnTo>
                    <a:pt x="157581" y="193370"/>
                  </a:lnTo>
                  <a:lnTo>
                    <a:pt x="158699" y="192201"/>
                  </a:lnTo>
                  <a:lnTo>
                    <a:pt x="158699" y="187439"/>
                  </a:lnTo>
                  <a:close/>
                </a:path>
                <a:path w="269875" h="419734">
                  <a:moveTo>
                    <a:pt x="158699" y="90398"/>
                  </a:moveTo>
                  <a:lnTo>
                    <a:pt x="154901" y="93954"/>
                  </a:lnTo>
                  <a:lnTo>
                    <a:pt x="154228" y="91821"/>
                  </a:lnTo>
                  <a:lnTo>
                    <a:pt x="154228" y="95859"/>
                  </a:lnTo>
                  <a:lnTo>
                    <a:pt x="153111" y="92544"/>
                  </a:lnTo>
                  <a:lnTo>
                    <a:pt x="152438" y="96583"/>
                  </a:lnTo>
                  <a:lnTo>
                    <a:pt x="156908" y="98475"/>
                  </a:lnTo>
                  <a:lnTo>
                    <a:pt x="157581" y="96329"/>
                  </a:lnTo>
                  <a:lnTo>
                    <a:pt x="158699" y="95148"/>
                  </a:lnTo>
                  <a:lnTo>
                    <a:pt x="158699" y="90398"/>
                  </a:lnTo>
                  <a:close/>
                </a:path>
                <a:path w="269875" h="419734">
                  <a:moveTo>
                    <a:pt x="180352" y="205282"/>
                  </a:moveTo>
                  <a:lnTo>
                    <a:pt x="180124" y="200291"/>
                  </a:lnTo>
                  <a:lnTo>
                    <a:pt x="174764" y="207899"/>
                  </a:lnTo>
                  <a:lnTo>
                    <a:pt x="179235" y="206933"/>
                  </a:lnTo>
                  <a:lnTo>
                    <a:pt x="180352" y="205282"/>
                  </a:lnTo>
                  <a:close/>
                </a:path>
                <a:path w="269875" h="419734">
                  <a:moveTo>
                    <a:pt x="180352" y="108229"/>
                  </a:moveTo>
                  <a:lnTo>
                    <a:pt x="180124" y="103225"/>
                  </a:lnTo>
                  <a:lnTo>
                    <a:pt x="174764" y="110845"/>
                  </a:lnTo>
                  <a:lnTo>
                    <a:pt x="179235" y="109893"/>
                  </a:lnTo>
                  <a:lnTo>
                    <a:pt x="180352" y="108229"/>
                  </a:lnTo>
                  <a:close/>
                </a:path>
                <a:path w="269875" h="419734">
                  <a:moveTo>
                    <a:pt x="184111" y="174117"/>
                  </a:moveTo>
                  <a:lnTo>
                    <a:pt x="183083" y="176250"/>
                  </a:lnTo>
                  <a:lnTo>
                    <a:pt x="181470" y="179819"/>
                  </a:lnTo>
                  <a:lnTo>
                    <a:pt x="181660" y="180454"/>
                  </a:lnTo>
                  <a:lnTo>
                    <a:pt x="181838" y="179819"/>
                  </a:lnTo>
                  <a:lnTo>
                    <a:pt x="184111" y="174117"/>
                  </a:lnTo>
                  <a:close/>
                </a:path>
                <a:path w="269875" h="419734">
                  <a:moveTo>
                    <a:pt x="184111" y="77076"/>
                  </a:moveTo>
                  <a:lnTo>
                    <a:pt x="183070" y="79222"/>
                  </a:lnTo>
                  <a:lnTo>
                    <a:pt x="181470" y="82778"/>
                  </a:lnTo>
                  <a:lnTo>
                    <a:pt x="181660" y="83413"/>
                  </a:lnTo>
                  <a:lnTo>
                    <a:pt x="181838" y="82778"/>
                  </a:lnTo>
                  <a:lnTo>
                    <a:pt x="184111" y="77076"/>
                  </a:lnTo>
                  <a:close/>
                </a:path>
                <a:path w="269875" h="419734">
                  <a:moveTo>
                    <a:pt x="189496" y="79222"/>
                  </a:moveTo>
                  <a:lnTo>
                    <a:pt x="186156" y="79933"/>
                  </a:lnTo>
                  <a:lnTo>
                    <a:pt x="185483" y="77076"/>
                  </a:lnTo>
                  <a:lnTo>
                    <a:pt x="181660" y="83413"/>
                  </a:lnTo>
                  <a:lnTo>
                    <a:pt x="184594" y="92760"/>
                  </a:lnTo>
                  <a:lnTo>
                    <a:pt x="186156" y="85864"/>
                  </a:lnTo>
                  <a:lnTo>
                    <a:pt x="189496" y="89204"/>
                  </a:lnTo>
                  <a:lnTo>
                    <a:pt x="189496" y="85864"/>
                  </a:lnTo>
                  <a:lnTo>
                    <a:pt x="189496" y="79933"/>
                  </a:lnTo>
                  <a:lnTo>
                    <a:pt x="189496" y="79222"/>
                  </a:lnTo>
                  <a:close/>
                </a:path>
                <a:path w="269875" h="419734">
                  <a:moveTo>
                    <a:pt x="190398" y="106083"/>
                  </a:moveTo>
                  <a:lnTo>
                    <a:pt x="186601" y="109651"/>
                  </a:lnTo>
                  <a:lnTo>
                    <a:pt x="185928" y="107518"/>
                  </a:lnTo>
                  <a:lnTo>
                    <a:pt x="185928" y="111556"/>
                  </a:lnTo>
                  <a:lnTo>
                    <a:pt x="184810" y="108229"/>
                  </a:lnTo>
                  <a:lnTo>
                    <a:pt x="184137" y="112268"/>
                  </a:lnTo>
                  <a:lnTo>
                    <a:pt x="188607" y="114173"/>
                  </a:lnTo>
                  <a:lnTo>
                    <a:pt x="189280" y="112026"/>
                  </a:lnTo>
                  <a:lnTo>
                    <a:pt x="190398" y="110845"/>
                  </a:lnTo>
                  <a:lnTo>
                    <a:pt x="190398" y="106083"/>
                  </a:lnTo>
                  <a:close/>
                </a:path>
                <a:path w="269875" h="419734">
                  <a:moveTo>
                    <a:pt x="192633" y="173177"/>
                  </a:moveTo>
                  <a:lnTo>
                    <a:pt x="188836" y="170561"/>
                  </a:lnTo>
                  <a:lnTo>
                    <a:pt x="188163" y="173177"/>
                  </a:lnTo>
                  <a:lnTo>
                    <a:pt x="184594" y="170319"/>
                  </a:lnTo>
                  <a:lnTo>
                    <a:pt x="186829" y="175069"/>
                  </a:lnTo>
                  <a:lnTo>
                    <a:pt x="186626" y="175133"/>
                  </a:lnTo>
                  <a:lnTo>
                    <a:pt x="186626" y="176872"/>
                  </a:lnTo>
                  <a:lnTo>
                    <a:pt x="186156" y="176974"/>
                  </a:lnTo>
                  <a:lnTo>
                    <a:pt x="186004" y="176364"/>
                  </a:lnTo>
                  <a:lnTo>
                    <a:pt x="186626" y="176872"/>
                  </a:lnTo>
                  <a:lnTo>
                    <a:pt x="186626" y="175133"/>
                  </a:lnTo>
                  <a:lnTo>
                    <a:pt x="185762" y="175361"/>
                  </a:lnTo>
                  <a:lnTo>
                    <a:pt x="185483" y="174117"/>
                  </a:lnTo>
                  <a:lnTo>
                    <a:pt x="181660" y="180454"/>
                  </a:lnTo>
                  <a:lnTo>
                    <a:pt x="184594" y="189814"/>
                  </a:lnTo>
                  <a:lnTo>
                    <a:pt x="186156" y="182918"/>
                  </a:lnTo>
                  <a:lnTo>
                    <a:pt x="189496" y="186245"/>
                  </a:lnTo>
                  <a:lnTo>
                    <a:pt x="189496" y="182918"/>
                  </a:lnTo>
                  <a:lnTo>
                    <a:pt x="189496" y="178206"/>
                  </a:lnTo>
                  <a:lnTo>
                    <a:pt x="192633" y="173177"/>
                  </a:lnTo>
                  <a:close/>
                </a:path>
                <a:path w="269875" h="419734">
                  <a:moveTo>
                    <a:pt x="193967" y="135597"/>
                  </a:moveTo>
                  <a:lnTo>
                    <a:pt x="182359" y="132727"/>
                  </a:lnTo>
                  <a:lnTo>
                    <a:pt x="189496" y="148424"/>
                  </a:lnTo>
                  <a:lnTo>
                    <a:pt x="193078" y="150342"/>
                  </a:lnTo>
                  <a:lnTo>
                    <a:pt x="193967" y="135597"/>
                  </a:lnTo>
                  <a:close/>
                </a:path>
                <a:path w="269875" h="419734">
                  <a:moveTo>
                    <a:pt x="206019" y="80391"/>
                  </a:moveTo>
                  <a:lnTo>
                    <a:pt x="201333" y="85394"/>
                  </a:lnTo>
                  <a:lnTo>
                    <a:pt x="196646" y="80391"/>
                  </a:lnTo>
                  <a:lnTo>
                    <a:pt x="196646" y="89192"/>
                  </a:lnTo>
                  <a:lnTo>
                    <a:pt x="197764" y="88963"/>
                  </a:lnTo>
                  <a:lnTo>
                    <a:pt x="201561" y="97053"/>
                  </a:lnTo>
                  <a:lnTo>
                    <a:pt x="204241" y="94195"/>
                  </a:lnTo>
                  <a:lnTo>
                    <a:pt x="206019" y="91579"/>
                  </a:lnTo>
                  <a:lnTo>
                    <a:pt x="206019" y="80391"/>
                  </a:lnTo>
                  <a:close/>
                </a:path>
                <a:path w="269875" h="419734">
                  <a:moveTo>
                    <a:pt x="210489" y="60185"/>
                  </a:moveTo>
                  <a:lnTo>
                    <a:pt x="207581" y="58280"/>
                  </a:lnTo>
                  <a:lnTo>
                    <a:pt x="206019" y="55181"/>
                  </a:lnTo>
                  <a:lnTo>
                    <a:pt x="206019" y="59944"/>
                  </a:lnTo>
                  <a:lnTo>
                    <a:pt x="204901" y="61366"/>
                  </a:lnTo>
                  <a:lnTo>
                    <a:pt x="205130" y="66116"/>
                  </a:lnTo>
                  <a:lnTo>
                    <a:pt x="210032" y="68503"/>
                  </a:lnTo>
                  <a:lnTo>
                    <a:pt x="210032" y="65646"/>
                  </a:lnTo>
                  <a:lnTo>
                    <a:pt x="210489" y="66840"/>
                  </a:lnTo>
                  <a:lnTo>
                    <a:pt x="210489" y="60185"/>
                  </a:lnTo>
                  <a:close/>
                </a:path>
                <a:path w="269875" h="419734">
                  <a:moveTo>
                    <a:pt x="219417" y="126301"/>
                  </a:moveTo>
                  <a:lnTo>
                    <a:pt x="215849" y="131305"/>
                  </a:lnTo>
                  <a:lnTo>
                    <a:pt x="214058" y="127495"/>
                  </a:lnTo>
                  <a:lnTo>
                    <a:pt x="214769" y="131876"/>
                  </a:lnTo>
                  <a:lnTo>
                    <a:pt x="215557" y="133578"/>
                  </a:lnTo>
                  <a:lnTo>
                    <a:pt x="216293" y="137947"/>
                  </a:lnTo>
                  <a:lnTo>
                    <a:pt x="219417" y="134632"/>
                  </a:lnTo>
                  <a:lnTo>
                    <a:pt x="219417" y="126301"/>
                  </a:lnTo>
                  <a:close/>
                </a:path>
                <a:path w="269875" h="419734">
                  <a:moveTo>
                    <a:pt x="220306" y="169824"/>
                  </a:moveTo>
                  <a:lnTo>
                    <a:pt x="220014" y="170357"/>
                  </a:lnTo>
                  <a:lnTo>
                    <a:pt x="219189" y="170078"/>
                  </a:lnTo>
                  <a:lnTo>
                    <a:pt x="217627" y="168414"/>
                  </a:lnTo>
                  <a:lnTo>
                    <a:pt x="218300" y="173647"/>
                  </a:lnTo>
                  <a:lnTo>
                    <a:pt x="219976" y="170446"/>
                  </a:lnTo>
                  <a:lnTo>
                    <a:pt x="220306" y="170446"/>
                  </a:lnTo>
                  <a:lnTo>
                    <a:pt x="220306" y="169824"/>
                  </a:lnTo>
                  <a:close/>
                </a:path>
                <a:path w="269875" h="419734">
                  <a:moveTo>
                    <a:pt x="226555" y="172453"/>
                  </a:moveTo>
                  <a:lnTo>
                    <a:pt x="220306" y="170446"/>
                  </a:lnTo>
                  <a:lnTo>
                    <a:pt x="220306" y="175056"/>
                  </a:lnTo>
                  <a:lnTo>
                    <a:pt x="224320" y="175056"/>
                  </a:lnTo>
                  <a:lnTo>
                    <a:pt x="226555" y="179349"/>
                  </a:lnTo>
                  <a:lnTo>
                    <a:pt x="226555" y="172453"/>
                  </a:lnTo>
                  <a:close/>
                </a:path>
                <a:path w="269875" h="419734">
                  <a:moveTo>
                    <a:pt x="230124" y="75641"/>
                  </a:moveTo>
                  <a:lnTo>
                    <a:pt x="227787" y="78955"/>
                  </a:lnTo>
                  <a:lnTo>
                    <a:pt x="228498" y="77482"/>
                  </a:lnTo>
                  <a:lnTo>
                    <a:pt x="228790" y="75577"/>
                  </a:lnTo>
                  <a:lnTo>
                    <a:pt x="225209" y="77533"/>
                  </a:lnTo>
                  <a:lnTo>
                    <a:pt x="224320" y="81343"/>
                  </a:lnTo>
                  <a:lnTo>
                    <a:pt x="228244" y="79629"/>
                  </a:lnTo>
                  <a:lnTo>
                    <a:pt x="230124" y="75641"/>
                  </a:lnTo>
                  <a:close/>
                </a:path>
                <a:path w="269875" h="419734">
                  <a:moveTo>
                    <a:pt x="237502" y="92773"/>
                  </a:moveTo>
                  <a:lnTo>
                    <a:pt x="235038" y="94208"/>
                  </a:lnTo>
                  <a:lnTo>
                    <a:pt x="231254" y="96342"/>
                  </a:lnTo>
                  <a:lnTo>
                    <a:pt x="228346" y="99441"/>
                  </a:lnTo>
                  <a:lnTo>
                    <a:pt x="228346" y="104190"/>
                  </a:lnTo>
                  <a:lnTo>
                    <a:pt x="228346" y="105867"/>
                  </a:lnTo>
                  <a:lnTo>
                    <a:pt x="229908" y="106337"/>
                  </a:lnTo>
                  <a:lnTo>
                    <a:pt x="230136" y="108000"/>
                  </a:lnTo>
                  <a:lnTo>
                    <a:pt x="232359" y="106083"/>
                  </a:lnTo>
                  <a:lnTo>
                    <a:pt x="235940" y="106565"/>
                  </a:lnTo>
                  <a:lnTo>
                    <a:pt x="235940" y="100152"/>
                  </a:lnTo>
                  <a:lnTo>
                    <a:pt x="237502" y="92773"/>
                  </a:lnTo>
                  <a:close/>
                </a:path>
                <a:path w="269875" h="419734">
                  <a:moveTo>
                    <a:pt x="239064" y="136067"/>
                  </a:moveTo>
                  <a:lnTo>
                    <a:pt x="235267" y="139636"/>
                  </a:lnTo>
                  <a:lnTo>
                    <a:pt x="234594" y="137490"/>
                  </a:lnTo>
                  <a:lnTo>
                    <a:pt x="234594" y="141528"/>
                  </a:lnTo>
                  <a:lnTo>
                    <a:pt x="233476" y="138214"/>
                  </a:lnTo>
                  <a:lnTo>
                    <a:pt x="232803" y="142252"/>
                  </a:lnTo>
                  <a:lnTo>
                    <a:pt x="237274" y="144145"/>
                  </a:lnTo>
                  <a:lnTo>
                    <a:pt x="237947" y="141998"/>
                  </a:lnTo>
                  <a:lnTo>
                    <a:pt x="239064" y="140830"/>
                  </a:lnTo>
                  <a:lnTo>
                    <a:pt x="239064" y="136067"/>
                  </a:lnTo>
                  <a:close/>
                </a:path>
                <a:path w="269875" h="419734">
                  <a:moveTo>
                    <a:pt x="260718" y="153911"/>
                  </a:moveTo>
                  <a:lnTo>
                    <a:pt x="260489" y="148907"/>
                  </a:lnTo>
                  <a:lnTo>
                    <a:pt x="255130" y="156514"/>
                  </a:lnTo>
                  <a:lnTo>
                    <a:pt x="259600" y="155562"/>
                  </a:lnTo>
                  <a:lnTo>
                    <a:pt x="260718" y="153911"/>
                  </a:lnTo>
                  <a:close/>
                </a:path>
                <a:path w="269875" h="419734">
                  <a:moveTo>
                    <a:pt x="264477" y="122732"/>
                  </a:moveTo>
                  <a:lnTo>
                    <a:pt x="263448" y="124879"/>
                  </a:lnTo>
                  <a:lnTo>
                    <a:pt x="261835" y="128447"/>
                  </a:lnTo>
                  <a:lnTo>
                    <a:pt x="262026" y="129070"/>
                  </a:lnTo>
                  <a:lnTo>
                    <a:pt x="262204" y="128447"/>
                  </a:lnTo>
                  <a:lnTo>
                    <a:pt x="264477" y="122732"/>
                  </a:lnTo>
                  <a:close/>
                </a:path>
                <a:path w="269875" h="419734">
                  <a:moveTo>
                    <a:pt x="269862" y="124879"/>
                  </a:moveTo>
                  <a:lnTo>
                    <a:pt x="266522" y="125590"/>
                  </a:lnTo>
                  <a:lnTo>
                    <a:pt x="265849" y="122732"/>
                  </a:lnTo>
                  <a:lnTo>
                    <a:pt x="262026" y="129070"/>
                  </a:lnTo>
                  <a:lnTo>
                    <a:pt x="264960" y="138430"/>
                  </a:lnTo>
                  <a:lnTo>
                    <a:pt x="266522" y="131533"/>
                  </a:lnTo>
                  <a:lnTo>
                    <a:pt x="269862" y="134861"/>
                  </a:lnTo>
                  <a:lnTo>
                    <a:pt x="269862" y="131533"/>
                  </a:lnTo>
                  <a:lnTo>
                    <a:pt x="269862" y="125590"/>
                  </a:lnTo>
                  <a:lnTo>
                    <a:pt x="269862" y="124879"/>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6" name="object 36"/>
            <p:cNvSpPr/>
            <p:nvPr/>
          </p:nvSpPr>
          <p:spPr>
            <a:xfrm>
              <a:off x="3452609" y="7055332"/>
              <a:ext cx="316230" cy="360680"/>
            </a:xfrm>
            <a:custGeom>
              <a:avLst/>
              <a:gdLst/>
              <a:ahLst/>
              <a:cxnLst/>
              <a:rect l="l" t="t" r="r" b="b"/>
              <a:pathLst>
                <a:path w="316229" h="360679">
                  <a:moveTo>
                    <a:pt x="10274" y="348246"/>
                  </a:moveTo>
                  <a:lnTo>
                    <a:pt x="6477" y="345617"/>
                  </a:lnTo>
                  <a:lnTo>
                    <a:pt x="5803" y="348246"/>
                  </a:lnTo>
                  <a:lnTo>
                    <a:pt x="2235" y="345376"/>
                  </a:lnTo>
                  <a:lnTo>
                    <a:pt x="4470" y="350139"/>
                  </a:lnTo>
                  <a:lnTo>
                    <a:pt x="2679" y="350608"/>
                  </a:lnTo>
                  <a:lnTo>
                    <a:pt x="6705" y="353949"/>
                  </a:lnTo>
                  <a:lnTo>
                    <a:pt x="10274" y="348246"/>
                  </a:lnTo>
                  <a:close/>
                </a:path>
                <a:path w="316229" h="360679">
                  <a:moveTo>
                    <a:pt x="11607" y="310654"/>
                  </a:moveTo>
                  <a:lnTo>
                    <a:pt x="0" y="307797"/>
                  </a:lnTo>
                  <a:lnTo>
                    <a:pt x="7137" y="323494"/>
                  </a:lnTo>
                  <a:lnTo>
                    <a:pt x="10718" y="325399"/>
                  </a:lnTo>
                  <a:lnTo>
                    <a:pt x="11607" y="310654"/>
                  </a:lnTo>
                  <a:close/>
                </a:path>
                <a:path w="316229" h="360679">
                  <a:moveTo>
                    <a:pt x="23660" y="255473"/>
                  </a:moveTo>
                  <a:lnTo>
                    <a:pt x="18973" y="260464"/>
                  </a:lnTo>
                  <a:lnTo>
                    <a:pt x="14287" y="255473"/>
                  </a:lnTo>
                  <a:lnTo>
                    <a:pt x="14287" y="264261"/>
                  </a:lnTo>
                  <a:lnTo>
                    <a:pt x="15405" y="264033"/>
                  </a:lnTo>
                  <a:lnTo>
                    <a:pt x="19202" y="272122"/>
                  </a:lnTo>
                  <a:lnTo>
                    <a:pt x="21882" y="269265"/>
                  </a:lnTo>
                  <a:lnTo>
                    <a:pt x="23660" y="266649"/>
                  </a:lnTo>
                  <a:lnTo>
                    <a:pt x="23660" y="255473"/>
                  </a:lnTo>
                  <a:close/>
                </a:path>
                <a:path w="316229" h="360679">
                  <a:moveTo>
                    <a:pt x="28143" y="235254"/>
                  </a:moveTo>
                  <a:lnTo>
                    <a:pt x="25234" y="233337"/>
                  </a:lnTo>
                  <a:lnTo>
                    <a:pt x="23672" y="230238"/>
                  </a:lnTo>
                  <a:lnTo>
                    <a:pt x="23672" y="235000"/>
                  </a:lnTo>
                  <a:lnTo>
                    <a:pt x="22555" y="236423"/>
                  </a:lnTo>
                  <a:lnTo>
                    <a:pt x="22783" y="241185"/>
                  </a:lnTo>
                  <a:lnTo>
                    <a:pt x="27686" y="243560"/>
                  </a:lnTo>
                  <a:lnTo>
                    <a:pt x="27686" y="240703"/>
                  </a:lnTo>
                  <a:lnTo>
                    <a:pt x="28143" y="241896"/>
                  </a:lnTo>
                  <a:lnTo>
                    <a:pt x="28143" y="235254"/>
                  </a:lnTo>
                  <a:close/>
                </a:path>
                <a:path w="316229" h="360679">
                  <a:moveTo>
                    <a:pt x="37071" y="301371"/>
                  </a:moveTo>
                  <a:lnTo>
                    <a:pt x="33502" y="306374"/>
                  </a:lnTo>
                  <a:lnTo>
                    <a:pt x="31711" y="302564"/>
                  </a:lnTo>
                  <a:lnTo>
                    <a:pt x="32423" y="306959"/>
                  </a:lnTo>
                  <a:lnTo>
                    <a:pt x="33210" y="308660"/>
                  </a:lnTo>
                  <a:lnTo>
                    <a:pt x="33947" y="313029"/>
                  </a:lnTo>
                  <a:lnTo>
                    <a:pt x="37071" y="309702"/>
                  </a:lnTo>
                  <a:lnTo>
                    <a:pt x="37071" y="301371"/>
                  </a:lnTo>
                  <a:close/>
                </a:path>
                <a:path w="316229" h="360679">
                  <a:moveTo>
                    <a:pt x="37960" y="344893"/>
                  </a:moveTo>
                  <a:lnTo>
                    <a:pt x="37680" y="345414"/>
                  </a:lnTo>
                  <a:lnTo>
                    <a:pt x="36842" y="345135"/>
                  </a:lnTo>
                  <a:lnTo>
                    <a:pt x="35280" y="343471"/>
                  </a:lnTo>
                  <a:lnTo>
                    <a:pt x="35953" y="348703"/>
                  </a:lnTo>
                  <a:lnTo>
                    <a:pt x="37642" y="345503"/>
                  </a:lnTo>
                  <a:lnTo>
                    <a:pt x="37960" y="345503"/>
                  </a:lnTo>
                  <a:lnTo>
                    <a:pt x="37960" y="344893"/>
                  </a:lnTo>
                  <a:close/>
                </a:path>
                <a:path w="316229" h="360679">
                  <a:moveTo>
                    <a:pt x="44208" y="347510"/>
                  </a:moveTo>
                  <a:lnTo>
                    <a:pt x="37960" y="345503"/>
                  </a:lnTo>
                  <a:lnTo>
                    <a:pt x="37960" y="350126"/>
                  </a:lnTo>
                  <a:lnTo>
                    <a:pt x="41973" y="350126"/>
                  </a:lnTo>
                  <a:lnTo>
                    <a:pt x="44208" y="354406"/>
                  </a:lnTo>
                  <a:lnTo>
                    <a:pt x="44208" y="347510"/>
                  </a:lnTo>
                  <a:close/>
                </a:path>
                <a:path w="316229" h="360679">
                  <a:moveTo>
                    <a:pt x="55156" y="267843"/>
                  </a:moveTo>
                  <a:lnTo>
                    <a:pt x="52692" y="269265"/>
                  </a:lnTo>
                  <a:lnTo>
                    <a:pt x="48907" y="271399"/>
                  </a:lnTo>
                  <a:lnTo>
                    <a:pt x="45999" y="274497"/>
                  </a:lnTo>
                  <a:lnTo>
                    <a:pt x="45999" y="279260"/>
                  </a:lnTo>
                  <a:lnTo>
                    <a:pt x="45999" y="280924"/>
                  </a:lnTo>
                  <a:lnTo>
                    <a:pt x="47561" y="281393"/>
                  </a:lnTo>
                  <a:lnTo>
                    <a:pt x="47790" y="283057"/>
                  </a:lnTo>
                  <a:lnTo>
                    <a:pt x="50012" y="281152"/>
                  </a:lnTo>
                  <a:lnTo>
                    <a:pt x="53594" y="281635"/>
                  </a:lnTo>
                  <a:lnTo>
                    <a:pt x="53594" y="275221"/>
                  </a:lnTo>
                  <a:lnTo>
                    <a:pt x="55156" y="267843"/>
                  </a:lnTo>
                  <a:close/>
                </a:path>
                <a:path w="316229" h="360679">
                  <a:moveTo>
                    <a:pt x="56718" y="311137"/>
                  </a:moveTo>
                  <a:lnTo>
                    <a:pt x="52920" y="314693"/>
                  </a:lnTo>
                  <a:lnTo>
                    <a:pt x="52247" y="312547"/>
                  </a:lnTo>
                  <a:lnTo>
                    <a:pt x="52247" y="316585"/>
                  </a:lnTo>
                  <a:lnTo>
                    <a:pt x="51130" y="313270"/>
                  </a:lnTo>
                  <a:lnTo>
                    <a:pt x="50457" y="317309"/>
                  </a:lnTo>
                  <a:lnTo>
                    <a:pt x="54927" y="319214"/>
                  </a:lnTo>
                  <a:lnTo>
                    <a:pt x="55600" y="317068"/>
                  </a:lnTo>
                  <a:lnTo>
                    <a:pt x="56718" y="315887"/>
                  </a:lnTo>
                  <a:lnTo>
                    <a:pt x="56718" y="311137"/>
                  </a:lnTo>
                  <a:close/>
                </a:path>
                <a:path w="316229" h="360679">
                  <a:moveTo>
                    <a:pt x="63411" y="166979"/>
                  </a:moveTo>
                  <a:lnTo>
                    <a:pt x="59613" y="170548"/>
                  </a:lnTo>
                  <a:lnTo>
                    <a:pt x="58940" y="168402"/>
                  </a:lnTo>
                  <a:lnTo>
                    <a:pt x="58940" y="172440"/>
                  </a:lnTo>
                  <a:lnTo>
                    <a:pt x="57823" y="169125"/>
                  </a:lnTo>
                  <a:lnTo>
                    <a:pt x="57150" y="173164"/>
                  </a:lnTo>
                  <a:lnTo>
                    <a:pt x="61620" y="175056"/>
                  </a:lnTo>
                  <a:lnTo>
                    <a:pt x="62293" y="172910"/>
                  </a:lnTo>
                  <a:lnTo>
                    <a:pt x="63411" y="171729"/>
                  </a:lnTo>
                  <a:lnTo>
                    <a:pt x="63411" y="166979"/>
                  </a:lnTo>
                  <a:close/>
                </a:path>
                <a:path w="316229" h="360679">
                  <a:moveTo>
                    <a:pt x="78371" y="328968"/>
                  </a:moveTo>
                  <a:lnTo>
                    <a:pt x="78143" y="323964"/>
                  </a:lnTo>
                  <a:lnTo>
                    <a:pt x="72783" y="331584"/>
                  </a:lnTo>
                  <a:lnTo>
                    <a:pt x="77254" y="330619"/>
                  </a:lnTo>
                  <a:lnTo>
                    <a:pt x="78371" y="328968"/>
                  </a:lnTo>
                  <a:close/>
                </a:path>
                <a:path w="316229" h="360679">
                  <a:moveTo>
                    <a:pt x="103149" y="136525"/>
                  </a:moveTo>
                  <a:lnTo>
                    <a:pt x="100812" y="139839"/>
                  </a:lnTo>
                  <a:lnTo>
                    <a:pt x="101523" y="138379"/>
                  </a:lnTo>
                  <a:lnTo>
                    <a:pt x="101815" y="136461"/>
                  </a:lnTo>
                  <a:lnTo>
                    <a:pt x="98234" y="138430"/>
                  </a:lnTo>
                  <a:lnTo>
                    <a:pt x="97345" y="142227"/>
                  </a:lnTo>
                  <a:lnTo>
                    <a:pt x="101269" y="140512"/>
                  </a:lnTo>
                  <a:lnTo>
                    <a:pt x="103149" y="136525"/>
                  </a:lnTo>
                  <a:close/>
                </a:path>
                <a:path w="316229" h="360679">
                  <a:moveTo>
                    <a:pt x="106273" y="286867"/>
                  </a:moveTo>
                  <a:lnTo>
                    <a:pt x="102476" y="290436"/>
                  </a:lnTo>
                  <a:lnTo>
                    <a:pt x="101803" y="288290"/>
                  </a:lnTo>
                  <a:lnTo>
                    <a:pt x="101803" y="292328"/>
                  </a:lnTo>
                  <a:lnTo>
                    <a:pt x="100685" y="289013"/>
                  </a:lnTo>
                  <a:lnTo>
                    <a:pt x="100012" y="293052"/>
                  </a:lnTo>
                  <a:lnTo>
                    <a:pt x="104482" y="294944"/>
                  </a:lnTo>
                  <a:lnTo>
                    <a:pt x="105156" y="292798"/>
                  </a:lnTo>
                  <a:lnTo>
                    <a:pt x="106273" y="291630"/>
                  </a:lnTo>
                  <a:lnTo>
                    <a:pt x="106273" y="286867"/>
                  </a:lnTo>
                  <a:close/>
                </a:path>
                <a:path w="316229" h="360679">
                  <a:moveTo>
                    <a:pt x="108508" y="353949"/>
                  </a:moveTo>
                  <a:lnTo>
                    <a:pt x="104711" y="351332"/>
                  </a:lnTo>
                  <a:lnTo>
                    <a:pt x="104038" y="353949"/>
                  </a:lnTo>
                  <a:lnTo>
                    <a:pt x="100469" y="351091"/>
                  </a:lnTo>
                  <a:lnTo>
                    <a:pt x="102704" y="355841"/>
                  </a:lnTo>
                  <a:lnTo>
                    <a:pt x="100914" y="356323"/>
                  </a:lnTo>
                  <a:lnTo>
                    <a:pt x="104940" y="359651"/>
                  </a:lnTo>
                  <a:lnTo>
                    <a:pt x="108508" y="353949"/>
                  </a:lnTo>
                  <a:close/>
                </a:path>
                <a:path w="316229" h="360679">
                  <a:moveTo>
                    <a:pt x="109842" y="316369"/>
                  </a:moveTo>
                  <a:lnTo>
                    <a:pt x="98234" y="313499"/>
                  </a:lnTo>
                  <a:lnTo>
                    <a:pt x="105371" y="329196"/>
                  </a:lnTo>
                  <a:lnTo>
                    <a:pt x="108953" y="331101"/>
                  </a:lnTo>
                  <a:lnTo>
                    <a:pt x="109842" y="316369"/>
                  </a:lnTo>
                  <a:close/>
                </a:path>
                <a:path w="316229" h="360679">
                  <a:moveTo>
                    <a:pt x="121894" y="261175"/>
                  </a:moveTo>
                  <a:lnTo>
                    <a:pt x="117208" y="266166"/>
                  </a:lnTo>
                  <a:lnTo>
                    <a:pt x="112522" y="261175"/>
                  </a:lnTo>
                  <a:lnTo>
                    <a:pt x="112522" y="269976"/>
                  </a:lnTo>
                  <a:lnTo>
                    <a:pt x="113639" y="269735"/>
                  </a:lnTo>
                  <a:lnTo>
                    <a:pt x="117436" y="277825"/>
                  </a:lnTo>
                  <a:lnTo>
                    <a:pt x="120116" y="274967"/>
                  </a:lnTo>
                  <a:lnTo>
                    <a:pt x="121894" y="272351"/>
                  </a:lnTo>
                  <a:lnTo>
                    <a:pt x="121894" y="261175"/>
                  </a:lnTo>
                  <a:close/>
                </a:path>
                <a:path w="316229" h="360679">
                  <a:moveTo>
                    <a:pt x="126365" y="240957"/>
                  </a:moveTo>
                  <a:lnTo>
                    <a:pt x="123456" y="239039"/>
                  </a:lnTo>
                  <a:lnTo>
                    <a:pt x="121894" y="235953"/>
                  </a:lnTo>
                  <a:lnTo>
                    <a:pt x="121894" y="240703"/>
                  </a:lnTo>
                  <a:lnTo>
                    <a:pt x="120777" y="242138"/>
                  </a:lnTo>
                  <a:lnTo>
                    <a:pt x="121005" y="246888"/>
                  </a:lnTo>
                  <a:lnTo>
                    <a:pt x="125907" y="249275"/>
                  </a:lnTo>
                  <a:lnTo>
                    <a:pt x="125907" y="246418"/>
                  </a:lnTo>
                  <a:lnTo>
                    <a:pt x="126365" y="247599"/>
                  </a:lnTo>
                  <a:lnTo>
                    <a:pt x="126365" y="240957"/>
                  </a:lnTo>
                  <a:close/>
                </a:path>
                <a:path w="316229" h="360679">
                  <a:moveTo>
                    <a:pt x="133057" y="87058"/>
                  </a:moveTo>
                  <a:lnTo>
                    <a:pt x="129260" y="90614"/>
                  </a:lnTo>
                  <a:lnTo>
                    <a:pt x="128587" y="88480"/>
                  </a:lnTo>
                  <a:lnTo>
                    <a:pt x="128587" y="92519"/>
                  </a:lnTo>
                  <a:lnTo>
                    <a:pt x="127469" y="89204"/>
                  </a:lnTo>
                  <a:lnTo>
                    <a:pt x="126796" y="93243"/>
                  </a:lnTo>
                  <a:lnTo>
                    <a:pt x="131267" y="95135"/>
                  </a:lnTo>
                  <a:lnTo>
                    <a:pt x="131940" y="92989"/>
                  </a:lnTo>
                  <a:lnTo>
                    <a:pt x="133057" y="91808"/>
                  </a:lnTo>
                  <a:lnTo>
                    <a:pt x="133057" y="87058"/>
                  </a:lnTo>
                  <a:close/>
                </a:path>
                <a:path w="316229" h="360679">
                  <a:moveTo>
                    <a:pt x="135293" y="307086"/>
                  </a:moveTo>
                  <a:lnTo>
                    <a:pt x="131724" y="312077"/>
                  </a:lnTo>
                  <a:lnTo>
                    <a:pt x="129933" y="308267"/>
                  </a:lnTo>
                  <a:lnTo>
                    <a:pt x="130644" y="312661"/>
                  </a:lnTo>
                  <a:lnTo>
                    <a:pt x="131432" y="314363"/>
                  </a:lnTo>
                  <a:lnTo>
                    <a:pt x="132168" y="318731"/>
                  </a:lnTo>
                  <a:lnTo>
                    <a:pt x="135293" y="315404"/>
                  </a:lnTo>
                  <a:lnTo>
                    <a:pt x="135293" y="307086"/>
                  </a:lnTo>
                  <a:close/>
                </a:path>
                <a:path w="316229" h="360679">
                  <a:moveTo>
                    <a:pt x="135293" y="154139"/>
                  </a:moveTo>
                  <a:lnTo>
                    <a:pt x="131495" y="151511"/>
                  </a:lnTo>
                  <a:lnTo>
                    <a:pt x="130822" y="154139"/>
                  </a:lnTo>
                  <a:lnTo>
                    <a:pt x="127254" y="151269"/>
                  </a:lnTo>
                  <a:lnTo>
                    <a:pt x="129489" y="156032"/>
                  </a:lnTo>
                  <a:lnTo>
                    <a:pt x="127698" y="156502"/>
                  </a:lnTo>
                  <a:lnTo>
                    <a:pt x="131724" y="159842"/>
                  </a:lnTo>
                  <a:lnTo>
                    <a:pt x="135293" y="154139"/>
                  </a:lnTo>
                  <a:close/>
                </a:path>
                <a:path w="316229" h="360679">
                  <a:moveTo>
                    <a:pt x="136182" y="350608"/>
                  </a:moveTo>
                  <a:lnTo>
                    <a:pt x="135902" y="351129"/>
                  </a:lnTo>
                  <a:lnTo>
                    <a:pt x="135064" y="350850"/>
                  </a:lnTo>
                  <a:lnTo>
                    <a:pt x="133502" y="349186"/>
                  </a:lnTo>
                  <a:lnTo>
                    <a:pt x="134175" y="354418"/>
                  </a:lnTo>
                  <a:lnTo>
                    <a:pt x="135864" y="351218"/>
                  </a:lnTo>
                  <a:lnTo>
                    <a:pt x="136182" y="351218"/>
                  </a:lnTo>
                  <a:lnTo>
                    <a:pt x="136182" y="350608"/>
                  </a:lnTo>
                  <a:close/>
                </a:path>
                <a:path w="316229" h="360679">
                  <a:moveTo>
                    <a:pt x="136626" y="116560"/>
                  </a:moveTo>
                  <a:lnTo>
                    <a:pt x="125018" y="113703"/>
                  </a:lnTo>
                  <a:lnTo>
                    <a:pt x="132156" y="129400"/>
                  </a:lnTo>
                  <a:lnTo>
                    <a:pt x="135737" y="131305"/>
                  </a:lnTo>
                  <a:lnTo>
                    <a:pt x="136626" y="116560"/>
                  </a:lnTo>
                  <a:close/>
                </a:path>
                <a:path w="316229" h="360679">
                  <a:moveTo>
                    <a:pt x="142430" y="353225"/>
                  </a:moveTo>
                  <a:lnTo>
                    <a:pt x="136182" y="351218"/>
                  </a:lnTo>
                  <a:lnTo>
                    <a:pt x="136182" y="355841"/>
                  </a:lnTo>
                  <a:lnTo>
                    <a:pt x="140195" y="355841"/>
                  </a:lnTo>
                  <a:lnTo>
                    <a:pt x="142430" y="360121"/>
                  </a:lnTo>
                  <a:lnTo>
                    <a:pt x="142430" y="353225"/>
                  </a:lnTo>
                  <a:close/>
                </a:path>
                <a:path w="316229" h="360679">
                  <a:moveTo>
                    <a:pt x="146011" y="256413"/>
                  </a:moveTo>
                  <a:lnTo>
                    <a:pt x="143675" y="259727"/>
                  </a:lnTo>
                  <a:lnTo>
                    <a:pt x="144386" y="258267"/>
                  </a:lnTo>
                  <a:lnTo>
                    <a:pt x="144678" y="256349"/>
                  </a:lnTo>
                  <a:lnTo>
                    <a:pt x="141097" y="258318"/>
                  </a:lnTo>
                  <a:lnTo>
                    <a:pt x="140208" y="262115"/>
                  </a:lnTo>
                  <a:lnTo>
                    <a:pt x="144132" y="260400"/>
                  </a:lnTo>
                  <a:lnTo>
                    <a:pt x="146011" y="256413"/>
                  </a:lnTo>
                  <a:close/>
                </a:path>
                <a:path w="316229" h="360679">
                  <a:moveTo>
                    <a:pt x="148678" y="61366"/>
                  </a:moveTo>
                  <a:lnTo>
                    <a:pt x="143992" y="66357"/>
                  </a:lnTo>
                  <a:lnTo>
                    <a:pt x="139306" y="61366"/>
                  </a:lnTo>
                  <a:lnTo>
                    <a:pt x="139306" y="70154"/>
                  </a:lnTo>
                  <a:lnTo>
                    <a:pt x="140423" y="69926"/>
                  </a:lnTo>
                  <a:lnTo>
                    <a:pt x="144221" y="78016"/>
                  </a:lnTo>
                  <a:lnTo>
                    <a:pt x="146900" y="75158"/>
                  </a:lnTo>
                  <a:lnTo>
                    <a:pt x="148678" y="72542"/>
                  </a:lnTo>
                  <a:lnTo>
                    <a:pt x="148678" y="61366"/>
                  </a:lnTo>
                  <a:close/>
                </a:path>
                <a:path w="316229" h="360679">
                  <a:moveTo>
                    <a:pt x="153162" y="41160"/>
                  </a:moveTo>
                  <a:lnTo>
                    <a:pt x="150253" y="39243"/>
                  </a:lnTo>
                  <a:lnTo>
                    <a:pt x="148691" y="36144"/>
                  </a:lnTo>
                  <a:lnTo>
                    <a:pt x="148691" y="40906"/>
                  </a:lnTo>
                  <a:lnTo>
                    <a:pt x="147574" y="42329"/>
                  </a:lnTo>
                  <a:lnTo>
                    <a:pt x="147802" y="47091"/>
                  </a:lnTo>
                  <a:lnTo>
                    <a:pt x="152704" y="49466"/>
                  </a:lnTo>
                  <a:lnTo>
                    <a:pt x="152704" y="46609"/>
                  </a:lnTo>
                  <a:lnTo>
                    <a:pt x="153162" y="47802"/>
                  </a:lnTo>
                  <a:lnTo>
                    <a:pt x="153162" y="41160"/>
                  </a:lnTo>
                  <a:close/>
                </a:path>
                <a:path w="316229" h="360679">
                  <a:moveTo>
                    <a:pt x="153377" y="273545"/>
                  </a:moveTo>
                  <a:lnTo>
                    <a:pt x="147129" y="277114"/>
                  </a:lnTo>
                  <a:lnTo>
                    <a:pt x="144221" y="280200"/>
                  </a:lnTo>
                  <a:lnTo>
                    <a:pt x="144221" y="284962"/>
                  </a:lnTo>
                  <a:lnTo>
                    <a:pt x="144221" y="286626"/>
                  </a:lnTo>
                  <a:lnTo>
                    <a:pt x="145783" y="287096"/>
                  </a:lnTo>
                  <a:lnTo>
                    <a:pt x="146011" y="288759"/>
                  </a:lnTo>
                  <a:lnTo>
                    <a:pt x="148234" y="286854"/>
                  </a:lnTo>
                  <a:lnTo>
                    <a:pt x="151815" y="287337"/>
                  </a:lnTo>
                  <a:lnTo>
                    <a:pt x="151815" y="280924"/>
                  </a:lnTo>
                  <a:lnTo>
                    <a:pt x="153377" y="273545"/>
                  </a:lnTo>
                  <a:close/>
                </a:path>
                <a:path w="316229" h="360679">
                  <a:moveTo>
                    <a:pt x="154940" y="316839"/>
                  </a:moveTo>
                  <a:lnTo>
                    <a:pt x="151142" y="320408"/>
                  </a:lnTo>
                  <a:lnTo>
                    <a:pt x="150469" y="318262"/>
                  </a:lnTo>
                  <a:lnTo>
                    <a:pt x="150469" y="322300"/>
                  </a:lnTo>
                  <a:lnTo>
                    <a:pt x="149352" y="318973"/>
                  </a:lnTo>
                  <a:lnTo>
                    <a:pt x="148678" y="323011"/>
                  </a:lnTo>
                  <a:lnTo>
                    <a:pt x="153149" y="324916"/>
                  </a:lnTo>
                  <a:lnTo>
                    <a:pt x="153822" y="322770"/>
                  </a:lnTo>
                  <a:lnTo>
                    <a:pt x="154940" y="321602"/>
                  </a:lnTo>
                  <a:lnTo>
                    <a:pt x="154940" y="316839"/>
                  </a:lnTo>
                  <a:close/>
                </a:path>
                <a:path w="316229" h="360679">
                  <a:moveTo>
                    <a:pt x="162077" y="107264"/>
                  </a:moveTo>
                  <a:lnTo>
                    <a:pt x="158508" y="112268"/>
                  </a:lnTo>
                  <a:lnTo>
                    <a:pt x="156718" y="108458"/>
                  </a:lnTo>
                  <a:lnTo>
                    <a:pt x="157429" y="112852"/>
                  </a:lnTo>
                  <a:lnTo>
                    <a:pt x="158216" y="114554"/>
                  </a:lnTo>
                  <a:lnTo>
                    <a:pt x="158953" y="118922"/>
                  </a:lnTo>
                  <a:lnTo>
                    <a:pt x="162077" y="115595"/>
                  </a:lnTo>
                  <a:lnTo>
                    <a:pt x="162077" y="107264"/>
                  </a:lnTo>
                  <a:close/>
                </a:path>
                <a:path w="316229" h="360679">
                  <a:moveTo>
                    <a:pt x="162979" y="150799"/>
                  </a:moveTo>
                  <a:lnTo>
                    <a:pt x="162699" y="151320"/>
                  </a:lnTo>
                  <a:lnTo>
                    <a:pt x="161861" y="151041"/>
                  </a:lnTo>
                  <a:lnTo>
                    <a:pt x="160299" y="149377"/>
                  </a:lnTo>
                  <a:lnTo>
                    <a:pt x="160972" y="154609"/>
                  </a:lnTo>
                  <a:lnTo>
                    <a:pt x="162661" y="151409"/>
                  </a:lnTo>
                  <a:lnTo>
                    <a:pt x="162979" y="151409"/>
                  </a:lnTo>
                  <a:lnTo>
                    <a:pt x="162979" y="150799"/>
                  </a:lnTo>
                  <a:close/>
                </a:path>
                <a:path w="316229" h="360679">
                  <a:moveTo>
                    <a:pt x="169227" y="153416"/>
                  </a:moveTo>
                  <a:lnTo>
                    <a:pt x="162979" y="151409"/>
                  </a:lnTo>
                  <a:lnTo>
                    <a:pt x="162979" y="156032"/>
                  </a:lnTo>
                  <a:lnTo>
                    <a:pt x="166992" y="156032"/>
                  </a:lnTo>
                  <a:lnTo>
                    <a:pt x="169227" y="160312"/>
                  </a:lnTo>
                  <a:lnTo>
                    <a:pt x="169227" y="153416"/>
                  </a:lnTo>
                  <a:close/>
                </a:path>
                <a:path w="316229" h="360679">
                  <a:moveTo>
                    <a:pt x="172796" y="56603"/>
                  </a:moveTo>
                  <a:lnTo>
                    <a:pt x="170459" y="59918"/>
                  </a:lnTo>
                  <a:lnTo>
                    <a:pt x="171170" y="58458"/>
                  </a:lnTo>
                  <a:lnTo>
                    <a:pt x="171462" y="56540"/>
                  </a:lnTo>
                  <a:lnTo>
                    <a:pt x="167881" y="58508"/>
                  </a:lnTo>
                  <a:lnTo>
                    <a:pt x="166992" y="62306"/>
                  </a:lnTo>
                  <a:lnTo>
                    <a:pt x="170916" y="60591"/>
                  </a:lnTo>
                  <a:lnTo>
                    <a:pt x="172796" y="56603"/>
                  </a:lnTo>
                  <a:close/>
                </a:path>
                <a:path w="316229" h="360679">
                  <a:moveTo>
                    <a:pt x="176593" y="334670"/>
                  </a:moveTo>
                  <a:lnTo>
                    <a:pt x="176364" y="329679"/>
                  </a:lnTo>
                  <a:lnTo>
                    <a:pt x="171005" y="337286"/>
                  </a:lnTo>
                  <a:lnTo>
                    <a:pt x="175475" y="336321"/>
                  </a:lnTo>
                  <a:lnTo>
                    <a:pt x="176593" y="334670"/>
                  </a:lnTo>
                  <a:close/>
                </a:path>
                <a:path w="316229" h="360679">
                  <a:moveTo>
                    <a:pt x="180162" y="73736"/>
                  </a:moveTo>
                  <a:lnTo>
                    <a:pt x="177698" y="75158"/>
                  </a:lnTo>
                  <a:lnTo>
                    <a:pt x="173913" y="77292"/>
                  </a:lnTo>
                  <a:lnTo>
                    <a:pt x="171005" y="80391"/>
                  </a:lnTo>
                  <a:lnTo>
                    <a:pt x="171005" y="85153"/>
                  </a:lnTo>
                  <a:lnTo>
                    <a:pt x="171005" y="86817"/>
                  </a:lnTo>
                  <a:lnTo>
                    <a:pt x="172567" y="87287"/>
                  </a:lnTo>
                  <a:lnTo>
                    <a:pt x="172796" y="88950"/>
                  </a:lnTo>
                  <a:lnTo>
                    <a:pt x="175018" y="87045"/>
                  </a:lnTo>
                  <a:lnTo>
                    <a:pt x="178600" y="87528"/>
                  </a:lnTo>
                  <a:lnTo>
                    <a:pt x="178600" y="81114"/>
                  </a:lnTo>
                  <a:lnTo>
                    <a:pt x="180162" y="73736"/>
                  </a:lnTo>
                  <a:close/>
                </a:path>
                <a:path w="316229" h="360679">
                  <a:moveTo>
                    <a:pt x="180352" y="303517"/>
                  </a:moveTo>
                  <a:lnTo>
                    <a:pt x="179324" y="305650"/>
                  </a:lnTo>
                  <a:lnTo>
                    <a:pt x="177711" y="309219"/>
                  </a:lnTo>
                  <a:lnTo>
                    <a:pt x="177901" y="309854"/>
                  </a:lnTo>
                  <a:lnTo>
                    <a:pt x="178079" y="309219"/>
                  </a:lnTo>
                  <a:lnTo>
                    <a:pt x="180352" y="303517"/>
                  </a:lnTo>
                  <a:close/>
                </a:path>
                <a:path w="316229" h="360679">
                  <a:moveTo>
                    <a:pt x="181737" y="117043"/>
                  </a:moveTo>
                  <a:lnTo>
                    <a:pt x="177939" y="120599"/>
                  </a:lnTo>
                  <a:lnTo>
                    <a:pt x="177266" y="118452"/>
                  </a:lnTo>
                  <a:lnTo>
                    <a:pt x="177266" y="122491"/>
                  </a:lnTo>
                  <a:lnTo>
                    <a:pt x="176149" y="119176"/>
                  </a:lnTo>
                  <a:lnTo>
                    <a:pt x="175475" y="123215"/>
                  </a:lnTo>
                  <a:lnTo>
                    <a:pt x="179946" y="125120"/>
                  </a:lnTo>
                  <a:lnTo>
                    <a:pt x="180619" y="122974"/>
                  </a:lnTo>
                  <a:lnTo>
                    <a:pt x="181737" y="121793"/>
                  </a:lnTo>
                  <a:lnTo>
                    <a:pt x="181737" y="117043"/>
                  </a:lnTo>
                  <a:close/>
                </a:path>
                <a:path w="316229" h="360679">
                  <a:moveTo>
                    <a:pt x="185737" y="305650"/>
                  </a:moveTo>
                  <a:lnTo>
                    <a:pt x="182397" y="306374"/>
                  </a:lnTo>
                  <a:lnTo>
                    <a:pt x="181724" y="303517"/>
                  </a:lnTo>
                  <a:lnTo>
                    <a:pt x="177901" y="309854"/>
                  </a:lnTo>
                  <a:lnTo>
                    <a:pt x="180835" y="319214"/>
                  </a:lnTo>
                  <a:lnTo>
                    <a:pt x="182397" y="312318"/>
                  </a:lnTo>
                  <a:lnTo>
                    <a:pt x="185737" y="315645"/>
                  </a:lnTo>
                  <a:lnTo>
                    <a:pt x="185737" y="312318"/>
                  </a:lnTo>
                  <a:lnTo>
                    <a:pt x="185737" y="306374"/>
                  </a:lnTo>
                  <a:lnTo>
                    <a:pt x="185737" y="305650"/>
                  </a:lnTo>
                  <a:close/>
                </a:path>
                <a:path w="316229" h="360679">
                  <a:moveTo>
                    <a:pt x="186639" y="127025"/>
                  </a:moveTo>
                  <a:lnTo>
                    <a:pt x="182841" y="130581"/>
                  </a:lnTo>
                  <a:lnTo>
                    <a:pt x="182168" y="128447"/>
                  </a:lnTo>
                  <a:lnTo>
                    <a:pt x="182168" y="132486"/>
                  </a:lnTo>
                  <a:lnTo>
                    <a:pt x="181051" y="129171"/>
                  </a:lnTo>
                  <a:lnTo>
                    <a:pt x="180378" y="133210"/>
                  </a:lnTo>
                  <a:lnTo>
                    <a:pt x="184848" y="135102"/>
                  </a:lnTo>
                  <a:lnTo>
                    <a:pt x="185521" y="132956"/>
                  </a:lnTo>
                  <a:lnTo>
                    <a:pt x="186639" y="131775"/>
                  </a:lnTo>
                  <a:lnTo>
                    <a:pt x="186639" y="127025"/>
                  </a:lnTo>
                  <a:close/>
                </a:path>
                <a:path w="316229" h="360679">
                  <a:moveTo>
                    <a:pt x="188874" y="194106"/>
                  </a:moveTo>
                  <a:lnTo>
                    <a:pt x="185077" y="191477"/>
                  </a:lnTo>
                  <a:lnTo>
                    <a:pt x="184404" y="194106"/>
                  </a:lnTo>
                  <a:lnTo>
                    <a:pt x="180835" y="191236"/>
                  </a:lnTo>
                  <a:lnTo>
                    <a:pt x="183070" y="195999"/>
                  </a:lnTo>
                  <a:lnTo>
                    <a:pt x="181279" y="196469"/>
                  </a:lnTo>
                  <a:lnTo>
                    <a:pt x="185305" y="199809"/>
                  </a:lnTo>
                  <a:lnTo>
                    <a:pt x="188874" y="194106"/>
                  </a:lnTo>
                  <a:close/>
                </a:path>
                <a:path w="316229" h="360679">
                  <a:moveTo>
                    <a:pt x="190207" y="156514"/>
                  </a:moveTo>
                  <a:lnTo>
                    <a:pt x="178600" y="153657"/>
                  </a:lnTo>
                  <a:lnTo>
                    <a:pt x="185737" y="169354"/>
                  </a:lnTo>
                  <a:lnTo>
                    <a:pt x="189318" y="171259"/>
                  </a:lnTo>
                  <a:lnTo>
                    <a:pt x="190207" y="156514"/>
                  </a:lnTo>
                  <a:close/>
                </a:path>
                <a:path w="316229" h="360679">
                  <a:moveTo>
                    <a:pt x="202260" y="101333"/>
                  </a:moveTo>
                  <a:lnTo>
                    <a:pt x="197573" y="106324"/>
                  </a:lnTo>
                  <a:lnTo>
                    <a:pt x="192887" y="101333"/>
                  </a:lnTo>
                  <a:lnTo>
                    <a:pt x="192887" y="110121"/>
                  </a:lnTo>
                  <a:lnTo>
                    <a:pt x="194005" y="109893"/>
                  </a:lnTo>
                  <a:lnTo>
                    <a:pt x="197802" y="117983"/>
                  </a:lnTo>
                  <a:lnTo>
                    <a:pt x="200482" y="115125"/>
                  </a:lnTo>
                  <a:lnTo>
                    <a:pt x="202260" y="112509"/>
                  </a:lnTo>
                  <a:lnTo>
                    <a:pt x="202260" y="101333"/>
                  </a:lnTo>
                  <a:close/>
                </a:path>
                <a:path w="316229" h="360679">
                  <a:moveTo>
                    <a:pt x="203390" y="134874"/>
                  </a:moveTo>
                  <a:lnTo>
                    <a:pt x="203161" y="129870"/>
                  </a:lnTo>
                  <a:lnTo>
                    <a:pt x="197802" y="137490"/>
                  </a:lnTo>
                  <a:lnTo>
                    <a:pt x="202272" y="136525"/>
                  </a:lnTo>
                  <a:lnTo>
                    <a:pt x="203390" y="134874"/>
                  </a:lnTo>
                  <a:close/>
                </a:path>
                <a:path w="316229" h="360679">
                  <a:moveTo>
                    <a:pt x="206730" y="81127"/>
                  </a:moveTo>
                  <a:lnTo>
                    <a:pt x="203822" y="79209"/>
                  </a:lnTo>
                  <a:lnTo>
                    <a:pt x="202260" y="76111"/>
                  </a:lnTo>
                  <a:lnTo>
                    <a:pt x="202260" y="80873"/>
                  </a:lnTo>
                  <a:lnTo>
                    <a:pt x="201142" y="82296"/>
                  </a:lnTo>
                  <a:lnTo>
                    <a:pt x="201371" y="87058"/>
                  </a:lnTo>
                  <a:lnTo>
                    <a:pt x="206273" y="89433"/>
                  </a:lnTo>
                  <a:lnTo>
                    <a:pt x="206273" y="86575"/>
                  </a:lnTo>
                  <a:lnTo>
                    <a:pt x="206730" y="87769"/>
                  </a:lnTo>
                  <a:lnTo>
                    <a:pt x="206730" y="81127"/>
                  </a:lnTo>
                  <a:close/>
                </a:path>
                <a:path w="316229" h="360679">
                  <a:moveTo>
                    <a:pt x="207137" y="103708"/>
                  </a:moveTo>
                  <a:lnTo>
                    <a:pt x="206108" y="105841"/>
                  </a:lnTo>
                  <a:lnTo>
                    <a:pt x="204495" y="109410"/>
                  </a:lnTo>
                  <a:lnTo>
                    <a:pt x="204685" y="110032"/>
                  </a:lnTo>
                  <a:lnTo>
                    <a:pt x="204863" y="109410"/>
                  </a:lnTo>
                  <a:lnTo>
                    <a:pt x="207137" y="103708"/>
                  </a:lnTo>
                  <a:close/>
                </a:path>
                <a:path w="316229" h="360679">
                  <a:moveTo>
                    <a:pt x="212521" y="105841"/>
                  </a:moveTo>
                  <a:lnTo>
                    <a:pt x="209181" y="106565"/>
                  </a:lnTo>
                  <a:lnTo>
                    <a:pt x="208508" y="103708"/>
                  </a:lnTo>
                  <a:lnTo>
                    <a:pt x="204685" y="110032"/>
                  </a:lnTo>
                  <a:lnTo>
                    <a:pt x="207619" y="119392"/>
                  </a:lnTo>
                  <a:lnTo>
                    <a:pt x="209181" y="112496"/>
                  </a:lnTo>
                  <a:lnTo>
                    <a:pt x="212521" y="115836"/>
                  </a:lnTo>
                  <a:lnTo>
                    <a:pt x="212521" y="112496"/>
                  </a:lnTo>
                  <a:lnTo>
                    <a:pt x="212521" y="106565"/>
                  </a:lnTo>
                  <a:lnTo>
                    <a:pt x="212521" y="105841"/>
                  </a:lnTo>
                  <a:close/>
                </a:path>
                <a:path w="316229" h="360679">
                  <a:moveTo>
                    <a:pt x="215658" y="147231"/>
                  </a:moveTo>
                  <a:lnTo>
                    <a:pt x="212090" y="152234"/>
                  </a:lnTo>
                  <a:lnTo>
                    <a:pt x="210299" y="148424"/>
                  </a:lnTo>
                  <a:lnTo>
                    <a:pt x="211010" y="152819"/>
                  </a:lnTo>
                  <a:lnTo>
                    <a:pt x="211797" y="154520"/>
                  </a:lnTo>
                  <a:lnTo>
                    <a:pt x="212534" y="158889"/>
                  </a:lnTo>
                  <a:lnTo>
                    <a:pt x="215658" y="155562"/>
                  </a:lnTo>
                  <a:lnTo>
                    <a:pt x="215658" y="147231"/>
                  </a:lnTo>
                  <a:close/>
                </a:path>
                <a:path w="316229" h="360679">
                  <a:moveTo>
                    <a:pt x="216547" y="190766"/>
                  </a:moveTo>
                  <a:lnTo>
                    <a:pt x="216268" y="191287"/>
                  </a:lnTo>
                  <a:lnTo>
                    <a:pt x="215430" y="191008"/>
                  </a:lnTo>
                  <a:lnTo>
                    <a:pt x="213868" y="189344"/>
                  </a:lnTo>
                  <a:lnTo>
                    <a:pt x="214541" y="194576"/>
                  </a:lnTo>
                  <a:lnTo>
                    <a:pt x="216230" y="191376"/>
                  </a:lnTo>
                  <a:lnTo>
                    <a:pt x="216547" y="191376"/>
                  </a:lnTo>
                  <a:lnTo>
                    <a:pt x="216547" y="190766"/>
                  </a:lnTo>
                  <a:close/>
                </a:path>
                <a:path w="316229" h="360679">
                  <a:moveTo>
                    <a:pt x="222796" y="193382"/>
                  </a:moveTo>
                  <a:lnTo>
                    <a:pt x="216547" y="191376"/>
                  </a:lnTo>
                  <a:lnTo>
                    <a:pt x="216547" y="195999"/>
                  </a:lnTo>
                  <a:lnTo>
                    <a:pt x="220560" y="195999"/>
                  </a:lnTo>
                  <a:lnTo>
                    <a:pt x="222796" y="200279"/>
                  </a:lnTo>
                  <a:lnTo>
                    <a:pt x="222796" y="193382"/>
                  </a:lnTo>
                  <a:close/>
                </a:path>
                <a:path w="316229" h="360679">
                  <a:moveTo>
                    <a:pt x="225933" y="50901"/>
                  </a:moveTo>
                  <a:lnTo>
                    <a:pt x="222135" y="54470"/>
                  </a:lnTo>
                  <a:lnTo>
                    <a:pt x="221462" y="52324"/>
                  </a:lnTo>
                  <a:lnTo>
                    <a:pt x="221462" y="56362"/>
                  </a:lnTo>
                  <a:lnTo>
                    <a:pt x="220345" y="53035"/>
                  </a:lnTo>
                  <a:lnTo>
                    <a:pt x="219671" y="57073"/>
                  </a:lnTo>
                  <a:lnTo>
                    <a:pt x="224142" y="58978"/>
                  </a:lnTo>
                  <a:lnTo>
                    <a:pt x="224815" y="56832"/>
                  </a:lnTo>
                  <a:lnTo>
                    <a:pt x="225933" y="55651"/>
                  </a:lnTo>
                  <a:lnTo>
                    <a:pt x="225933" y="50901"/>
                  </a:lnTo>
                  <a:close/>
                </a:path>
                <a:path w="316229" h="360679">
                  <a:moveTo>
                    <a:pt x="226377" y="96570"/>
                  </a:moveTo>
                  <a:lnTo>
                    <a:pt x="224040" y="99885"/>
                  </a:lnTo>
                  <a:lnTo>
                    <a:pt x="224751" y="98425"/>
                  </a:lnTo>
                  <a:lnTo>
                    <a:pt x="225044" y="96507"/>
                  </a:lnTo>
                  <a:lnTo>
                    <a:pt x="221462" y="98475"/>
                  </a:lnTo>
                  <a:lnTo>
                    <a:pt x="220573" y="102273"/>
                  </a:lnTo>
                  <a:lnTo>
                    <a:pt x="224497" y="100558"/>
                  </a:lnTo>
                  <a:lnTo>
                    <a:pt x="226377" y="96570"/>
                  </a:lnTo>
                  <a:close/>
                </a:path>
                <a:path w="316229" h="360679">
                  <a:moveTo>
                    <a:pt x="229501" y="80403"/>
                  </a:moveTo>
                  <a:lnTo>
                    <a:pt x="217893" y="77546"/>
                  </a:lnTo>
                  <a:lnTo>
                    <a:pt x="225031" y="93243"/>
                  </a:lnTo>
                  <a:lnTo>
                    <a:pt x="228612" y="95148"/>
                  </a:lnTo>
                  <a:lnTo>
                    <a:pt x="229501" y="80403"/>
                  </a:lnTo>
                  <a:close/>
                </a:path>
                <a:path w="316229" h="360679">
                  <a:moveTo>
                    <a:pt x="233743" y="113703"/>
                  </a:moveTo>
                  <a:lnTo>
                    <a:pt x="231279" y="115125"/>
                  </a:lnTo>
                  <a:lnTo>
                    <a:pt x="227495" y="117259"/>
                  </a:lnTo>
                  <a:lnTo>
                    <a:pt x="227342" y="117424"/>
                  </a:lnTo>
                  <a:lnTo>
                    <a:pt x="224370" y="115366"/>
                  </a:lnTo>
                  <a:lnTo>
                    <a:pt x="223697" y="117983"/>
                  </a:lnTo>
                  <a:lnTo>
                    <a:pt x="220129" y="115125"/>
                  </a:lnTo>
                  <a:lnTo>
                    <a:pt x="222364" y="119888"/>
                  </a:lnTo>
                  <a:lnTo>
                    <a:pt x="220573" y="120357"/>
                  </a:lnTo>
                  <a:lnTo>
                    <a:pt x="224586" y="123685"/>
                  </a:lnTo>
                  <a:lnTo>
                    <a:pt x="224586" y="125120"/>
                  </a:lnTo>
                  <a:lnTo>
                    <a:pt x="224586" y="126784"/>
                  </a:lnTo>
                  <a:lnTo>
                    <a:pt x="226148" y="127254"/>
                  </a:lnTo>
                  <a:lnTo>
                    <a:pt x="226377" y="128917"/>
                  </a:lnTo>
                  <a:lnTo>
                    <a:pt x="228600" y="127012"/>
                  </a:lnTo>
                  <a:lnTo>
                    <a:pt x="232181" y="127495"/>
                  </a:lnTo>
                  <a:lnTo>
                    <a:pt x="232181" y="121081"/>
                  </a:lnTo>
                  <a:lnTo>
                    <a:pt x="233743" y="113703"/>
                  </a:lnTo>
                  <a:close/>
                </a:path>
                <a:path w="316229" h="360679">
                  <a:moveTo>
                    <a:pt x="235305" y="156997"/>
                  </a:moveTo>
                  <a:lnTo>
                    <a:pt x="231508" y="160553"/>
                  </a:lnTo>
                  <a:lnTo>
                    <a:pt x="230835" y="158407"/>
                  </a:lnTo>
                  <a:lnTo>
                    <a:pt x="230835" y="162445"/>
                  </a:lnTo>
                  <a:lnTo>
                    <a:pt x="229717" y="159131"/>
                  </a:lnTo>
                  <a:lnTo>
                    <a:pt x="229044" y="163169"/>
                  </a:lnTo>
                  <a:lnTo>
                    <a:pt x="233514" y="165074"/>
                  </a:lnTo>
                  <a:lnTo>
                    <a:pt x="234188" y="162928"/>
                  </a:lnTo>
                  <a:lnTo>
                    <a:pt x="235305" y="161747"/>
                  </a:lnTo>
                  <a:lnTo>
                    <a:pt x="235305" y="156997"/>
                  </a:lnTo>
                  <a:close/>
                </a:path>
                <a:path w="316229" h="360679">
                  <a:moveTo>
                    <a:pt x="236651" y="271640"/>
                  </a:moveTo>
                  <a:lnTo>
                    <a:pt x="232854" y="275209"/>
                  </a:lnTo>
                  <a:lnTo>
                    <a:pt x="232181" y="273062"/>
                  </a:lnTo>
                  <a:lnTo>
                    <a:pt x="232181" y="277101"/>
                  </a:lnTo>
                  <a:lnTo>
                    <a:pt x="231063" y="273773"/>
                  </a:lnTo>
                  <a:lnTo>
                    <a:pt x="230390" y="277812"/>
                  </a:lnTo>
                  <a:lnTo>
                    <a:pt x="234861" y="279717"/>
                  </a:lnTo>
                  <a:lnTo>
                    <a:pt x="235534" y="277571"/>
                  </a:lnTo>
                  <a:lnTo>
                    <a:pt x="236651" y="276402"/>
                  </a:lnTo>
                  <a:lnTo>
                    <a:pt x="236651" y="271640"/>
                  </a:lnTo>
                  <a:close/>
                </a:path>
                <a:path w="316229" h="360679">
                  <a:moveTo>
                    <a:pt x="238874" y="338721"/>
                  </a:moveTo>
                  <a:lnTo>
                    <a:pt x="235077" y="336105"/>
                  </a:lnTo>
                  <a:lnTo>
                    <a:pt x="234403" y="338721"/>
                  </a:lnTo>
                  <a:lnTo>
                    <a:pt x="230835" y="335864"/>
                  </a:lnTo>
                  <a:lnTo>
                    <a:pt x="233070" y="340626"/>
                  </a:lnTo>
                  <a:lnTo>
                    <a:pt x="231279" y="341096"/>
                  </a:lnTo>
                  <a:lnTo>
                    <a:pt x="235305" y="344424"/>
                  </a:lnTo>
                  <a:lnTo>
                    <a:pt x="238874" y="338721"/>
                  </a:lnTo>
                  <a:close/>
                </a:path>
                <a:path w="316229" h="360679">
                  <a:moveTo>
                    <a:pt x="240220" y="301142"/>
                  </a:moveTo>
                  <a:lnTo>
                    <a:pt x="228612" y="298284"/>
                  </a:lnTo>
                  <a:lnTo>
                    <a:pt x="235750" y="313982"/>
                  </a:lnTo>
                  <a:lnTo>
                    <a:pt x="239331" y="315887"/>
                  </a:lnTo>
                  <a:lnTo>
                    <a:pt x="240220" y="301142"/>
                  </a:lnTo>
                  <a:close/>
                </a:path>
                <a:path w="316229" h="360679">
                  <a:moveTo>
                    <a:pt x="241554" y="25209"/>
                  </a:moveTo>
                  <a:lnTo>
                    <a:pt x="236867" y="30213"/>
                  </a:lnTo>
                  <a:lnTo>
                    <a:pt x="232181" y="25209"/>
                  </a:lnTo>
                  <a:lnTo>
                    <a:pt x="232181" y="34010"/>
                  </a:lnTo>
                  <a:lnTo>
                    <a:pt x="233299" y="33782"/>
                  </a:lnTo>
                  <a:lnTo>
                    <a:pt x="237096" y="41871"/>
                  </a:lnTo>
                  <a:lnTo>
                    <a:pt x="239776" y="39014"/>
                  </a:lnTo>
                  <a:lnTo>
                    <a:pt x="241554" y="36398"/>
                  </a:lnTo>
                  <a:lnTo>
                    <a:pt x="241554" y="25209"/>
                  </a:lnTo>
                  <a:close/>
                </a:path>
                <a:path w="316229" h="360679">
                  <a:moveTo>
                    <a:pt x="246024" y="4991"/>
                  </a:moveTo>
                  <a:lnTo>
                    <a:pt x="243116" y="3086"/>
                  </a:lnTo>
                  <a:lnTo>
                    <a:pt x="241554" y="0"/>
                  </a:lnTo>
                  <a:lnTo>
                    <a:pt x="241554" y="4749"/>
                  </a:lnTo>
                  <a:lnTo>
                    <a:pt x="240436" y="6172"/>
                  </a:lnTo>
                  <a:lnTo>
                    <a:pt x="240665" y="10934"/>
                  </a:lnTo>
                  <a:lnTo>
                    <a:pt x="245567" y="13322"/>
                  </a:lnTo>
                  <a:lnTo>
                    <a:pt x="245567" y="10452"/>
                  </a:lnTo>
                  <a:lnTo>
                    <a:pt x="246024" y="11645"/>
                  </a:lnTo>
                  <a:lnTo>
                    <a:pt x="246024" y="4991"/>
                  </a:lnTo>
                  <a:close/>
                </a:path>
                <a:path w="316229" h="360679">
                  <a:moveTo>
                    <a:pt x="252260" y="245948"/>
                  </a:moveTo>
                  <a:lnTo>
                    <a:pt x="247573" y="250952"/>
                  </a:lnTo>
                  <a:lnTo>
                    <a:pt x="242887" y="245948"/>
                  </a:lnTo>
                  <a:lnTo>
                    <a:pt x="242887" y="254749"/>
                  </a:lnTo>
                  <a:lnTo>
                    <a:pt x="244005" y="254520"/>
                  </a:lnTo>
                  <a:lnTo>
                    <a:pt x="247802" y="262610"/>
                  </a:lnTo>
                  <a:lnTo>
                    <a:pt x="250482" y="259753"/>
                  </a:lnTo>
                  <a:lnTo>
                    <a:pt x="252260" y="257136"/>
                  </a:lnTo>
                  <a:lnTo>
                    <a:pt x="252260" y="245948"/>
                  </a:lnTo>
                  <a:close/>
                </a:path>
                <a:path w="316229" h="360679">
                  <a:moveTo>
                    <a:pt x="254952" y="71120"/>
                  </a:moveTo>
                  <a:lnTo>
                    <a:pt x="251383" y="76111"/>
                  </a:lnTo>
                  <a:lnTo>
                    <a:pt x="249593" y="72313"/>
                  </a:lnTo>
                  <a:lnTo>
                    <a:pt x="250304" y="76695"/>
                  </a:lnTo>
                  <a:lnTo>
                    <a:pt x="251091" y="78409"/>
                  </a:lnTo>
                  <a:lnTo>
                    <a:pt x="251828" y="82778"/>
                  </a:lnTo>
                  <a:lnTo>
                    <a:pt x="254952" y="79451"/>
                  </a:lnTo>
                  <a:lnTo>
                    <a:pt x="254952" y="71120"/>
                  </a:lnTo>
                  <a:close/>
                </a:path>
                <a:path w="316229" h="360679">
                  <a:moveTo>
                    <a:pt x="255841" y="114642"/>
                  </a:moveTo>
                  <a:lnTo>
                    <a:pt x="255562" y="115163"/>
                  </a:lnTo>
                  <a:lnTo>
                    <a:pt x="254723" y="114884"/>
                  </a:lnTo>
                  <a:lnTo>
                    <a:pt x="253161" y="113207"/>
                  </a:lnTo>
                  <a:lnTo>
                    <a:pt x="253834" y="118440"/>
                  </a:lnTo>
                  <a:lnTo>
                    <a:pt x="255524" y="115252"/>
                  </a:lnTo>
                  <a:lnTo>
                    <a:pt x="255841" y="115252"/>
                  </a:lnTo>
                  <a:lnTo>
                    <a:pt x="255841" y="114642"/>
                  </a:lnTo>
                  <a:close/>
                </a:path>
                <a:path w="316229" h="360679">
                  <a:moveTo>
                    <a:pt x="256743" y="225729"/>
                  </a:moveTo>
                  <a:lnTo>
                    <a:pt x="253834" y="223824"/>
                  </a:lnTo>
                  <a:lnTo>
                    <a:pt x="252272" y="220738"/>
                  </a:lnTo>
                  <a:lnTo>
                    <a:pt x="252272" y="225488"/>
                  </a:lnTo>
                  <a:lnTo>
                    <a:pt x="251155" y="226910"/>
                  </a:lnTo>
                  <a:lnTo>
                    <a:pt x="251383" y="231673"/>
                  </a:lnTo>
                  <a:lnTo>
                    <a:pt x="256286" y="234061"/>
                  </a:lnTo>
                  <a:lnTo>
                    <a:pt x="256286" y="231203"/>
                  </a:lnTo>
                  <a:lnTo>
                    <a:pt x="256743" y="232384"/>
                  </a:lnTo>
                  <a:lnTo>
                    <a:pt x="256743" y="225729"/>
                  </a:lnTo>
                  <a:close/>
                </a:path>
                <a:path w="316229" h="360679">
                  <a:moveTo>
                    <a:pt x="256959" y="174828"/>
                  </a:moveTo>
                  <a:lnTo>
                    <a:pt x="256730" y="169824"/>
                  </a:lnTo>
                  <a:lnTo>
                    <a:pt x="251371" y="177444"/>
                  </a:lnTo>
                  <a:lnTo>
                    <a:pt x="255841" y="176479"/>
                  </a:lnTo>
                  <a:lnTo>
                    <a:pt x="256959" y="174828"/>
                  </a:lnTo>
                  <a:close/>
                </a:path>
                <a:path w="316229" h="360679">
                  <a:moveTo>
                    <a:pt x="260718" y="143675"/>
                  </a:moveTo>
                  <a:lnTo>
                    <a:pt x="259689" y="145808"/>
                  </a:lnTo>
                  <a:lnTo>
                    <a:pt x="258076" y="149377"/>
                  </a:lnTo>
                  <a:lnTo>
                    <a:pt x="258267" y="149999"/>
                  </a:lnTo>
                  <a:lnTo>
                    <a:pt x="258445" y="149377"/>
                  </a:lnTo>
                  <a:lnTo>
                    <a:pt x="260718" y="143675"/>
                  </a:lnTo>
                  <a:close/>
                </a:path>
                <a:path w="316229" h="360679">
                  <a:moveTo>
                    <a:pt x="262089" y="117246"/>
                  </a:moveTo>
                  <a:lnTo>
                    <a:pt x="255841" y="115252"/>
                  </a:lnTo>
                  <a:lnTo>
                    <a:pt x="255841" y="119875"/>
                  </a:lnTo>
                  <a:lnTo>
                    <a:pt x="259854" y="119875"/>
                  </a:lnTo>
                  <a:lnTo>
                    <a:pt x="262089" y="124155"/>
                  </a:lnTo>
                  <a:lnTo>
                    <a:pt x="262089" y="117246"/>
                  </a:lnTo>
                  <a:close/>
                </a:path>
                <a:path w="316229" h="360679">
                  <a:moveTo>
                    <a:pt x="265658" y="20459"/>
                  </a:moveTo>
                  <a:lnTo>
                    <a:pt x="263321" y="23774"/>
                  </a:lnTo>
                  <a:lnTo>
                    <a:pt x="264033" y="22301"/>
                  </a:lnTo>
                  <a:lnTo>
                    <a:pt x="264325" y="20396"/>
                  </a:lnTo>
                  <a:lnTo>
                    <a:pt x="260743" y="22352"/>
                  </a:lnTo>
                  <a:lnTo>
                    <a:pt x="259854" y="26162"/>
                  </a:lnTo>
                  <a:lnTo>
                    <a:pt x="263779" y="24447"/>
                  </a:lnTo>
                  <a:lnTo>
                    <a:pt x="265658" y="20459"/>
                  </a:lnTo>
                  <a:close/>
                </a:path>
                <a:path w="316229" h="360679">
                  <a:moveTo>
                    <a:pt x="265671" y="291858"/>
                  </a:moveTo>
                  <a:lnTo>
                    <a:pt x="262102" y="296862"/>
                  </a:lnTo>
                  <a:lnTo>
                    <a:pt x="260311" y="293052"/>
                  </a:lnTo>
                  <a:lnTo>
                    <a:pt x="261023" y="297434"/>
                  </a:lnTo>
                  <a:lnTo>
                    <a:pt x="261810" y="299148"/>
                  </a:lnTo>
                  <a:lnTo>
                    <a:pt x="262547" y="303517"/>
                  </a:lnTo>
                  <a:lnTo>
                    <a:pt x="265671" y="300189"/>
                  </a:lnTo>
                  <a:lnTo>
                    <a:pt x="265671" y="291858"/>
                  </a:lnTo>
                  <a:close/>
                </a:path>
                <a:path w="316229" h="360679">
                  <a:moveTo>
                    <a:pt x="266103" y="145808"/>
                  </a:moveTo>
                  <a:lnTo>
                    <a:pt x="262763" y="146532"/>
                  </a:lnTo>
                  <a:lnTo>
                    <a:pt x="262089" y="143675"/>
                  </a:lnTo>
                  <a:lnTo>
                    <a:pt x="258267" y="149999"/>
                  </a:lnTo>
                  <a:lnTo>
                    <a:pt x="261200" y="159359"/>
                  </a:lnTo>
                  <a:lnTo>
                    <a:pt x="262763" y="152463"/>
                  </a:lnTo>
                  <a:lnTo>
                    <a:pt x="266103" y="155803"/>
                  </a:lnTo>
                  <a:lnTo>
                    <a:pt x="266103" y="152463"/>
                  </a:lnTo>
                  <a:lnTo>
                    <a:pt x="266103" y="146532"/>
                  </a:lnTo>
                  <a:lnTo>
                    <a:pt x="266103" y="145808"/>
                  </a:lnTo>
                  <a:close/>
                </a:path>
                <a:path w="316229" h="360679">
                  <a:moveTo>
                    <a:pt x="266560" y="335381"/>
                  </a:moveTo>
                  <a:lnTo>
                    <a:pt x="266280" y="335902"/>
                  </a:lnTo>
                  <a:lnTo>
                    <a:pt x="265442" y="335622"/>
                  </a:lnTo>
                  <a:lnTo>
                    <a:pt x="263880" y="333946"/>
                  </a:lnTo>
                  <a:lnTo>
                    <a:pt x="264553" y="339178"/>
                  </a:lnTo>
                  <a:lnTo>
                    <a:pt x="266242" y="335991"/>
                  </a:lnTo>
                  <a:lnTo>
                    <a:pt x="266560" y="335991"/>
                  </a:lnTo>
                  <a:lnTo>
                    <a:pt x="266560" y="335381"/>
                  </a:lnTo>
                  <a:close/>
                </a:path>
                <a:path w="316229" h="360679">
                  <a:moveTo>
                    <a:pt x="272808" y="337985"/>
                  </a:moveTo>
                  <a:lnTo>
                    <a:pt x="266560" y="335991"/>
                  </a:lnTo>
                  <a:lnTo>
                    <a:pt x="266560" y="340614"/>
                  </a:lnTo>
                  <a:lnTo>
                    <a:pt x="270573" y="340614"/>
                  </a:lnTo>
                  <a:lnTo>
                    <a:pt x="272808" y="344893"/>
                  </a:lnTo>
                  <a:lnTo>
                    <a:pt x="272808" y="337985"/>
                  </a:lnTo>
                  <a:close/>
                </a:path>
                <a:path w="316229" h="360679">
                  <a:moveTo>
                    <a:pt x="273037" y="37592"/>
                  </a:moveTo>
                  <a:lnTo>
                    <a:pt x="266788" y="41160"/>
                  </a:lnTo>
                  <a:lnTo>
                    <a:pt x="263880" y="44234"/>
                  </a:lnTo>
                  <a:lnTo>
                    <a:pt x="263880" y="48996"/>
                  </a:lnTo>
                  <a:lnTo>
                    <a:pt x="263880" y="50660"/>
                  </a:lnTo>
                  <a:lnTo>
                    <a:pt x="265442" y="51142"/>
                  </a:lnTo>
                  <a:lnTo>
                    <a:pt x="265671" y="52806"/>
                  </a:lnTo>
                  <a:lnTo>
                    <a:pt x="267893" y="50901"/>
                  </a:lnTo>
                  <a:lnTo>
                    <a:pt x="271475" y="51371"/>
                  </a:lnTo>
                  <a:lnTo>
                    <a:pt x="271475" y="44958"/>
                  </a:lnTo>
                  <a:lnTo>
                    <a:pt x="273037" y="37592"/>
                  </a:lnTo>
                  <a:close/>
                </a:path>
                <a:path w="316229" h="360679">
                  <a:moveTo>
                    <a:pt x="274599" y="80873"/>
                  </a:moveTo>
                  <a:lnTo>
                    <a:pt x="270802" y="84442"/>
                  </a:lnTo>
                  <a:lnTo>
                    <a:pt x="270129" y="82296"/>
                  </a:lnTo>
                  <a:lnTo>
                    <a:pt x="270129" y="86347"/>
                  </a:lnTo>
                  <a:lnTo>
                    <a:pt x="269011" y="83019"/>
                  </a:lnTo>
                  <a:lnTo>
                    <a:pt x="268338" y="87058"/>
                  </a:lnTo>
                  <a:lnTo>
                    <a:pt x="272808" y="88950"/>
                  </a:lnTo>
                  <a:lnTo>
                    <a:pt x="273481" y="86817"/>
                  </a:lnTo>
                  <a:lnTo>
                    <a:pt x="274599" y="85636"/>
                  </a:lnTo>
                  <a:lnTo>
                    <a:pt x="274599" y="80873"/>
                  </a:lnTo>
                  <a:close/>
                </a:path>
                <a:path w="316229" h="360679">
                  <a:moveTo>
                    <a:pt x="276377" y="241198"/>
                  </a:moveTo>
                  <a:lnTo>
                    <a:pt x="274040" y="244513"/>
                  </a:lnTo>
                  <a:lnTo>
                    <a:pt x="274751" y="243039"/>
                  </a:lnTo>
                  <a:lnTo>
                    <a:pt x="275043" y="241134"/>
                  </a:lnTo>
                  <a:lnTo>
                    <a:pt x="271462" y="243090"/>
                  </a:lnTo>
                  <a:lnTo>
                    <a:pt x="270573" y="246900"/>
                  </a:lnTo>
                  <a:lnTo>
                    <a:pt x="274497" y="245186"/>
                  </a:lnTo>
                  <a:lnTo>
                    <a:pt x="276377" y="241198"/>
                  </a:lnTo>
                  <a:close/>
                </a:path>
                <a:path w="316229" h="360679">
                  <a:moveTo>
                    <a:pt x="283756" y="258330"/>
                  </a:moveTo>
                  <a:lnTo>
                    <a:pt x="277507" y="261899"/>
                  </a:lnTo>
                  <a:lnTo>
                    <a:pt x="274599" y="264985"/>
                  </a:lnTo>
                  <a:lnTo>
                    <a:pt x="274599" y="269735"/>
                  </a:lnTo>
                  <a:lnTo>
                    <a:pt x="274599" y="271399"/>
                  </a:lnTo>
                  <a:lnTo>
                    <a:pt x="276161" y="271881"/>
                  </a:lnTo>
                  <a:lnTo>
                    <a:pt x="276390" y="273545"/>
                  </a:lnTo>
                  <a:lnTo>
                    <a:pt x="278612" y="271640"/>
                  </a:lnTo>
                  <a:lnTo>
                    <a:pt x="282194" y="272110"/>
                  </a:lnTo>
                  <a:lnTo>
                    <a:pt x="282194" y="265696"/>
                  </a:lnTo>
                  <a:lnTo>
                    <a:pt x="283756" y="258330"/>
                  </a:lnTo>
                  <a:close/>
                </a:path>
                <a:path w="316229" h="360679">
                  <a:moveTo>
                    <a:pt x="285318" y="301612"/>
                  </a:moveTo>
                  <a:lnTo>
                    <a:pt x="281520" y="305181"/>
                  </a:lnTo>
                  <a:lnTo>
                    <a:pt x="280847" y="303047"/>
                  </a:lnTo>
                  <a:lnTo>
                    <a:pt x="280847" y="307086"/>
                  </a:lnTo>
                  <a:lnTo>
                    <a:pt x="279730" y="303758"/>
                  </a:lnTo>
                  <a:lnTo>
                    <a:pt x="279057" y="307797"/>
                  </a:lnTo>
                  <a:lnTo>
                    <a:pt x="283527" y="309689"/>
                  </a:lnTo>
                  <a:lnTo>
                    <a:pt x="284200" y="307555"/>
                  </a:lnTo>
                  <a:lnTo>
                    <a:pt x="285318" y="306374"/>
                  </a:lnTo>
                  <a:lnTo>
                    <a:pt x="285318" y="301612"/>
                  </a:lnTo>
                  <a:close/>
                </a:path>
                <a:path w="316229" h="360679">
                  <a:moveTo>
                    <a:pt x="296252" y="98704"/>
                  </a:moveTo>
                  <a:lnTo>
                    <a:pt x="296024" y="93713"/>
                  </a:lnTo>
                  <a:lnTo>
                    <a:pt x="290664" y="101333"/>
                  </a:lnTo>
                  <a:lnTo>
                    <a:pt x="295135" y="100368"/>
                  </a:lnTo>
                  <a:lnTo>
                    <a:pt x="296252" y="98704"/>
                  </a:lnTo>
                  <a:close/>
                </a:path>
                <a:path w="316229" h="360679">
                  <a:moveTo>
                    <a:pt x="300012" y="67551"/>
                  </a:moveTo>
                  <a:lnTo>
                    <a:pt x="298970" y="69697"/>
                  </a:lnTo>
                  <a:lnTo>
                    <a:pt x="297370" y="73253"/>
                  </a:lnTo>
                  <a:lnTo>
                    <a:pt x="297561" y="73888"/>
                  </a:lnTo>
                  <a:lnTo>
                    <a:pt x="297738" y="73253"/>
                  </a:lnTo>
                  <a:lnTo>
                    <a:pt x="300012" y="67551"/>
                  </a:lnTo>
                  <a:close/>
                </a:path>
                <a:path w="316229" h="360679">
                  <a:moveTo>
                    <a:pt x="305396" y="69697"/>
                  </a:moveTo>
                  <a:lnTo>
                    <a:pt x="302056" y="70408"/>
                  </a:lnTo>
                  <a:lnTo>
                    <a:pt x="301383" y="67551"/>
                  </a:lnTo>
                  <a:lnTo>
                    <a:pt x="297561" y="73888"/>
                  </a:lnTo>
                  <a:lnTo>
                    <a:pt x="300494" y="83248"/>
                  </a:lnTo>
                  <a:lnTo>
                    <a:pt x="302056" y="76352"/>
                  </a:lnTo>
                  <a:lnTo>
                    <a:pt x="305396" y="79679"/>
                  </a:lnTo>
                  <a:lnTo>
                    <a:pt x="305396" y="76352"/>
                  </a:lnTo>
                  <a:lnTo>
                    <a:pt x="305396" y="70408"/>
                  </a:lnTo>
                  <a:lnTo>
                    <a:pt x="305396" y="69697"/>
                  </a:lnTo>
                  <a:close/>
                </a:path>
                <a:path w="316229" h="360679">
                  <a:moveTo>
                    <a:pt x="306971" y="319455"/>
                  </a:moveTo>
                  <a:lnTo>
                    <a:pt x="306743" y="314452"/>
                  </a:lnTo>
                  <a:lnTo>
                    <a:pt x="301383" y="322072"/>
                  </a:lnTo>
                  <a:lnTo>
                    <a:pt x="305854" y="321106"/>
                  </a:lnTo>
                  <a:lnTo>
                    <a:pt x="306971" y="319455"/>
                  </a:lnTo>
                  <a:close/>
                </a:path>
                <a:path w="316229" h="360679">
                  <a:moveTo>
                    <a:pt x="310730" y="288290"/>
                  </a:moveTo>
                  <a:lnTo>
                    <a:pt x="309689" y="290436"/>
                  </a:lnTo>
                  <a:lnTo>
                    <a:pt x="308089" y="293992"/>
                  </a:lnTo>
                  <a:lnTo>
                    <a:pt x="308279" y="294627"/>
                  </a:lnTo>
                  <a:lnTo>
                    <a:pt x="308457" y="293992"/>
                  </a:lnTo>
                  <a:lnTo>
                    <a:pt x="310730" y="288290"/>
                  </a:lnTo>
                  <a:close/>
                </a:path>
                <a:path w="316229" h="360679">
                  <a:moveTo>
                    <a:pt x="316115" y="290436"/>
                  </a:moveTo>
                  <a:lnTo>
                    <a:pt x="312775" y="291147"/>
                  </a:lnTo>
                  <a:lnTo>
                    <a:pt x="312102" y="288290"/>
                  </a:lnTo>
                  <a:lnTo>
                    <a:pt x="308279" y="294627"/>
                  </a:lnTo>
                  <a:lnTo>
                    <a:pt x="311213" y="303987"/>
                  </a:lnTo>
                  <a:lnTo>
                    <a:pt x="312775" y="297091"/>
                  </a:lnTo>
                  <a:lnTo>
                    <a:pt x="316115" y="300418"/>
                  </a:lnTo>
                  <a:lnTo>
                    <a:pt x="316115" y="297091"/>
                  </a:lnTo>
                  <a:lnTo>
                    <a:pt x="316115" y="291147"/>
                  </a:lnTo>
                  <a:lnTo>
                    <a:pt x="316115" y="290436"/>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7" name="object 37"/>
            <p:cNvSpPr/>
            <p:nvPr/>
          </p:nvSpPr>
          <p:spPr>
            <a:xfrm>
              <a:off x="3445281" y="7152373"/>
              <a:ext cx="259715" cy="466725"/>
            </a:xfrm>
            <a:custGeom>
              <a:avLst/>
              <a:gdLst/>
              <a:ahLst/>
              <a:cxnLst/>
              <a:rect l="l" t="t" r="r" b="b"/>
              <a:pathLst>
                <a:path w="259714" h="466725">
                  <a:moveTo>
                    <a:pt x="1066" y="80403"/>
                  </a:moveTo>
                  <a:lnTo>
                    <a:pt x="0" y="80149"/>
                  </a:lnTo>
                  <a:lnTo>
                    <a:pt x="0" y="95059"/>
                  </a:lnTo>
                  <a:lnTo>
                    <a:pt x="177" y="95148"/>
                  </a:lnTo>
                  <a:lnTo>
                    <a:pt x="1066" y="80403"/>
                  </a:lnTo>
                  <a:close/>
                </a:path>
                <a:path w="259714" h="466725">
                  <a:moveTo>
                    <a:pt x="2400" y="367753"/>
                  </a:moveTo>
                  <a:lnTo>
                    <a:pt x="0" y="370306"/>
                  </a:lnTo>
                  <a:lnTo>
                    <a:pt x="0" y="382219"/>
                  </a:lnTo>
                  <a:lnTo>
                    <a:pt x="622" y="381558"/>
                  </a:lnTo>
                  <a:lnTo>
                    <a:pt x="2400" y="378929"/>
                  </a:lnTo>
                  <a:lnTo>
                    <a:pt x="2400" y="367753"/>
                  </a:lnTo>
                  <a:close/>
                </a:path>
                <a:path w="259714" h="466725">
                  <a:moveTo>
                    <a:pt x="6896" y="347535"/>
                  </a:moveTo>
                  <a:lnTo>
                    <a:pt x="3987" y="345630"/>
                  </a:lnTo>
                  <a:lnTo>
                    <a:pt x="2425" y="342531"/>
                  </a:lnTo>
                  <a:lnTo>
                    <a:pt x="2425" y="347294"/>
                  </a:lnTo>
                  <a:lnTo>
                    <a:pt x="1308" y="348716"/>
                  </a:lnTo>
                  <a:lnTo>
                    <a:pt x="1536" y="353466"/>
                  </a:lnTo>
                  <a:lnTo>
                    <a:pt x="6438" y="355854"/>
                  </a:lnTo>
                  <a:lnTo>
                    <a:pt x="6438" y="352996"/>
                  </a:lnTo>
                  <a:lnTo>
                    <a:pt x="6896" y="354190"/>
                  </a:lnTo>
                  <a:lnTo>
                    <a:pt x="6896" y="347535"/>
                  </a:lnTo>
                  <a:close/>
                </a:path>
                <a:path w="259714" h="466725">
                  <a:moveTo>
                    <a:pt x="13131" y="25222"/>
                  </a:moveTo>
                  <a:lnTo>
                    <a:pt x="8445" y="30213"/>
                  </a:lnTo>
                  <a:lnTo>
                    <a:pt x="3759" y="25222"/>
                  </a:lnTo>
                  <a:lnTo>
                    <a:pt x="3759" y="34010"/>
                  </a:lnTo>
                  <a:lnTo>
                    <a:pt x="4876" y="33782"/>
                  </a:lnTo>
                  <a:lnTo>
                    <a:pt x="8674" y="41871"/>
                  </a:lnTo>
                  <a:lnTo>
                    <a:pt x="11353" y="39014"/>
                  </a:lnTo>
                  <a:lnTo>
                    <a:pt x="13131" y="36398"/>
                  </a:lnTo>
                  <a:lnTo>
                    <a:pt x="13131" y="25222"/>
                  </a:lnTo>
                  <a:close/>
                </a:path>
                <a:path w="259714" h="466725">
                  <a:moveTo>
                    <a:pt x="15379" y="184111"/>
                  </a:moveTo>
                  <a:lnTo>
                    <a:pt x="11582" y="187667"/>
                  </a:lnTo>
                  <a:lnTo>
                    <a:pt x="10909" y="185534"/>
                  </a:lnTo>
                  <a:lnTo>
                    <a:pt x="10909" y="189572"/>
                  </a:lnTo>
                  <a:lnTo>
                    <a:pt x="9791" y="186258"/>
                  </a:lnTo>
                  <a:lnTo>
                    <a:pt x="9118" y="190296"/>
                  </a:lnTo>
                  <a:lnTo>
                    <a:pt x="13589" y="192189"/>
                  </a:lnTo>
                  <a:lnTo>
                    <a:pt x="14262" y="190042"/>
                  </a:lnTo>
                  <a:lnTo>
                    <a:pt x="15379" y="188861"/>
                  </a:lnTo>
                  <a:lnTo>
                    <a:pt x="15379" y="184111"/>
                  </a:lnTo>
                  <a:close/>
                </a:path>
                <a:path w="259714" h="466725">
                  <a:moveTo>
                    <a:pt x="15824" y="413639"/>
                  </a:moveTo>
                  <a:lnTo>
                    <a:pt x="12255" y="418655"/>
                  </a:lnTo>
                  <a:lnTo>
                    <a:pt x="10464" y="414832"/>
                  </a:lnTo>
                  <a:lnTo>
                    <a:pt x="11176" y="419227"/>
                  </a:lnTo>
                  <a:lnTo>
                    <a:pt x="11963" y="420928"/>
                  </a:lnTo>
                  <a:lnTo>
                    <a:pt x="12700" y="425297"/>
                  </a:lnTo>
                  <a:lnTo>
                    <a:pt x="15824" y="421970"/>
                  </a:lnTo>
                  <a:lnTo>
                    <a:pt x="15824" y="413639"/>
                  </a:lnTo>
                  <a:close/>
                </a:path>
                <a:path w="259714" h="466725">
                  <a:moveTo>
                    <a:pt x="16713" y="457174"/>
                  </a:moveTo>
                  <a:lnTo>
                    <a:pt x="16421" y="457708"/>
                  </a:lnTo>
                  <a:lnTo>
                    <a:pt x="15595" y="457428"/>
                  </a:lnTo>
                  <a:lnTo>
                    <a:pt x="14033" y="455752"/>
                  </a:lnTo>
                  <a:lnTo>
                    <a:pt x="14706" y="460984"/>
                  </a:lnTo>
                  <a:lnTo>
                    <a:pt x="16383" y="457796"/>
                  </a:lnTo>
                  <a:lnTo>
                    <a:pt x="16713" y="457796"/>
                  </a:lnTo>
                  <a:lnTo>
                    <a:pt x="16713" y="457174"/>
                  </a:lnTo>
                  <a:close/>
                </a:path>
                <a:path w="259714" h="466725">
                  <a:moveTo>
                    <a:pt x="17614" y="5003"/>
                  </a:moveTo>
                  <a:lnTo>
                    <a:pt x="14706" y="3098"/>
                  </a:lnTo>
                  <a:lnTo>
                    <a:pt x="13144" y="0"/>
                  </a:lnTo>
                  <a:lnTo>
                    <a:pt x="13144" y="4762"/>
                  </a:lnTo>
                  <a:lnTo>
                    <a:pt x="12026" y="6184"/>
                  </a:lnTo>
                  <a:lnTo>
                    <a:pt x="12255" y="10934"/>
                  </a:lnTo>
                  <a:lnTo>
                    <a:pt x="17157" y="13322"/>
                  </a:lnTo>
                  <a:lnTo>
                    <a:pt x="17157" y="10464"/>
                  </a:lnTo>
                  <a:lnTo>
                    <a:pt x="17614" y="11658"/>
                  </a:lnTo>
                  <a:lnTo>
                    <a:pt x="17614" y="5003"/>
                  </a:lnTo>
                  <a:close/>
                </a:path>
                <a:path w="259714" h="466725">
                  <a:moveTo>
                    <a:pt x="22961" y="459790"/>
                  </a:moveTo>
                  <a:lnTo>
                    <a:pt x="16713" y="457796"/>
                  </a:lnTo>
                  <a:lnTo>
                    <a:pt x="16713" y="462407"/>
                  </a:lnTo>
                  <a:lnTo>
                    <a:pt x="20726" y="462407"/>
                  </a:lnTo>
                  <a:lnTo>
                    <a:pt x="22961" y="466699"/>
                  </a:lnTo>
                  <a:lnTo>
                    <a:pt x="22961" y="459790"/>
                  </a:lnTo>
                  <a:close/>
                </a:path>
                <a:path w="259714" h="466725">
                  <a:moveTo>
                    <a:pt x="24307" y="288785"/>
                  </a:moveTo>
                  <a:lnTo>
                    <a:pt x="20510" y="292354"/>
                  </a:lnTo>
                  <a:lnTo>
                    <a:pt x="19837" y="290207"/>
                  </a:lnTo>
                  <a:lnTo>
                    <a:pt x="19837" y="294246"/>
                  </a:lnTo>
                  <a:lnTo>
                    <a:pt x="18719" y="290918"/>
                  </a:lnTo>
                  <a:lnTo>
                    <a:pt x="18046" y="294957"/>
                  </a:lnTo>
                  <a:lnTo>
                    <a:pt x="22517" y="296862"/>
                  </a:lnTo>
                  <a:lnTo>
                    <a:pt x="23190" y="294716"/>
                  </a:lnTo>
                  <a:lnTo>
                    <a:pt x="24307" y="293535"/>
                  </a:lnTo>
                  <a:lnTo>
                    <a:pt x="24307" y="288785"/>
                  </a:lnTo>
                  <a:close/>
                </a:path>
                <a:path w="259714" h="466725">
                  <a:moveTo>
                    <a:pt x="26530" y="362991"/>
                  </a:moveTo>
                  <a:lnTo>
                    <a:pt x="24193" y="366293"/>
                  </a:lnTo>
                  <a:lnTo>
                    <a:pt x="24904" y="364832"/>
                  </a:lnTo>
                  <a:lnTo>
                    <a:pt x="25196" y="362927"/>
                  </a:lnTo>
                  <a:lnTo>
                    <a:pt x="21615" y="364883"/>
                  </a:lnTo>
                  <a:lnTo>
                    <a:pt x="20726" y="368693"/>
                  </a:lnTo>
                  <a:lnTo>
                    <a:pt x="24650" y="366979"/>
                  </a:lnTo>
                  <a:lnTo>
                    <a:pt x="26530" y="362991"/>
                  </a:lnTo>
                  <a:close/>
                </a:path>
                <a:path w="259714" h="466725">
                  <a:moveTo>
                    <a:pt x="26530" y="355854"/>
                  </a:moveTo>
                  <a:lnTo>
                    <a:pt x="22733" y="353237"/>
                  </a:lnTo>
                  <a:lnTo>
                    <a:pt x="22059" y="355854"/>
                  </a:lnTo>
                  <a:lnTo>
                    <a:pt x="18491" y="352996"/>
                  </a:lnTo>
                  <a:lnTo>
                    <a:pt x="20726" y="357759"/>
                  </a:lnTo>
                  <a:lnTo>
                    <a:pt x="18935" y="358228"/>
                  </a:lnTo>
                  <a:lnTo>
                    <a:pt x="22961" y="361556"/>
                  </a:lnTo>
                  <a:lnTo>
                    <a:pt x="26530" y="355854"/>
                  </a:lnTo>
                  <a:close/>
                </a:path>
                <a:path w="259714" h="466725">
                  <a:moveTo>
                    <a:pt x="26530" y="71120"/>
                  </a:moveTo>
                  <a:lnTo>
                    <a:pt x="22961" y="76123"/>
                  </a:lnTo>
                  <a:lnTo>
                    <a:pt x="21170" y="72313"/>
                  </a:lnTo>
                  <a:lnTo>
                    <a:pt x="21882" y="76695"/>
                  </a:lnTo>
                  <a:lnTo>
                    <a:pt x="22669" y="78397"/>
                  </a:lnTo>
                  <a:lnTo>
                    <a:pt x="23406" y="82765"/>
                  </a:lnTo>
                  <a:lnTo>
                    <a:pt x="26530" y="79451"/>
                  </a:lnTo>
                  <a:lnTo>
                    <a:pt x="26530" y="71120"/>
                  </a:lnTo>
                  <a:close/>
                </a:path>
                <a:path w="259714" h="466725">
                  <a:moveTo>
                    <a:pt x="27432" y="114642"/>
                  </a:moveTo>
                  <a:lnTo>
                    <a:pt x="27139" y="115176"/>
                  </a:lnTo>
                  <a:lnTo>
                    <a:pt x="26314" y="114896"/>
                  </a:lnTo>
                  <a:lnTo>
                    <a:pt x="24752" y="113233"/>
                  </a:lnTo>
                  <a:lnTo>
                    <a:pt x="25425" y="118465"/>
                  </a:lnTo>
                  <a:lnTo>
                    <a:pt x="27101" y="115265"/>
                  </a:lnTo>
                  <a:lnTo>
                    <a:pt x="27432" y="115265"/>
                  </a:lnTo>
                  <a:lnTo>
                    <a:pt x="27432" y="114642"/>
                  </a:lnTo>
                  <a:close/>
                </a:path>
                <a:path w="259714" h="466725">
                  <a:moveTo>
                    <a:pt x="27876" y="318274"/>
                  </a:moveTo>
                  <a:lnTo>
                    <a:pt x="16268" y="315417"/>
                  </a:lnTo>
                  <a:lnTo>
                    <a:pt x="23406" y="331114"/>
                  </a:lnTo>
                  <a:lnTo>
                    <a:pt x="26987" y="333019"/>
                  </a:lnTo>
                  <a:lnTo>
                    <a:pt x="27876" y="318274"/>
                  </a:lnTo>
                  <a:close/>
                </a:path>
                <a:path w="259714" h="466725">
                  <a:moveTo>
                    <a:pt x="33680" y="117271"/>
                  </a:moveTo>
                  <a:lnTo>
                    <a:pt x="27432" y="115265"/>
                  </a:lnTo>
                  <a:lnTo>
                    <a:pt x="27432" y="119875"/>
                  </a:lnTo>
                  <a:lnTo>
                    <a:pt x="31445" y="119875"/>
                  </a:lnTo>
                  <a:lnTo>
                    <a:pt x="33680" y="124167"/>
                  </a:lnTo>
                  <a:lnTo>
                    <a:pt x="33680" y="117271"/>
                  </a:lnTo>
                  <a:close/>
                </a:path>
                <a:path w="259714" h="466725">
                  <a:moveTo>
                    <a:pt x="33909" y="380111"/>
                  </a:moveTo>
                  <a:lnTo>
                    <a:pt x="31445" y="381546"/>
                  </a:lnTo>
                  <a:lnTo>
                    <a:pt x="27660" y="383679"/>
                  </a:lnTo>
                  <a:lnTo>
                    <a:pt x="24752" y="386778"/>
                  </a:lnTo>
                  <a:lnTo>
                    <a:pt x="24752" y="391528"/>
                  </a:lnTo>
                  <a:lnTo>
                    <a:pt x="24752" y="393192"/>
                  </a:lnTo>
                  <a:lnTo>
                    <a:pt x="26314" y="393674"/>
                  </a:lnTo>
                  <a:lnTo>
                    <a:pt x="26543" y="395338"/>
                  </a:lnTo>
                  <a:lnTo>
                    <a:pt x="28765" y="393420"/>
                  </a:lnTo>
                  <a:lnTo>
                    <a:pt x="32346" y="393903"/>
                  </a:lnTo>
                  <a:lnTo>
                    <a:pt x="32346" y="387489"/>
                  </a:lnTo>
                  <a:lnTo>
                    <a:pt x="33909" y="380111"/>
                  </a:lnTo>
                  <a:close/>
                </a:path>
                <a:path w="259714" h="466725">
                  <a:moveTo>
                    <a:pt x="35471" y="423405"/>
                  </a:moveTo>
                  <a:lnTo>
                    <a:pt x="31673" y="426961"/>
                  </a:lnTo>
                  <a:lnTo>
                    <a:pt x="31000" y="424827"/>
                  </a:lnTo>
                  <a:lnTo>
                    <a:pt x="31000" y="428866"/>
                  </a:lnTo>
                  <a:lnTo>
                    <a:pt x="29883" y="425551"/>
                  </a:lnTo>
                  <a:lnTo>
                    <a:pt x="29210" y="429590"/>
                  </a:lnTo>
                  <a:lnTo>
                    <a:pt x="33680" y="431482"/>
                  </a:lnTo>
                  <a:lnTo>
                    <a:pt x="34353" y="429336"/>
                  </a:lnTo>
                  <a:lnTo>
                    <a:pt x="35471" y="428155"/>
                  </a:lnTo>
                  <a:lnTo>
                    <a:pt x="35471" y="423405"/>
                  </a:lnTo>
                  <a:close/>
                </a:path>
                <a:path w="259714" h="466725">
                  <a:moveTo>
                    <a:pt x="37249" y="20459"/>
                  </a:moveTo>
                  <a:lnTo>
                    <a:pt x="34912" y="23774"/>
                  </a:lnTo>
                  <a:lnTo>
                    <a:pt x="35623" y="22301"/>
                  </a:lnTo>
                  <a:lnTo>
                    <a:pt x="35915" y="20396"/>
                  </a:lnTo>
                  <a:lnTo>
                    <a:pt x="32334" y="22352"/>
                  </a:lnTo>
                  <a:lnTo>
                    <a:pt x="31445" y="26162"/>
                  </a:lnTo>
                  <a:lnTo>
                    <a:pt x="35369" y="24447"/>
                  </a:lnTo>
                  <a:lnTo>
                    <a:pt x="37249" y="20459"/>
                  </a:lnTo>
                  <a:close/>
                </a:path>
                <a:path w="259714" h="466725">
                  <a:moveTo>
                    <a:pt x="39928" y="263080"/>
                  </a:moveTo>
                  <a:lnTo>
                    <a:pt x="35242" y="268084"/>
                  </a:lnTo>
                  <a:lnTo>
                    <a:pt x="30556" y="263080"/>
                  </a:lnTo>
                  <a:lnTo>
                    <a:pt x="30556" y="271881"/>
                  </a:lnTo>
                  <a:lnTo>
                    <a:pt x="31673" y="271653"/>
                  </a:lnTo>
                  <a:lnTo>
                    <a:pt x="35471" y="279742"/>
                  </a:lnTo>
                  <a:lnTo>
                    <a:pt x="38150" y="276885"/>
                  </a:lnTo>
                  <a:lnTo>
                    <a:pt x="39928" y="274269"/>
                  </a:lnTo>
                  <a:lnTo>
                    <a:pt x="39928" y="263080"/>
                  </a:lnTo>
                  <a:close/>
                </a:path>
                <a:path w="259714" h="466725">
                  <a:moveTo>
                    <a:pt x="44399" y="242862"/>
                  </a:moveTo>
                  <a:lnTo>
                    <a:pt x="41490" y="240944"/>
                  </a:lnTo>
                  <a:lnTo>
                    <a:pt x="39928" y="237871"/>
                  </a:lnTo>
                  <a:lnTo>
                    <a:pt x="39928" y="242620"/>
                  </a:lnTo>
                  <a:lnTo>
                    <a:pt x="38811" y="244043"/>
                  </a:lnTo>
                  <a:lnTo>
                    <a:pt x="39039" y="248805"/>
                  </a:lnTo>
                  <a:lnTo>
                    <a:pt x="43942" y="251193"/>
                  </a:lnTo>
                  <a:lnTo>
                    <a:pt x="43942" y="248323"/>
                  </a:lnTo>
                  <a:lnTo>
                    <a:pt x="44399" y="249516"/>
                  </a:lnTo>
                  <a:lnTo>
                    <a:pt x="44399" y="242862"/>
                  </a:lnTo>
                  <a:close/>
                </a:path>
                <a:path w="259714" h="466725">
                  <a:moveTo>
                    <a:pt x="44399" y="204330"/>
                  </a:moveTo>
                  <a:lnTo>
                    <a:pt x="40830" y="209334"/>
                  </a:lnTo>
                  <a:lnTo>
                    <a:pt x="39039" y="205524"/>
                  </a:lnTo>
                  <a:lnTo>
                    <a:pt x="39751" y="209918"/>
                  </a:lnTo>
                  <a:lnTo>
                    <a:pt x="40538" y="211620"/>
                  </a:lnTo>
                  <a:lnTo>
                    <a:pt x="41275" y="215988"/>
                  </a:lnTo>
                  <a:lnTo>
                    <a:pt x="44399" y="212661"/>
                  </a:lnTo>
                  <a:lnTo>
                    <a:pt x="44399" y="204330"/>
                  </a:lnTo>
                  <a:close/>
                </a:path>
                <a:path w="259714" h="466725">
                  <a:moveTo>
                    <a:pt x="44615" y="37579"/>
                  </a:moveTo>
                  <a:lnTo>
                    <a:pt x="42151" y="39014"/>
                  </a:lnTo>
                  <a:lnTo>
                    <a:pt x="38366" y="41148"/>
                  </a:lnTo>
                  <a:lnTo>
                    <a:pt x="35458" y="44246"/>
                  </a:lnTo>
                  <a:lnTo>
                    <a:pt x="35458" y="48996"/>
                  </a:lnTo>
                  <a:lnTo>
                    <a:pt x="35458" y="50673"/>
                  </a:lnTo>
                  <a:lnTo>
                    <a:pt x="37020" y="51142"/>
                  </a:lnTo>
                  <a:lnTo>
                    <a:pt x="37249" y="52806"/>
                  </a:lnTo>
                  <a:lnTo>
                    <a:pt x="39471" y="50901"/>
                  </a:lnTo>
                  <a:lnTo>
                    <a:pt x="43053" y="51371"/>
                  </a:lnTo>
                  <a:lnTo>
                    <a:pt x="43053" y="44958"/>
                  </a:lnTo>
                  <a:lnTo>
                    <a:pt x="44615" y="37579"/>
                  </a:lnTo>
                  <a:close/>
                </a:path>
                <a:path w="259714" h="466725">
                  <a:moveTo>
                    <a:pt x="46189" y="80873"/>
                  </a:moveTo>
                  <a:lnTo>
                    <a:pt x="42392" y="84442"/>
                  </a:lnTo>
                  <a:lnTo>
                    <a:pt x="41719" y="82296"/>
                  </a:lnTo>
                  <a:lnTo>
                    <a:pt x="41719" y="86334"/>
                  </a:lnTo>
                  <a:lnTo>
                    <a:pt x="40601" y="83019"/>
                  </a:lnTo>
                  <a:lnTo>
                    <a:pt x="39928" y="87058"/>
                  </a:lnTo>
                  <a:lnTo>
                    <a:pt x="44399" y="88963"/>
                  </a:lnTo>
                  <a:lnTo>
                    <a:pt x="45072" y="86817"/>
                  </a:lnTo>
                  <a:lnTo>
                    <a:pt x="46189" y="85636"/>
                  </a:lnTo>
                  <a:lnTo>
                    <a:pt x="46189" y="80873"/>
                  </a:lnTo>
                  <a:close/>
                </a:path>
                <a:path w="259714" h="466725">
                  <a:moveTo>
                    <a:pt x="53327" y="308991"/>
                  </a:moveTo>
                  <a:lnTo>
                    <a:pt x="49758" y="313982"/>
                  </a:lnTo>
                  <a:lnTo>
                    <a:pt x="47967" y="310184"/>
                  </a:lnTo>
                  <a:lnTo>
                    <a:pt x="48679" y="314566"/>
                  </a:lnTo>
                  <a:lnTo>
                    <a:pt x="49466" y="316280"/>
                  </a:lnTo>
                  <a:lnTo>
                    <a:pt x="50203" y="320649"/>
                  </a:lnTo>
                  <a:lnTo>
                    <a:pt x="53327" y="317322"/>
                  </a:lnTo>
                  <a:lnTo>
                    <a:pt x="53327" y="308991"/>
                  </a:lnTo>
                  <a:close/>
                </a:path>
                <a:path w="259714" h="466725">
                  <a:moveTo>
                    <a:pt x="54216" y="352526"/>
                  </a:moveTo>
                  <a:lnTo>
                    <a:pt x="53936" y="353047"/>
                  </a:lnTo>
                  <a:lnTo>
                    <a:pt x="53098" y="352767"/>
                  </a:lnTo>
                  <a:lnTo>
                    <a:pt x="51536" y="351091"/>
                  </a:lnTo>
                  <a:lnTo>
                    <a:pt x="52209" y="356323"/>
                  </a:lnTo>
                  <a:lnTo>
                    <a:pt x="53898" y="353136"/>
                  </a:lnTo>
                  <a:lnTo>
                    <a:pt x="54216" y="353136"/>
                  </a:lnTo>
                  <a:lnTo>
                    <a:pt x="54216" y="352526"/>
                  </a:lnTo>
                  <a:close/>
                </a:path>
                <a:path w="259714" h="466725">
                  <a:moveTo>
                    <a:pt x="55105" y="153670"/>
                  </a:moveTo>
                  <a:lnTo>
                    <a:pt x="52768" y="156984"/>
                  </a:lnTo>
                  <a:lnTo>
                    <a:pt x="53479" y="155524"/>
                  </a:lnTo>
                  <a:lnTo>
                    <a:pt x="53771" y="153606"/>
                  </a:lnTo>
                  <a:lnTo>
                    <a:pt x="50190" y="155575"/>
                  </a:lnTo>
                  <a:lnTo>
                    <a:pt x="49301" y="159372"/>
                  </a:lnTo>
                  <a:lnTo>
                    <a:pt x="53225" y="157657"/>
                  </a:lnTo>
                  <a:lnTo>
                    <a:pt x="55105" y="153670"/>
                  </a:lnTo>
                  <a:close/>
                </a:path>
                <a:path w="259714" h="466725">
                  <a:moveTo>
                    <a:pt x="57124" y="441248"/>
                  </a:moveTo>
                  <a:lnTo>
                    <a:pt x="56896" y="436232"/>
                  </a:lnTo>
                  <a:lnTo>
                    <a:pt x="51536" y="443852"/>
                  </a:lnTo>
                  <a:lnTo>
                    <a:pt x="56007" y="442899"/>
                  </a:lnTo>
                  <a:lnTo>
                    <a:pt x="57124" y="441248"/>
                  </a:lnTo>
                  <a:close/>
                </a:path>
                <a:path w="259714" h="466725">
                  <a:moveTo>
                    <a:pt x="60464" y="355130"/>
                  </a:moveTo>
                  <a:lnTo>
                    <a:pt x="54216" y="353136"/>
                  </a:lnTo>
                  <a:lnTo>
                    <a:pt x="54216" y="357759"/>
                  </a:lnTo>
                  <a:lnTo>
                    <a:pt x="58229" y="357759"/>
                  </a:lnTo>
                  <a:lnTo>
                    <a:pt x="60464" y="362038"/>
                  </a:lnTo>
                  <a:lnTo>
                    <a:pt x="60464" y="355130"/>
                  </a:lnTo>
                  <a:close/>
                </a:path>
                <a:path w="259714" h="466725">
                  <a:moveTo>
                    <a:pt x="60883" y="410083"/>
                  </a:moveTo>
                  <a:lnTo>
                    <a:pt x="59842" y="412229"/>
                  </a:lnTo>
                  <a:lnTo>
                    <a:pt x="58242" y="415785"/>
                  </a:lnTo>
                  <a:lnTo>
                    <a:pt x="58432" y="416420"/>
                  </a:lnTo>
                  <a:lnTo>
                    <a:pt x="58610" y="415785"/>
                  </a:lnTo>
                  <a:lnTo>
                    <a:pt x="60883" y="410083"/>
                  </a:lnTo>
                  <a:close/>
                </a:path>
                <a:path w="259714" h="466725">
                  <a:moveTo>
                    <a:pt x="64033" y="258330"/>
                  </a:moveTo>
                  <a:lnTo>
                    <a:pt x="61696" y="261645"/>
                  </a:lnTo>
                  <a:lnTo>
                    <a:pt x="62407" y="260172"/>
                  </a:lnTo>
                  <a:lnTo>
                    <a:pt x="62699" y="258267"/>
                  </a:lnTo>
                  <a:lnTo>
                    <a:pt x="59118" y="260223"/>
                  </a:lnTo>
                  <a:lnTo>
                    <a:pt x="58229" y="264033"/>
                  </a:lnTo>
                  <a:lnTo>
                    <a:pt x="62153" y="262318"/>
                  </a:lnTo>
                  <a:lnTo>
                    <a:pt x="64033" y="258330"/>
                  </a:lnTo>
                  <a:close/>
                </a:path>
                <a:path w="259714" h="466725">
                  <a:moveTo>
                    <a:pt x="66268" y="412229"/>
                  </a:moveTo>
                  <a:lnTo>
                    <a:pt x="62928" y="412940"/>
                  </a:lnTo>
                  <a:lnTo>
                    <a:pt x="62255" y="410083"/>
                  </a:lnTo>
                  <a:lnTo>
                    <a:pt x="58432" y="416420"/>
                  </a:lnTo>
                  <a:lnTo>
                    <a:pt x="61366" y="425780"/>
                  </a:lnTo>
                  <a:lnTo>
                    <a:pt x="62928" y="418871"/>
                  </a:lnTo>
                  <a:lnTo>
                    <a:pt x="66268" y="422211"/>
                  </a:lnTo>
                  <a:lnTo>
                    <a:pt x="66268" y="418871"/>
                  </a:lnTo>
                  <a:lnTo>
                    <a:pt x="66268" y="412940"/>
                  </a:lnTo>
                  <a:lnTo>
                    <a:pt x="66268" y="412229"/>
                  </a:lnTo>
                  <a:close/>
                </a:path>
                <a:path w="259714" h="466725">
                  <a:moveTo>
                    <a:pt x="67843" y="98729"/>
                  </a:moveTo>
                  <a:lnTo>
                    <a:pt x="67614" y="93726"/>
                  </a:lnTo>
                  <a:lnTo>
                    <a:pt x="62255" y="101333"/>
                  </a:lnTo>
                  <a:lnTo>
                    <a:pt x="66725" y="100380"/>
                  </a:lnTo>
                  <a:lnTo>
                    <a:pt x="67843" y="98729"/>
                  </a:lnTo>
                  <a:close/>
                </a:path>
                <a:path w="259714" h="466725">
                  <a:moveTo>
                    <a:pt x="71412" y="275463"/>
                  </a:moveTo>
                  <a:lnTo>
                    <a:pt x="68948" y="276885"/>
                  </a:lnTo>
                  <a:lnTo>
                    <a:pt x="65163" y="279019"/>
                  </a:lnTo>
                  <a:lnTo>
                    <a:pt x="62255" y="282105"/>
                  </a:lnTo>
                  <a:lnTo>
                    <a:pt x="62255" y="286867"/>
                  </a:lnTo>
                  <a:lnTo>
                    <a:pt x="62255" y="288531"/>
                  </a:lnTo>
                  <a:lnTo>
                    <a:pt x="63817" y="289013"/>
                  </a:lnTo>
                  <a:lnTo>
                    <a:pt x="64046" y="290677"/>
                  </a:lnTo>
                  <a:lnTo>
                    <a:pt x="66268" y="288772"/>
                  </a:lnTo>
                  <a:lnTo>
                    <a:pt x="69850" y="289242"/>
                  </a:lnTo>
                  <a:lnTo>
                    <a:pt x="69850" y="282829"/>
                  </a:lnTo>
                  <a:lnTo>
                    <a:pt x="71412" y="275463"/>
                  </a:lnTo>
                  <a:close/>
                </a:path>
                <a:path w="259714" h="466725">
                  <a:moveTo>
                    <a:pt x="71589" y="67551"/>
                  </a:moveTo>
                  <a:lnTo>
                    <a:pt x="70561" y="69697"/>
                  </a:lnTo>
                  <a:lnTo>
                    <a:pt x="68948" y="73266"/>
                  </a:lnTo>
                  <a:lnTo>
                    <a:pt x="69138" y="73888"/>
                  </a:lnTo>
                  <a:lnTo>
                    <a:pt x="69316" y="73266"/>
                  </a:lnTo>
                  <a:lnTo>
                    <a:pt x="71589" y="67551"/>
                  </a:lnTo>
                  <a:close/>
                </a:path>
                <a:path w="259714" h="466725">
                  <a:moveTo>
                    <a:pt x="72974" y="318744"/>
                  </a:moveTo>
                  <a:lnTo>
                    <a:pt x="69176" y="322313"/>
                  </a:lnTo>
                  <a:lnTo>
                    <a:pt x="68503" y="320167"/>
                  </a:lnTo>
                  <a:lnTo>
                    <a:pt x="68503" y="324205"/>
                  </a:lnTo>
                  <a:lnTo>
                    <a:pt x="67386" y="320890"/>
                  </a:lnTo>
                  <a:lnTo>
                    <a:pt x="66713" y="324929"/>
                  </a:lnTo>
                  <a:lnTo>
                    <a:pt x="71183" y="326821"/>
                  </a:lnTo>
                  <a:lnTo>
                    <a:pt x="71856" y="324688"/>
                  </a:lnTo>
                  <a:lnTo>
                    <a:pt x="72974" y="323507"/>
                  </a:lnTo>
                  <a:lnTo>
                    <a:pt x="72974" y="318744"/>
                  </a:lnTo>
                  <a:close/>
                </a:path>
                <a:path w="259714" h="466725">
                  <a:moveTo>
                    <a:pt x="76974" y="69697"/>
                  </a:moveTo>
                  <a:lnTo>
                    <a:pt x="73634" y="70421"/>
                  </a:lnTo>
                  <a:lnTo>
                    <a:pt x="72961" y="67551"/>
                  </a:lnTo>
                  <a:lnTo>
                    <a:pt x="69138" y="73888"/>
                  </a:lnTo>
                  <a:lnTo>
                    <a:pt x="72072" y="83248"/>
                  </a:lnTo>
                  <a:lnTo>
                    <a:pt x="73634" y="76352"/>
                  </a:lnTo>
                  <a:lnTo>
                    <a:pt x="76974" y="79692"/>
                  </a:lnTo>
                  <a:lnTo>
                    <a:pt x="76974" y="76352"/>
                  </a:lnTo>
                  <a:lnTo>
                    <a:pt x="76974" y="70421"/>
                  </a:lnTo>
                  <a:lnTo>
                    <a:pt x="76974" y="69697"/>
                  </a:lnTo>
                  <a:close/>
                </a:path>
                <a:path w="259714" h="466725">
                  <a:moveTo>
                    <a:pt x="85026" y="321119"/>
                  </a:moveTo>
                  <a:lnTo>
                    <a:pt x="81229" y="324688"/>
                  </a:lnTo>
                  <a:lnTo>
                    <a:pt x="80556" y="322541"/>
                  </a:lnTo>
                  <a:lnTo>
                    <a:pt x="80556" y="326580"/>
                  </a:lnTo>
                  <a:lnTo>
                    <a:pt x="79438" y="323253"/>
                  </a:lnTo>
                  <a:lnTo>
                    <a:pt x="78765" y="327291"/>
                  </a:lnTo>
                  <a:lnTo>
                    <a:pt x="83235" y="329196"/>
                  </a:lnTo>
                  <a:lnTo>
                    <a:pt x="83908" y="327063"/>
                  </a:lnTo>
                  <a:lnTo>
                    <a:pt x="85026" y="325882"/>
                  </a:lnTo>
                  <a:lnTo>
                    <a:pt x="85026" y="321119"/>
                  </a:lnTo>
                  <a:close/>
                </a:path>
                <a:path w="259714" h="466725">
                  <a:moveTo>
                    <a:pt x="87261" y="388200"/>
                  </a:moveTo>
                  <a:lnTo>
                    <a:pt x="83464" y="385597"/>
                  </a:lnTo>
                  <a:lnTo>
                    <a:pt x="82791" y="388200"/>
                  </a:lnTo>
                  <a:lnTo>
                    <a:pt x="79222" y="385343"/>
                  </a:lnTo>
                  <a:lnTo>
                    <a:pt x="81457" y="390105"/>
                  </a:lnTo>
                  <a:lnTo>
                    <a:pt x="79667" y="390575"/>
                  </a:lnTo>
                  <a:lnTo>
                    <a:pt x="83693" y="393915"/>
                  </a:lnTo>
                  <a:lnTo>
                    <a:pt x="87261" y="388200"/>
                  </a:lnTo>
                  <a:close/>
                </a:path>
                <a:path w="259714" h="466725">
                  <a:moveTo>
                    <a:pt x="88595" y="350621"/>
                  </a:moveTo>
                  <a:lnTo>
                    <a:pt x="76987" y="347764"/>
                  </a:lnTo>
                  <a:lnTo>
                    <a:pt x="84124" y="363461"/>
                  </a:lnTo>
                  <a:lnTo>
                    <a:pt x="87706" y="365366"/>
                  </a:lnTo>
                  <a:lnTo>
                    <a:pt x="88595" y="350621"/>
                  </a:lnTo>
                  <a:close/>
                </a:path>
                <a:path w="259714" h="466725">
                  <a:moveTo>
                    <a:pt x="89458" y="200774"/>
                  </a:moveTo>
                  <a:lnTo>
                    <a:pt x="88430" y="202907"/>
                  </a:lnTo>
                  <a:lnTo>
                    <a:pt x="86817" y="206476"/>
                  </a:lnTo>
                  <a:lnTo>
                    <a:pt x="87007" y="207098"/>
                  </a:lnTo>
                  <a:lnTo>
                    <a:pt x="87185" y="206476"/>
                  </a:lnTo>
                  <a:lnTo>
                    <a:pt x="89458" y="200774"/>
                  </a:lnTo>
                  <a:close/>
                </a:path>
                <a:path w="259714" h="466725">
                  <a:moveTo>
                    <a:pt x="94627" y="336575"/>
                  </a:moveTo>
                  <a:lnTo>
                    <a:pt x="94399" y="331584"/>
                  </a:lnTo>
                  <a:lnTo>
                    <a:pt x="89039" y="339204"/>
                  </a:lnTo>
                  <a:lnTo>
                    <a:pt x="93510" y="338239"/>
                  </a:lnTo>
                  <a:lnTo>
                    <a:pt x="94627" y="336575"/>
                  </a:lnTo>
                  <a:close/>
                </a:path>
                <a:path w="259714" h="466725">
                  <a:moveTo>
                    <a:pt x="94843" y="202907"/>
                  </a:moveTo>
                  <a:lnTo>
                    <a:pt x="91503" y="203631"/>
                  </a:lnTo>
                  <a:lnTo>
                    <a:pt x="90830" y="200774"/>
                  </a:lnTo>
                  <a:lnTo>
                    <a:pt x="87007" y="207098"/>
                  </a:lnTo>
                  <a:lnTo>
                    <a:pt x="89941" y="216458"/>
                  </a:lnTo>
                  <a:lnTo>
                    <a:pt x="91503" y="209562"/>
                  </a:lnTo>
                  <a:lnTo>
                    <a:pt x="94843" y="212902"/>
                  </a:lnTo>
                  <a:lnTo>
                    <a:pt x="94843" y="209562"/>
                  </a:lnTo>
                  <a:lnTo>
                    <a:pt x="94843" y="203631"/>
                  </a:lnTo>
                  <a:lnTo>
                    <a:pt x="94843" y="202907"/>
                  </a:lnTo>
                  <a:close/>
                </a:path>
                <a:path w="259714" h="466725">
                  <a:moveTo>
                    <a:pt x="103771" y="307568"/>
                  </a:moveTo>
                  <a:lnTo>
                    <a:pt x="100431" y="308279"/>
                  </a:lnTo>
                  <a:lnTo>
                    <a:pt x="100190" y="307289"/>
                  </a:lnTo>
                  <a:lnTo>
                    <a:pt x="100647" y="306616"/>
                  </a:lnTo>
                  <a:lnTo>
                    <a:pt x="100647" y="295427"/>
                  </a:lnTo>
                  <a:lnTo>
                    <a:pt x="95961" y="300443"/>
                  </a:lnTo>
                  <a:lnTo>
                    <a:pt x="91274" y="295427"/>
                  </a:lnTo>
                  <a:lnTo>
                    <a:pt x="91274" y="304228"/>
                  </a:lnTo>
                  <a:lnTo>
                    <a:pt x="92392" y="303999"/>
                  </a:lnTo>
                  <a:lnTo>
                    <a:pt x="95758" y="311175"/>
                  </a:lnTo>
                  <a:lnTo>
                    <a:pt x="95935" y="311759"/>
                  </a:lnTo>
                  <a:lnTo>
                    <a:pt x="95961" y="311632"/>
                  </a:lnTo>
                  <a:lnTo>
                    <a:pt x="95935" y="311759"/>
                  </a:lnTo>
                  <a:lnTo>
                    <a:pt x="98869" y="321119"/>
                  </a:lnTo>
                  <a:lnTo>
                    <a:pt x="100431" y="314223"/>
                  </a:lnTo>
                  <a:lnTo>
                    <a:pt x="103771" y="317550"/>
                  </a:lnTo>
                  <a:lnTo>
                    <a:pt x="103771" y="314223"/>
                  </a:lnTo>
                  <a:lnTo>
                    <a:pt x="103771" y="308279"/>
                  </a:lnTo>
                  <a:lnTo>
                    <a:pt x="103771" y="307568"/>
                  </a:lnTo>
                  <a:close/>
                </a:path>
                <a:path w="259714" h="466725">
                  <a:moveTo>
                    <a:pt x="105117" y="275209"/>
                  </a:moveTo>
                  <a:lnTo>
                    <a:pt x="102209" y="273304"/>
                  </a:lnTo>
                  <a:lnTo>
                    <a:pt x="100647" y="270217"/>
                  </a:lnTo>
                  <a:lnTo>
                    <a:pt x="100647" y="274967"/>
                  </a:lnTo>
                  <a:lnTo>
                    <a:pt x="99529" y="276390"/>
                  </a:lnTo>
                  <a:lnTo>
                    <a:pt x="99758" y="281152"/>
                  </a:lnTo>
                  <a:lnTo>
                    <a:pt x="104660" y="283540"/>
                  </a:lnTo>
                  <a:lnTo>
                    <a:pt x="104660" y="280682"/>
                  </a:lnTo>
                  <a:lnTo>
                    <a:pt x="105117" y="281876"/>
                  </a:lnTo>
                  <a:lnTo>
                    <a:pt x="105117" y="275209"/>
                  </a:lnTo>
                  <a:close/>
                </a:path>
                <a:path w="259714" h="466725">
                  <a:moveTo>
                    <a:pt x="114046" y="341337"/>
                  </a:moveTo>
                  <a:lnTo>
                    <a:pt x="110477" y="346341"/>
                  </a:lnTo>
                  <a:lnTo>
                    <a:pt x="108686" y="342531"/>
                  </a:lnTo>
                  <a:lnTo>
                    <a:pt x="109397" y="346913"/>
                  </a:lnTo>
                  <a:lnTo>
                    <a:pt x="110185" y="348627"/>
                  </a:lnTo>
                  <a:lnTo>
                    <a:pt x="110921" y="352996"/>
                  </a:lnTo>
                  <a:lnTo>
                    <a:pt x="114046" y="349669"/>
                  </a:lnTo>
                  <a:lnTo>
                    <a:pt x="114046" y="341337"/>
                  </a:lnTo>
                  <a:close/>
                </a:path>
                <a:path w="259714" h="466725">
                  <a:moveTo>
                    <a:pt x="114935" y="384860"/>
                  </a:moveTo>
                  <a:lnTo>
                    <a:pt x="114655" y="385381"/>
                  </a:lnTo>
                  <a:lnTo>
                    <a:pt x="113817" y="385102"/>
                  </a:lnTo>
                  <a:lnTo>
                    <a:pt x="112255" y="383438"/>
                  </a:lnTo>
                  <a:lnTo>
                    <a:pt x="112928" y="388670"/>
                  </a:lnTo>
                  <a:lnTo>
                    <a:pt x="114617" y="385470"/>
                  </a:lnTo>
                  <a:lnTo>
                    <a:pt x="114935" y="385470"/>
                  </a:lnTo>
                  <a:lnTo>
                    <a:pt x="114935" y="384860"/>
                  </a:lnTo>
                  <a:close/>
                </a:path>
                <a:path w="259714" h="466725">
                  <a:moveTo>
                    <a:pt x="121183" y="387477"/>
                  </a:moveTo>
                  <a:lnTo>
                    <a:pt x="114935" y="385470"/>
                  </a:lnTo>
                  <a:lnTo>
                    <a:pt x="114935" y="390093"/>
                  </a:lnTo>
                  <a:lnTo>
                    <a:pt x="118948" y="390093"/>
                  </a:lnTo>
                  <a:lnTo>
                    <a:pt x="121183" y="394373"/>
                  </a:lnTo>
                  <a:lnTo>
                    <a:pt x="121183" y="387477"/>
                  </a:lnTo>
                  <a:close/>
                </a:path>
                <a:path w="259714" h="466725">
                  <a:moveTo>
                    <a:pt x="124764" y="290677"/>
                  </a:moveTo>
                  <a:lnTo>
                    <a:pt x="122428" y="293992"/>
                  </a:lnTo>
                  <a:lnTo>
                    <a:pt x="123139" y="292519"/>
                  </a:lnTo>
                  <a:lnTo>
                    <a:pt x="123431" y="290614"/>
                  </a:lnTo>
                  <a:lnTo>
                    <a:pt x="119849" y="292569"/>
                  </a:lnTo>
                  <a:lnTo>
                    <a:pt x="118960" y="296392"/>
                  </a:lnTo>
                  <a:lnTo>
                    <a:pt x="122885" y="294665"/>
                  </a:lnTo>
                  <a:lnTo>
                    <a:pt x="124764" y="290677"/>
                  </a:lnTo>
                  <a:close/>
                </a:path>
                <a:path w="259714" h="466725">
                  <a:moveTo>
                    <a:pt x="132130" y="307809"/>
                  </a:moveTo>
                  <a:lnTo>
                    <a:pt x="125882" y="311378"/>
                  </a:lnTo>
                  <a:lnTo>
                    <a:pt x="122974" y="314464"/>
                  </a:lnTo>
                  <a:lnTo>
                    <a:pt x="122974" y="319214"/>
                  </a:lnTo>
                  <a:lnTo>
                    <a:pt x="122974" y="320890"/>
                  </a:lnTo>
                  <a:lnTo>
                    <a:pt x="124536" y="321360"/>
                  </a:lnTo>
                  <a:lnTo>
                    <a:pt x="124764" y="323037"/>
                  </a:lnTo>
                  <a:lnTo>
                    <a:pt x="126987" y="321119"/>
                  </a:lnTo>
                  <a:lnTo>
                    <a:pt x="130568" y="321589"/>
                  </a:lnTo>
                  <a:lnTo>
                    <a:pt x="130568" y="315175"/>
                  </a:lnTo>
                  <a:lnTo>
                    <a:pt x="132130" y="307809"/>
                  </a:lnTo>
                  <a:close/>
                </a:path>
                <a:path w="259714" h="466725">
                  <a:moveTo>
                    <a:pt x="133692" y="351091"/>
                  </a:moveTo>
                  <a:lnTo>
                    <a:pt x="129895" y="354660"/>
                  </a:lnTo>
                  <a:lnTo>
                    <a:pt x="129222" y="352526"/>
                  </a:lnTo>
                  <a:lnTo>
                    <a:pt x="129222" y="356565"/>
                  </a:lnTo>
                  <a:lnTo>
                    <a:pt x="128104" y="353237"/>
                  </a:lnTo>
                  <a:lnTo>
                    <a:pt x="127431" y="357276"/>
                  </a:lnTo>
                  <a:lnTo>
                    <a:pt x="131902" y="359168"/>
                  </a:lnTo>
                  <a:lnTo>
                    <a:pt x="132575" y="357035"/>
                  </a:lnTo>
                  <a:lnTo>
                    <a:pt x="133692" y="355854"/>
                  </a:lnTo>
                  <a:lnTo>
                    <a:pt x="133692" y="351091"/>
                  </a:lnTo>
                  <a:close/>
                </a:path>
                <a:path w="259714" h="466725">
                  <a:moveTo>
                    <a:pt x="155346" y="368935"/>
                  </a:moveTo>
                  <a:lnTo>
                    <a:pt x="155117" y="363931"/>
                  </a:lnTo>
                  <a:lnTo>
                    <a:pt x="149758" y="371551"/>
                  </a:lnTo>
                  <a:lnTo>
                    <a:pt x="154228" y="370586"/>
                  </a:lnTo>
                  <a:lnTo>
                    <a:pt x="155346" y="368935"/>
                  </a:lnTo>
                  <a:close/>
                </a:path>
                <a:path w="259714" h="466725">
                  <a:moveTo>
                    <a:pt x="159105" y="337769"/>
                  </a:moveTo>
                  <a:lnTo>
                    <a:pt x="158076" y="339915"/>
                  </a:lnTo>
                  <a:lnTo>
                    <a:pt x="156464" y="343484"/>
                  </a:lnTo>
                  <a:lnTo>
                    <a:pt x="156654" y="344119"/>
                  </a:lnTo>
                  <a:lnTo>
                    <a:pt x="156832" y="343484"/>
                  </a:lnTo>
                  <a:lnTo>
                    <a:pt x="159105" y="337769"/>
                  </a:lnTo>
                  <a:close/>
                </a:path>
                <a:path w="259714" h="466725">
                  <a:moveTo>
                    <a:pt x="164490" y="339915"/>
                  </a:moveTo>
                  <a:lnTo>
                    <a:pt x="161150" y="340626"/>
                  </a:lnTo>
                  <a:lnTo>
                    <a:pt x="160477" y="337769"/>
                  </a:lnTo>
                  <a:lnTo>
                    <a:pt x="156654" y="344119"/>
                  </a:lnTo>
                  <a:lnTo>
                    <a:pt x="159588" y="353466"/>
                  </a:lnTo>
                  <a:lnTo>
                    <a:pt x="161150" y="346570"/>
                  </a:lnTo>
                  <a:lnTo>
                    <a:pt x="164490" y="349897"/>
                  </a:lnTo>
                  <a:lnTo>
                    <a:pt x="164490" y="346570"/>
                  </a:lnTo>
                  <a:lnTo>
                    <a:pt x="164490" y="340626"/>
                  </a:lnTo>
                  <a:lnTo>
                    <a:pt x="164490" y="339915"/>
                  </a:lnTo>
                  <a:close/>
                </a:path>
                <a:path w="259714" h="466725">
                  <a:moveTo>
                    <a:pt x="174320" y="303999"/>
                  </a:moveTo>
                  <a:lnTo>
                    <a:pt x="170522" y="307568"/>
                  </a:lnTo>
                  <a:lnTo>
                    <a:pt x="169849" y="305422"/>
                  </a:lnTo>
                  <a:lnTo>
                    <a:pt x="169849" y="309460"/>
                  </a:lnTo>
                  <a:lnTo>
                    <a:pt x="168732" y="306146"/>
                  </a:lnTo>
                  <a:lnTo>
                    <a:pt x="168059" y="310184"/>
                  </a:lnTo>
                  <a:lnTo>
                    <a:pt x="172529" y="312077"/>
                  </a:lnTo>
                  <a:lnTo>
                    <a:pt x="173202" y="309930"/>
                  </a:lnTo>
                  <a:lnTo>
                    <a:pt x="174320" y="308749"/>
                  </a:lnTo>
                  <a:lnTo>
                    <a:pt x="174320" y="303999"/>
                  </a:lnTo>
                  <a:close/>
                </a:path>
                <a:path w="259714" h="466725">
                  <a:moveTo>
                    <a:pt x="176555" y="371081"/>
                  </a:moveTo>
                  <a:lnTo>
                    <a:pt x="172758" y="368452"/>
                  </a:lnTo>
                  <a:lnTo>
                    <a:pt x="172085" y="371081"/>
                  </a:lnTo>
                  <a:lnTo>
                    <a:pt x="168516" y="368223"/>
                  </a:lnTo>
                  <a:lnTo>
                    <a:pt x="170751" y="372973"/>
                  </a:lnTo>
                  <a:lnTo>
                    <a:pt x="168960" y="373456"/>
                  </a:lnTo>
                  <a:lnTo>
                    <a:pt x="172986" y="376783"/>
                  </a:lnTo>
                  <a:lnTo>
                    <a:pt x="176555" y="371081"/>
                  </a:lnTo>
                  <a:close/>
                </a:path>
                <a:path w="259714" h="466725">
                  <a:moveTo>
                    <a:pt x="177888" y="333489"/>
                  </a:moveTo>
                  <a:lnTo>
                    <a:pt x="166281" y="330631"/>
                  </a:lnTo>
                  <a:lnTo>
                    <a:pt x="173418" y="346329"/>
                  </a:lnTo>
                  <a:lnTo>
                    <a:pt x="176999" y="348234"/>
                  </a:lnTo>
                  <a:lnTo>
                    <a:pt x="177888" y="333489"/>
                  </a:lnTo>
                  <a:close/>
                </a:path>
                <a:path w="259714" h="466725">
                  <a:moveTo>
                    <a:pt x="179679" y="121323"/>
                  </a:moveTo>
                  <a:lnTo>
                    <a:pt x="175882" y="124891"/>
                  </a:lnTo>
                  <a:lnTo>
                    <a:pt x="175209" y="122745"/>
                  </a:lnTo>
                  <a:lnTo>
                    <a:pt x="175209" y="126784"/>
                  </a:lnTo>
                  <a:lnTo>
                    <a:pt x="174091" y="123456"/>
                  </a:lnTo>
                  <a:lnTo>
                    <a:pt x="173418" y="127495"/>
                  </a:lnTo>
                  <a:lnTo>
                    <a:pt x="177888" y="129400"/>
                  </a:lnTo>
                  <a:lnTo>
                    <a:pt x="178562" y="127254"/>
                  </a:lnTo>
                  <a:lnTo>
                    <a:pt x="179679" y="126072"/>
                  </a:lnTo>
                  <a:lnTo>
                    <a:pt x="179679" y="121323"/>
                  </a:lnTo>
                  <a:close/>
                </a:path>
                <a:path w="259714" h="466725">
                  <a:moveTo>
                    <a:pt x="181914" y="188391"/>
                  </a:moveTo>
                  <a:lnTo>
                    <a:pt x="178117" y="185775"/>
                  </a:lnTo>
                  <a:lnTo>
                    <a:pt x="177444" y="188391"/>
                  </a:lnTo>
                  <a:lnTo>
                    <a:pt x="173875" y="185534"/>
                  </a:lnTo>
                  <a:lnTo>
                    <a:pt x="176110" y="190296"/>
                  </a:lnTo>
                  <a:lnTo>
                    <a:pt x="174320" y="190766"/>
                  </a:lnTo>
                  <a:lnTo>
                    <a:pt x="178346" y="194094"/>
                  </a:lnTo>
                  <a:lnTo>
                    <a:pt x="181914" y="188391"/>
                  </a:lnTo>
                  <a:close/>
                </a:path>
                <a:path w="259714" h="466725">
                  <a:moveTo>
                    <a:pt x="183248" y="150812"/>
                  </a:moveTo>
                  <a:lnTo>
                    <a:pt x="171640" y="147955"/>
                  </a:lnTo>
                  <a:lnTo>
                    <a:pt x="178777" y="163652"/>
                  </a:lnTo>
                  <a:lnTo>
                    <a:pt x="182359" y="165557"/>
                  </a:lnTo>
                  <a:lnTo>
                    <a:pt x="183248" y="150812"/>
                  </a:lnTo>
                  <a:close/>
                </a:path>
                <a:path w="259714" h="466725">
                  <a:moveTo>
                    <a:pt x="189941" y="278307"/>
                  </a:moveTo>
                  <a:lnTo>
                    <a:pt x="185254" y="283298"/>
                  </a:lnTo>
                  <a:lnTo>
                    <a:pt x="180568" y="278307"/>
                  </a:lnTo>
                  <a:lnTo>
                    <a:pt x="180568" y="287108"/>
                  </a:lnTo>
                  <a:lnTo>
                    <a:pt x="181686" y="286867"/>
                  </a:lnTo>
                  <a:lnTo>
                    <a:pt x="185483" y="294957"/>
                  </a:lnTo>
                  <a:lnTo>
                    <a:pt x="188163" y="292100"/>
                  </a:lnTo>
                  <a:lnTo>
                    <a:pt x="189941" y="289483"/>
                  </a:lnTo>
                  <a:lnTo>
                    <a:pt x="189941" y="278307"/>
                  </a:lnTo>
                  <a:close/>
                </a:path>
                <a:path w="259714" h="466725">
                  <a:moveTo>
                    <a:pt x="194411" y="258102"/>
                  </a:moveTo>
                  <a:lnTo>
                    <a:pt x="191503" y="256184"/>
                  </a:lnTo>
                  <a:lnTo>
                    <a:pt x="189941" y="253098"/>
                  </a:lnTo>
                  <a:lnTo>
                    <a:pt x="189941" y="257848"/>
                  </a:lnTo>
                  <a:lnTo>
                    <a:pt x="188823" y="259283"/>
                  </a:lnTo>
                  <a:lnTo>
                    <a:pt x="189052" y="264033"/>
                  </a:lnTo>
                  <a:lnTo>
                    <a:pt x="193954" y="266420"/>
                  </a:lnTo>
                  <a:lnTo>
                    <a:pt x="193954" y="263550"/>
                  </a:lnTo>
                  <a:lnTo>
                    <a:pt x="194411" y="264744"/>
                  </a:lnTo>
                  <a:lnTo>
                    <a:pt x="194411" y="258102"/>
                  </a:lnTo>
                  <a:close/>
                </a:path>
                <a:path w="259714" h="466725">
                  <a:moveTo>
                    <a:pt x="195300" y="95618"/>
                  </a:moveTo>
                  <a:lnTo>
                    <a:pt x="190614" y="100622"/>
                  </a:lnTo>
                  <a:lnTo>
                    <a:pt x="185928" y="95618"/>
                  </a:lnTo>
                  <a:lnTo>
                    <a:pt x="185928" y="104419"/>
                  </a:lnTo>
                  <a:lnTo>
                    <a:pt x="187045" y="104190"/>
                  </a:lnTo>
                  <a:lnTo>
                    <a:pt x="190842" y="112280"/>
                  </a:lnTo>
                  <a:lnTo>
                    <a:pt x="193522" y="109423"/>
                  </a:lnTo>
                  <a:lnTo>
                    <a:pt x="195300" y="106807"/>
                  </a:lnTo>
                  <a:lnTo>
                    <a:pt x="195300" y="95618"/>
                  </a:lnTo>
                  <a:close/>
                </a:path>
                <a:path w="259714" h="466725">
                  <a:moveTo>
                    <a:pt x="199771" y="75412"/>
                  </a:moveTo>
                  <a:lnTo>
                    <a:pt x="196862" y="73507"/>
                  </a:lnTo>
                  <a:lnTo>
                    <a:pt x="195300" y="70421"/>
                  </a:lnTo>
                  <a:lnTo>
                    <a:pt x="195300" y="75171"/>
                  </a:lnTo>
                  <a:lnTo>
                    <a:pt x="194183" y="76593"/>
                  </a:lnTo>
                  <a:lnTo>
                    <a:pt x="194411" y="81356"/>
                  </a:lnTo>
                  <a:lnTo>
                    <a:pt x="199313" y="83743"/>
                  </a:lnTo>
                  <a:lnTo>
                    <a:pt x="199313" y="80873"/>
                  </a:lnTo>
                  <a:lnTo>
                    <a:pt x="199771" y="82067"/>
                  </a:lnTo>
                  <a:lnTo>
                    <a:pt x="199771" y="75412"/>
                  </a:lnTo>
                  <a:close/>
                </a:path>
                <a:path w="259714" h="466725">
                  <a:moveTo>
                    <a:pt x="203339" y="324205"/>
                  </a:moveTo>
                  <a:lnTo>
                    <a:pt x="199771" y="329209"/>
                  </a:lnTo>
                  <a:lnTo>
                    <a:pt x="197980" y="325399"/>
                  </a:lnTo>
                  <a:lnTo>
                    <a:pt x="198691" y="329793"/>
                  </a:lnTo>
                  <a:lnTo>
                    <a:pt x="199478" y="331495"/>
                  </a:lnTo>
                  <a:lnTo>
                    <a:pt x="200215" y="335864"/>
                  </a:lnTo>
                  <a:lnTo>
                    <a:pt x="203339" y="332536"/>
                  </a:lnTo>
                  <a:lnTo>
                    <a:pt x="203339" y="324205"/>
                  </a:lnTo>
                  <a:close/>
                </a:path>
                <a:path w="259714" h="466725">
                  <a:moveTo>
                    <a:pt x="204228" y="367741"/>
                  </a:moveTo>
                  <a:lnTo>
                    <a:pt x="203949" y="368261"/>
                  </a:lnTo>
                  <a:lnTo>
                    <a:pt x="203111" y="367982"/>
                  </a:lnTo>
                  <a:lnTo>
                    <a:pt x="201549" y="366318"/>
                  </a:lnTo>
                  <a:lnTo>
                    <a:pt x="202222" y="371551"/>
                  </a:lnTo>
                  <a:lnTo>
                    <a:pt x="203911" y="368350"/>
                  </a:lnTo>
                  <a:lnTo>
                    <a:pt x="204228" y="368350"/>
                  </a:lnTo>
                  <a:lnTo>
                    <a:pt x="204228" y="367741"/>
                  </a:lnTo>
                  <a:close/>
                </a:path>
                <a:path w="259714" h="466725">
                  <a:moveTo>
                    <a:pt x="208699" y="141528"/>
                  </a:moveTo>
                  <a:lnTo>
                    <a:pt x="205130" y="146519"/>
                  </a:lnTo>
                  <a:lnTo>
                    <a:pt x="203339" y="142722"/>
                  </a:lnTo>
                  <a:lnTo>
                    <a:pt x="204050" y="147104"/>
                  </a:lnTo>
                  <a:lnTo>
                    <a:pt x="204838" y="148818"/>
                  </a:lnTo>
                  <a:lnTo>
                    <a:pt x="205574" y="153187"/>
                  </a:lnTo>
                  <a:lnTo>
                    <a:pt x="208699" y="149860"/>
                  </a:lnTo>
                  <a:lnTo>
                    <a:pt x="208699" y="141528"/>
                  </a:lnTo>
                  <a:close/>
                </a:path>
                <a:path w="259714" h="466725">
                  <a:moveTo>
                    <a:pt x="209588" y="185064"/>
                  </a:moveTo>
                  <a:lnTo>
                    <a:pt x="209308" y="185585"/>
                  </a:lnTo>
                  <a:lnTo>
                    <a:pt x="208470" y="185305"/>
                  </a:lnTo>
                  <a:lnTo>
                    <a:pt x="206908" y="183629"/>
                  </a:lnTo>
                  <a:lnTo>
                    <a:pt x="207581" y="188861"/>
                  </a:lnTo>
                  <a:lnTo>
                    <a:pt x="209270" y="185674"/>
                  </a:lnTo>
                  <a:lnTo>
                    <a:pt x="209588" y="185674"/>
                  </a:lnTo>
                  <a:lnTo>
                    <a:pt x="209588" y="185064"/>
                  </a:lnTo>
                  <a:close/>
                </a:path>
                <a:path w="259714" h="466725">
                  <a:moveTo>
                    <a:pt x="210477" y="370357"/>
                  </a:moveTo>
                  <a:lnTo>
                    <a:pt x="204228" y="368350"/>
                  </a:lnTo>
                  <a:lnTo>
                    <a:pt x="204228" y="372973"/>
                  </a:lnTo>
                  <a:lnTo>
                    <a:pt x="208241" y="372973"/>
                  </a:lnTo>
                  <a:lnTo>
                    <a:pt x="210477" y="377253"/>
                  </a:lnTo>
                  <a:lnTo>
                    <a:pt x="210477" y="370357"/>
                  </a:lnTo>
                  <a:close/>
                </a:path>
                <a:path w="259714" h="466725">
                  <a:moveTo>
                    <a:pt x="214058" y="273545"/>
                  </a:moveTo>
                  <a:lnTo>
                    <a:pt x="211721" y="276860"/>
                  </a:lnTo>
                  <a:lnTo>
                    <a:pt x="212432" y="275399"/>
                  </a:lnTo>
                  <a:lnTo>
                    <a:pt x="212725" y="273481"/>
                  </a:lnTo>
                  <a:lnTo>
                    <a:pt x="209143" y="275450"/>
                  </a:lnTo>
                  <a:lnTo>
                    <a:pt x="208254" y="279247"/>
                  </a:lnTo>
                  <a:lnTo>
                    <a:pt x="212178" y="277533"/>
                  </a:lnTo>
                  <a:lnTo>
                    <a:pt x="214058" y="273545"/>
                  </a:lnTo>
                  <a:close/>
                </a:path>
                <a:path w="259714" h="466725">
                  <a:moveTo>
                    <a:pt x="215836" y="187667"/>
                  </a:moveTo>
                  <a:lnTo>
                    <a:pt x="209588" y="185674"/>
                  </a:lnTo>
                  <a:lnTo>
                    <a:pt x="209588" y="190296"/>
                  </a:lnTo>
                  <a:lnTo>
                    <a:pt x="213601" y="190296"/>
                  </a:lnTo>
                  <a:lnTo>
                    <a:pt x="215836" y="194576"/>
                  </a:lnTo>
                  <a:lnTo>
                    <a:pt x="215836" y="187667"/>
                  </a:lnTo>
                  <a:close/>
                </a:path>
                <a:path w="259714" h="466725">
                  <a:moveTo>
                    <a:pt x="219417" y="90868"/>
                  </a:moveTo>
                  <a:lnTo>
                    <a:pt x="217081" y="94183"/>
                  </a:lnTo>
                  <a:lnTo>
                    <a:pt x="217792" y="92710"/>
                  </a:lnTo>
                  <a:lnTo>
                    <a:pt x="218084" y="90805"/>
                  </a:lnTo>
                  <a:lnTo>
                    <a:pt x="214503" y="92760"/>
                  </a:lnTo>
                  <a:lnTo>
                    <a:pt x="213614" y="96570"/>
                  </a:lnTo>
                  <a:lnTo>
                    <a:pt x="217538" y="94856"/>
                  </a:lnTo>
                  <a:lnTo>
                    <a:pt x="219417" y="90868"/>
                  </a:lnTo>
                  <a:close/>
                </a:path>
                <a:path w="259714" h="466725">
                  <a:moveTo>
                    <a:pt x="221424" y="290677"/>
                  </a:moveTo>
                  <a:lnTo>
                    <a:pt x="215176" y="294246"/>
                  </a:lnTo>
                  <a:lnTo>
                    <a:pt x="212267" y="297332"/>
                  </a:lnTo>
                  <a:lnTo>
                    <a:pt x="212267" y="302094"/>
                  </a:lnTo>
                  <a:lnTo>
                    <a:pt x="212267" y="303758"/>
                  </a:lnTo>
                  <a:lnTo>
                    <a:pt x="213829" y="304228"/>
                  </a:lnTo>
                  <a:lnTo>
                    <a:pt x="214058" y="305892"/>
                  </a:lnTo>
                  <a:lnTo>
                    <a:pt x="216281" y="303987"/>
                  </a:lnTo>
                  <a:lnTo>
                    <a:pt x="219862" y="304469"/>
                  </a:lnTo>
                  <a:lnTo>
                    <a:pt x="219862" y="298056"/>
                  </a:lnTo>
                  <a:lnTo>
                    <a:pt x="221424" y="290677"/>
                  </a:lnTo>
                  <a:close/>
                </a:path>
                <a:path w="259714" h="466725">
                  <a:moveTo>
                    <a:pt x="222986" y="333971"/>
                  </a:moveTo>
                  <a:lnTo>
                    <a:pt x="219189" y="337540"/>
                  </a:lnTo>
                  <a:lnTo>
                    <a:pt x="218516" y="335394"/>
                  </a:lnTo>
                  <a:lnTo>
                    <a:pt x="218516" y="339432"/>
                  </a:lnTo>
                  <a:lnTo>
                    <a:pt x="217398" y="336105"/>
                  </a:lnTo>
                  <a:lnTo>
                    <a:pt x="216725" y="340144"/>
                  </a:lnTo>
                  <a:lnTo>
                    <a:pt x="221195" y="342049"/>
                  </a:lnTo>
                  <a:lnTo>
                    <a:pt x="221869" y="339902"/>
                  </a:lnTo>
                  <a:lnTo>
                    <a:pt x="222986" y="338721"/>
                  </a:lnTo>
                  <a:lnTo>
                    <a:pt x="222986" y="333971"/>
                  </a:lnTo>
                  <a:close/>
                </a:path>
                <a:path w="259714" h="466725">
                  <a:moveTo>
                    <a:pt x="226783" y="108000"/>
                  </a:moveTo>
                  <a:lnTo>
                    <a:pt x="220535" y="111569"/>
                  </a:lnTo>
                  <a:lnTo>
                    <a:pt x="217627" y="114642"/>
                  </a:lnTo>
                  <a:lnTo>
                    <a:pt x="217627" y="119405"/>
                  </a:lnTo>
                  <a:lnTo>
                    <a:pt x="217627" y="121069"/>
                  </a:lnTo>
                  <a:lnTo>
                    <a:pt x="219189" y="121551"/>
                  </a:lnTo>
                  <a:lnTo>
                    <a:pt x="219417" y="123215"/>
                  </a:lnTo>
                  <a:lnTo>
                    <a:pt x="221640" y="121310"/>
                  </a:lnTo>
                  <a:lnTo>
                    <a:pt x="225221" y="121780"/>
                  </a:lnTo>
                  <a:lnTo>
                    <a:pt x="225221" y="115366"/>
                  </a:lnTo>
                  <a:lnTo>
                    <a:pt x="226783" y="108000"/>
                  </a:lnTo>
                  <a:close/>
                </a:path>
                <a:path w="259714" h="466725">
                  <a:moveTo>
                    <a:pt x="228346" y="151282"/>
                  </a:moveTo>
                  <a:lnTo>
                    <a:pt x="224548" y="154851"/>
                  </a:lnTo>
                  <a:lnTo>
                    <a:pt x="223875" y="152704"/>
                  </a:lnTo>
                  <a:lnTo>
                    <a:pt x="223875" y="156756"/>
                  </a:lnTo>
                  <a:lnTo>
                    <a:pt x="222758" y="153428"/>
                  </a:lnTo>
                  <a:lnTo>
                    <a:pt x="222084" y="157467"/>
                  </a:lnTo>
                  <a:lnTo>
                    <a:pt x="226555" y="159359"/>
                  </a:lnTo>
                  <a:lnTo>
                    <a:pt x="227228" y="157226"/>
                  </a:lnTo>
                  <a:lnTo>
                    <a:pt x="228346" y="156044"/>
                  </a:lnTo>
                  <a:lnTo>
                    <a:pt x="228346" y="151282"/>
                  </a:lnTo>
                  <a:close/>
                </a:path>
                <a:path w="259714" h="466725">
                  <a:moveTo>
                    <a:pt x="244640" y="351815"/>
                  </a:moveTo>
                  <a:lnTo>
                    <a:pt x="244411" y="346811"/>
                  </a:lnTo>
                  <a:lnTo>
                    <a:pt x="239052" y="354431"/>
                  </a:lnTo>
                  <a:lnTo>
                    <a:pt x="243522" y="353466"/>
                  </a:lnTo>
                  <a:lnTo>
                    <a:pt x="244640" y="351815"/>
                  </a:lnTo>
                  <a:close/>
                </a:path>
                <a:path w="259714" h="466725">
                  <a:moveTo>
                    <a:pt x="248399" y="320649"/>
                  </a:moveTo>
                  <a:lnTo>
                    <a:pt x="247370" y="322783"/>
                  </a:lnTo>
                  <a:lnTo>
                    <a:pt x="245757" y="326351"/>
                  </a:lnTo>
                  <a:lnTo>
                    <a:pt x="245948" y="326974"/>
                  </a:lnTo>
                  <a:lnTo>
                    <a:pt x="246126" y="326351"/>
                  </a:lnTo>
                  <a:lnTo>
                    <a:pt x="248399" y="320649"/>
                  </a:lnTo>
                  <a:close/>
                </a:path>
                <a:path w="259714" h="466725">
                  <a:moveTo>
                    <a:pt x="249999" y="169125"/>
                  </a:moveTo>
                  <a:lnTo>
                    <a:pt x="249770" y="164134"/>
                  </a:lnTo>
                  <a:lnTo>
                    <a:pt x="244411" y="171754"/>
                  </a:lnTo>
                  <a:lnTo>
                    <a:pt x="248881" y="170789"/>
                  </a:lnTo>
                  <a:lnTo>
                    <a:pt x="249999" y="169125"/>
                  </a:lnTo>
                  <a:close/>
                </a:path>
                <a:path w="259714" h="466725">
                  <a:moveTo>
                    <a:pt x="253758" y="137960"/>
                  </a:moveTo>
                  <a:lnTo>
                    <a:pt x="252717" y="140106"/>
                  </a:lnTo>
                  <a:lnTo>
                    <a:pt x="251117" y="143662"/>
                  </a:lnTo>
                  <a:lnTo>
                    <a:pt x="251307" y="144297"/>
                  </a:lnTo>
                  <a:lnTo>
                    <a:pt x="251485" y="143662"/>
                  </a:lnTo>
                  <a:lnTo>
                    <a:pt x="253758" y="137960"/>
                  </a:lnTo>
                  <a:close/>
                </a:path>
                <a:path w="259714" h="466725">
                  <a:moveTo>
                    <a:pt x="253784" y="322783"/>
                  </a:moveTo>
                  <a:lnTo>
                    <a:pt x="250444" y="323507"/>
                  </a:lnTo>
                  <a:lnTo>
                    <a:pt x="249770" y="320649"/>
                  </a:lnTo>
                  <a:lnTo>
                    <a:pt x="245948" y="326974"/>
                  </a:lnTo>
                  <a:lnTo>
                    <a:pt x="248881" y="336346"/>
                  </a:lnTo>
                  <a:lnTo>
                    <a:pt x="250444" y="329438"/>
                  </a:lnTo>
                  <a:lnTo>
                    <a:pt x="253784" y="332778"/>
                  </a:lnTo>
                  <a:lnTo>
                    <a:pt x="253784" y="329438"/>
                  </a:lnTo>
                  <a:lnTo>
                    <a:pt x="253784" y="323507"/>
                  </a:lnTo>
                  <a:lnTo>
                    <a:pt x="253784" y="322783"/>
                  </a:lnTo>
                  <a:close/>
                </a:path>
                <a:path w="259714" h="466725">
                  <a:moveTo>
                    <a:pt x="259143" y="140106"/>
                  </a:moveTo>
                  <a:lnTo>
                    <a:pt x="255803" y="140817"/>
                  </a:lnTo>
                  <a:lnTo>
                    <a:pt x="255130" y="137960"/>
                  </a:lnTo>
                  <a:lnTo>
                    <a:pt x="251307" y="144297"/>
                  </a:lnTo>
                  <a:lnTo>
                    <a:pt x="254241" y="153657"/>
                  </a:lnTo>
                  <a:lnTo>
                    <a:pt x="255803" y="146761"/>
                  </a:lnTo>
                  <a:lnTo>
                    <a:pt x="259143" y="150088"/>
                  </a:lnTo>
                  <a:lnTo>
                    <a:pt x="259143" y="146761"/>
                  </a:lnTo>
                  <a:lnTo>
                    <a:pt x="259143" y="140817"/>
                  </a:lnTo>
                  <a:lnTo>
                    <a:pt x="259143" y="140106"/>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8" name="object 38"/>
            <p:cNvSpPr/>
            <p:nvPr/>
          </p:nvSpPr>
          <p:spPr>
            <a:xfrm>
              <a:off x="3466007" y="7451128"/>
              <a:ext cx="320675" cy="326390"/>
            </a:xfrm>
            <a:custGeom>
              <a:avLst/>
              <a:gdLst/>
              <a:ahLst/>
              <a:cxnLst/>
              <a:rect l="l" t="t" r="r" b="b"/>
              <a:pathLst>
                <a:path w="320675" h="326390">
                  <a:moveTo>
                    <a:pt x="5803" y="64236"/>
                  </a:moveTo>
                  <a:lnTo>
                    <a:pt x="3467" y="67538"/>
                  </a:lnTo>
                  <a:lnTo>
                    <a:pt x="4178" y="66078"/>
                  </a:lnTo>
                  <a:lnTo>
                    <a:pt x="4470" y="64173"/>
                  </a:lnTo>
                  <a:lnTo>
                    <a:pt x="889" y="66128"/>
                  </a:lnTo>
                  <a:lnTo>
                    <a:pt x="0" y="69938"/>
                  </a:lnTo>
                  <a:lnTo>
                    <a:pt x="3924" y="68224"/>
                  </a:lnTo>
                  <a:lnTo>
                    <a:pt x="5803" y="64236"/>
                  </a:lnTo>
                  <a:close/>
                </a:path>
                <a:path w="320675" h="326390">
                  <a:moveTo>
                    <a:pt x="41084" y="195529"/>
                  </a:moveTo>
                  <a:lnTo>
                    <a:pt x="37287" y="199097"/>
                  </a:lnTo>
                  <a:lnTo>
                    <a:pt x="36614" y="196964"/>
                  </a:lnTo>
                  <a:lnTo>
                    <a:pt x="36614" y="201002"/>
                  </a:lnTo>
                  <a:lnTo>
                    <a:pt x="35496" y="197675"/>
                  </a:lnTo>
                  <a:lnTo>
                    <a:pt x="34823" y="201714"/>
                  </a:lnTo>
                  <a:lnTo>
                    <a:pt x="39293" y="203606"/>
                  </a:lnTo>
                  <a:lnTo>
                    <a:pt x="39966" y="201472"/>
                  </a:lnTo>
                  <a:lnTo>
                    <a:pt x="41084" y="200291"/>
                  </a:lnTo>
                  <a:lnTo>
                    <a:pt x="41084" y="195529"/>
                  </a:lnTo>
                  <a:close/>
                </a:path>
                <a:path w="320675" h="326390">
                  <a:moveTo>
                    <a:pt x="43319" y="262623"/>
                  </a:moveTo>
                  <a:lnTo>
                    <a:pt x="39522" y="260007"/>
                  </a:lnTo>
                  <a:lnTo>
                    <a:pt x="38849" y="262623"/>
                  </a:lnTo>
                  <a:lnTo>
                    <a:pt x="35280" y="259753"/>
                  </a:lnTo>
                  <a:lnTo>
                    <a:pt x="37515" y="264515"/>
                  </a:lnTo>
                  <a:lnTo>
                    <a:pt x="35725" y="264985"/>
                  </a:lnTo>
                  <a:lnTo>
                    <a:pt x="39751" y="268325"/>
                  </a:lnTo>
                  <a:lnTo>
                    <a:pt x="43319" y="262623"/>
                  </a:lnTo>
                  <a:close/>
                </a:path>
                <a:path w="320675" h="326390">
                  <a:moveTo>
                    <a:pt x="44653" y="225018"/>
                  </a:moveTo>
                  <a:lnTo>
                    <a:pt x="33045" y="222161"/>
                  </a:lnTo>
                  <a:lnTo>
                    <a:pt x="40182" y="237858"/>
                  </a:lnTo>
                  <a:lnTo>
                    <a:pt x="43764" y="239776"/>
                  </a:lnTo>
                  <a:lnTo>
                    <a:pt x="44653" y="225018"/>
                  </a:lnTo>
                  <a:close/>
                </a:path>
                <a:path w="320675" h="326390">
                  <a:moveTo>
                    <a:pt x="56705" y="169837"/>
                  </a:moveTo>
                  <a:lnTo>
                    <a:pt x="52019" y="174840"/>
                  </a:lnTo>
                  <a:lnTo>
                    <a:pt x="47332" y="169837"/>
                  </a:lnTo>
                  <a:lnTo>
                    <a:pt x="47332" y="178625"/>
                  </a:lnTo>
                  <a:lnTo>
                    <a:pt x="48450" y="178409"/>
                  </a:lnTo>
                  <a:lnTo>
                    <a:pt x="52247" y="186499"/>
                  </a:lnTo>
                  <a:lnTo>
                    <a:pt x="54927" y="183629"/>
                  </a:lnTo>
                  <a:lnTo>
                    <a:pt x="56705" y="181013"/>
                  </a:lnTo>
                  <a:lnTo>
                    <a:pt x="56705" y="169837"/>
                  </a:lnTo>
                  <a:close/>
                </a:path>
                <a:path w="320675" h="326390">
                  <a:moveTo>
                    <a:pt x="67868" y="128930"/>
                  </a:moveTo>
                  <a:lnTo>
                    <a:pt x="64071" y="132499"/>
                  </a:lnTo>
                  <a:lnTo>
                    <a:pt x="63398" y="130352"/>
                  </a:lnTo>
                  <a:lnTo>
                    <a:pt x="63398" y="134391"/>
                  </a:lnTo>
                  <a:lnTo>
                    <a:pt x="62280" y="131076"/>
                  </a:lnTo>
                  <a:lnTo>
                    <a:pt x="61607" y="135115"/>
                  </a:lnTo>
                  <a:lnTo>
                    <a:pt x="66078" y="137007"/>
                  </a:lnTo>
                  <a:lnTo>
                    <a:pt x="66751" y="134874"/>
                  </a:lnTo>
                  <a:lnTo>
                    <a:pt x="67868" y="133692"/>
                  </a:lnTo>
                  <a:lnTo>
                    <a:pt x="67868" y="128930"/>
                  </a:lnTo>
                  <a:close/>
                </a:path>
                <a:path w="320675" h="326390">
                  <a:moveTo>
                    <a:pt x="70104" y="215734"/>
                  </a:moveTo>
                  <a:lnTo>
                    <a:pt x="66535" y="220738"/>
                  </a:lnTo>
                  <a:lnTo>
                    <a:pt x="64744" y="216928"/>
                  </a:lnTo>
                  <a:lnTo>
                    <a:pt x="65455" y="221322"/>
                  </a:lnTo>
                  <a:lnTo>
                    <a:pt x="66243" y="223024"/>
                  </a:lnTo>
                  <a:lnTo>
                    <a:pt x="66979" y="227393"/>
                  </a:lnTo>
                  <a:lnTo>
                    <a:pt x="70104" y="224066"/>
                  </a:lnTo>
                  <a:lnTo>
                    <a:pt x="70104" y="215734"/>
                  </a:lnTo>
                  <a:close/>
                </a:path>
                <a:path w="320675" h="326390">
                  <a:moveTo>
                    <a:pt x="70104" y="195999"/>
                  </a:moveTo>
                  <a:lnTo>
                    <a:pt x="66306" y="193395"/>
                  </a:lnTo>
                  <a:lnTo>
                    <a:pt x="65633" y="195999"/>
                  </a:lnTo>
                  <a:lnTo>
                    <a:pt x="62064" y="193141"/>
                  </a:lnTo>
                  <a:lnTo>
                    <a:pt x="64300" y="197904"/>
                  </a:lnTo>
                  <a:lnTo>
                    <a:pt x="62509" y="198374"/>
                  </a:lnTo>
                  <a:lnTo>
                    <a:pt x="66535" y="201714"/>
                  </a:lnTo>
                  <a:lnTo>
                    <a:pt x="70104" y="195999"/>
                  </a:lnTo>
                  <a:close/>
                </a:path>
                <a:path w="320675" h="326390">
                  <a:moveTo>
                    <a:pt x="70993" y="259270"/>
                  </a:moveTo>
                  <a:lnTo>
                    <a:pt x="70700" y="259803"/>
                  </a:lnTo>
                  <a:lnTo>
                    <a:pt x="69875" y="259524"/>
                  </a:lnTo>
                  <a:lnTo>
                    <a:pt x="68313" y="257848"/>
                  </a:lnTo>
                  <a:lnTo>
                    <a:pt x="68986" y="263080"/>
                  </a:lnTo>
                  <a:lnTo>
                    <a:pt x="70662" y="259892"/>
                  </a:lnTo>
                  <a:lnTo>
                    <a:pt x="70993" y="259892"/>
                  </a:lnTo>
                  <a:lnTo>
                    <a:pt x="70993" y="259270"/>
                  </a:lnTo>
                  <a:close/>
                </a:path>
                <a:path w="320675" h="326390">
                  <a:moveTo>
                    <a:pt x="71437" y="158419"/>
                  </a:moveTo>
                  <a:lnTo>
                    <a:pt x="61175" y="155905"/>
                  </a:lnTo>
                  <a:lnTo>
                    <a:pt x="61175" y="149631"/>
                  </a:lnTo>
                  <a:lnTo>
                    <a:pt x="60998" y="149517"/>
                  </a:lnTo>
                  <a:lnTo>
                    <a:pt x="60998" y="155854"/>
                  </a:lnTo>
                  <a:lnTo>
                    <a:pt x="60718" y="155790"/>
                  </a:lnTo>
                  <a:lnTo>
                    <a:pt x="60718" y="155092"/>
                  </a:lnTo>
                  <a:lnTo>
                    <a:pt x="60998" y="155854"/>
                  </a:lnTo>
                  <a:lnTo>
                    <a:pt x="60998" y="149517"/>
                  </a:lnTo>
                  <a:lnTo>
                    <a:pt x="58267" y="147713"/>
                  </a:lnTo>
                  <a:lnTo>
                    <a:pt x="56705" y="144627"/>
                  </a:lnTo>
                  <a:lnTo>
                    <a:pt x="56705" y="149390"/>
                  </a:lnTo>
                  <a:lnTo>
                    <a:pt x="55587" y="150799"/>
                  </a:lnTo>
                  <a:lnTo>
                    <a:pt x="55816" y="155562"/>
                  </a:lnTo>
                  <a:lnTo>
                    <a:pt x="60718" y="157949"/>
                  </a:lnTo>
                  <a:lnTo>
                    <a:pt x="60718" y="157518"/>
                  </a:lnTo>
                  <a:lnTo>
                    <a:pt x="66967" y="171259"/>
                  </a:lnTo>
                  <a:lnTo>
                    <a:pt x="70548" y="173177"/>
                  </a:lnTo>
                  <a:lnTo>
                    <a:pt x="71437" y="158419"/>
                  </a:lnTo>
                  <a:close/>
                </a:path>
                <a:path w="320675" h="326390">
                  <a:moveTo>
                    <a:pt x="77241" y="261886"/>
                  </a:moveTo>
                  <a:lnTo>
                    <a:pt x="70993" y="259892"/>
                  </a:lnTo>
                  <a:lnTo>
                    <a:pt x="70993" y="264502"/>
                  </a:lnTo>
                  <a:lnTo>
                    <a:pt x="75006" y="264502"/>
                  </a:lnTo>
                  <a:lnTo>
                    <a:pt x="77241" y="268795"/>
                  </a:lnTo>
                  <a:lnTo>
                    <a:pt x="77241" y="261886"/>
                  </a:lnTo>
                  <a:close/>
                </a:path>
                <a:path w="320675" h="326390">
                  <a:moveTo>
                    <a:pt x="80810" y="165087"/>
                  </a:moveTo>
                  <a:lnTo>
                    <a:pt x="78473" y="168389"/>
                  </a:lnTo>
                  <a:lnTo>
                    <a:pt x="79184" y="166928"/>
                  </a:lnTo>
                  <a:lnTo>
                    <a:pt x="79476" y="165023"/>
                  </a:lnTo>
                  <a:lnTo>
                    <a:pt x="75895" y="166979"/>
                  </a:lnTo>
                  <a:lnTo>
                    <a:pt x="75006" y="170789"/>
                  </a:lnTo>
                  <a:lnTo>
                    <a:pt x="78930" y="169075"/>
                  </a:lnTo>
                  <a:lnTo>
                    <a:pt x="80810" y="165087"/>
                  </a:lnTo>
                  <a:close/>
                </a:path>
                <a:path w="320675" h="326390">
                  <a:moveTo>
                    <a:pt x="83489" y="103238"/>
                  </a:moveTo>
                  <a:lnTo>
                    <a:pt x="78803" y="108242"/>
                  </a:lnTo>
                  <a:lnTo>
                    <a:pt x="74117" y="103238"/>
                  </a:lnTo>
                  <a:lnTo>
                    <a:pt x="74117" y="112026"/>
                  </a:lnTo>
                  <a:lnTo>
                    <a:pt x="75234" y="111798"/>
                  </a:lnTo>
                  <a:lnTo>
                    <a:pt x="79032" y="119900"/>
                  </a:lnTo>
                  <a:lnTo>
                    <a:pt x="81711" y="117030"/>
                  </a:lnTo>
                  <a:lnTo>
                    <a:pt x="83489" y="114414"/>
                  </a:lnTo>
                  <a:lnTo>
                    <a:pt x="83489" y="103238"/>
                  </a:lnTo>
                  <a:close/>
                </a:path>
                <a:path w="320675" h="326390">
                  <a:moveTo>
                    <a:pt x="87960" y="83019"/>
                  </a:moveTo>
                  <a:lnTo>
                    <a:pt x="85051" y="81114"/>
                  </a:lnTo>
                  <a:lnTo>
                    <a:pt x="83489" y="78028"/>
                  </a:lnTo>
                  <a:lnTo>
                    <a:pt x="83489" y="82791"/>
                  </a:lnTo>
                  <a:lnTo>
                    <a:pt x="82372" y="84201"/>
                  </a:lnTo>
                  <a:lnTo>
                    <a:pt x="82600" y="88963"/>
                  </a:lnTo>
                  <a:lnTo>
                    <a:pt x="87503" y="91351"/>
                  </a:lnTo>
                  <a:lnTo>
                    <a:pt x="87503" y="88493"/>
                  </a:lnTo>
                  <a:lnTo>
                    <a:pt x="87960" y="89687"/>
                  </a:lnTo>
                  <a:lnTo>
                    <a:pt x="87960" y="83019"/>
                  </a:lnTo>
                  <a:close/>
                </a:path>
                <a:path w="320675" h="326390">
                  <a:moveTo>
                    <a:pt x="88188" y="182206"/>
                  </a:moveTo>
                  <a:lnTo>
                    <a:pt x="81940" y="185775"/>
                  </a:lnTo>
                  <a:lnTo>
                    <a:pt x="79032" y="188861"/>
                  </a:lnTo>
                  <a:lnTo>
                    <a:pt x="79032" y="193624"/>
                  </a:lnTo>
                  <a:lnTo>
                    <a:pt x="79032" y="195287"/>
                  </a:lnTo>
                  <a:lnTo>
                    <a:pt x="80594" y="195770"/>
                  </a:lnTo>
                  <a:lnTo>
                    <a:pt x="80822" y="197434"/>
                  </a:lnTo>
                  <a:lnTo>
                    <a:pt x="83045" y="195516"/>
                  </a:lnTo>
                  <a:lnTo>
                    <a:pt x="86626" y="195999"/>
                  </a:lnTo>
                  <a:lnTo>
                    <a:pt x="86626" y="189585"/>
                  </a:lnTo>
                  <a:lnTo>
                    <a:pt x="88188" y="182206"/>
                  </a:lnTo>
                  <a:close/>
                </a:path>
                <a:path w="320675" h="326390">
                  <a:moveTo>
                    <a:pt x="89750" y="225501"/>
                  </a:moveTo>
                  <a:lnTo>
                    <a:pt x="85953" y="229057"/>
                  </a:lnTo>
                  <a:lnTo>
                    <a:pt x="85280" y="226923"/>
                  </a:lnTo>
                  <a:lnTo>
                    <a:pt x="85280" y="230962"/>
                  </a:lnTo>
                  <a:lnTo>
                    <a:pt x="84162" y="227647"/>
                  </a:lnTo>
                  <a:lnTo>
                    <a:pt x="83489" y="231686"/>
                  </a:lnTo>
                  <a:lnTo>
                    <a:pt x="87960" y="233578"/>
                  </a:lnTo>
                  <a:lnTo>
                    <a:pt x="88633" y="231432"/>
                  </a:lnTo>
                  <a:lnTo>
                    <a:pt x="89750" y="230251"/>
                  </a:lnTo>
                  <a:lnTo>
                    <a:pt x="89750" y="225501"/>
                  </a:lnTo>
                  <a:close/>
                </a:path>
                <a:path w="320675" h="326390">
                  <a:moveTo>
                    <a:pt x="96888" y="149136"/>
                  </a:moveTo>
                  <a:lnTo>
                    <a:pt x="93319" y="154139"/>
                  </a:lnTo>
                  <a:lnTo>
                    <a:pt x="91528" y="150329"/>
                  </a:lnTo>
                  <a:lnTo>
                    <a:pt x="92240" y="154711"/>
                  </a:lnTo>
                  <a:lnTo>
                    <a:pt x="93027" y="156425"/>
                  </a:lnTo>
                  <a:lnTo>
                    <a:pt x="93764" y="160794"/>
                  </a:lnTo>
                  <a:lnTo>
                    <a:pt x="96888" y="157467"/>
                  </a:lnTo>
                  <a:lnTo>
                    <a:pt x="96888" y="149136"/>
                  </a:lnTo>
                  <a:close/>
                </a:path>
                <a:path w="320675" h="326390">
                  <a:moveTo>
                    <a:pt x="97777" y="192671"/>
                  </a:moveTo>
                  <a:lnTo>
                    <a:pt x="97497" y="193192"/>
                  </a:lnTo>
                  <a:lnTo>
                    <a:pt x="96659" y="192913"/>
                  </a:lnTo>
                  <a:lnTo>
                    <a:pt x="95097" y="191249"/>
                  </a:lnTo>
                  <a:lnTo>
                    <a:pt x="95770" y="196481"/>
                  </a:lnTo>
                  <a:lnTo>
                    <a:pt x="97459" y="193281"/>
                  </a:lnTo>
                  <a:lnTo>
                    <a:pt x="97777" y="193281"/>
                  </a:lnTo>
                  <a:lnTo>
                    <a:pt x="97777" y="192671"/>
                  </a:lnTo>
                  <a:close/>
                </a:path>
                <a:path w="320675" h="326390">
                  <a:moveTo>
                    <a:pt x="104025" y="195287"/>
                  </a:moveTo>
                  <a:lnTo>
                    <a:pt x="97777" y="193281"/>
                  </a:lnTo>
                  <a:lnTo>
                    <a:pt x="97777" y="197904"/>
                  </a:lnTo>
                  <a:lnTo>
                    <a:pt x="101790" y="197904"/>
                  </a:lnTo>
                  <a:lnTo>
                    <a:pt x="104025" y="202184"/>
                  </a:lnTo>
                  <a:lnTo>
                    <a:pt x="104025" y="195287"/>
                  </a:lnTo>
                  <a:close/>
                </a:path>
                <a:path w="320675" h="326390">
                  <a:moveTo>
                    <a:pt x="107607" y="98475"/>
                  </a:moveTo>
                  <a:lnTo>
                    <a:pt x="105270" y="101790"/>
                  </a:lnTo>
                  <a:lnTo>
                    <a:pt x="105981" y="100330"/>
                  </a:lnTo>
                  <a:lnTo>
                    <a:pt x="106273" y="98412"/>
                  </a:lnTo>
                  <a:lnTo>
                    <a:pt x="102692" y="100380"/>
                  </a:lnTo>
                  <a:lnTo>
                    <a:pt x="101803" y="104190"/>
                  </a:lnTo>
                  <a:lnTo>
                    <a:pt x="105740" y="102463"/>
                  </a:lnTo>
                  <a:lnTo>
                    <a:pt x="107607" y="98475"/>
                  </a:lnTo>
                  <a:close/>
                </a:path>
                <a:path w="320675" h="326390">
                  <a:moveTo>
                    <a:pt x="111404" y="243344"/>
                  </a:moveTo>
                  <a:lnTo>
                    <a:pt x="111175" y="238340"/>
                  </a:lnTo>
                  <a:lnTo>
                    <a:pt x="105816" y="245960"/>
                  </a:lnTo>
                  <a:lnTo>
                    <a:pt x="110286" y="245008"/>
                  </a:lnTo>
                  <a:lnTo>
                    <a:pt x="111404" y="243344"/>
                  </a:lnTo>
                  <a:close/>
                </a:path>
                <a:path w="320675" h="326390">
                  <a:moveTo>
                    <a:pt x="114973" y="115608"/>
                  </a:moveTo>
                  <a:lnTo>
                    <a:pt x="108724" y="119176"/>
                  </a:lnTo>
                  <a:lnTo>
                    <a:pt x="105816" y="122262"/>
                  </a:lnTo>
                  <a:lnTo>
                    <a:pt x="105816" y="127025"/>
                  </a:lnTo>
                  <a:lnTo>
                    <a:pt x="105816" y="128689"/>
                  </a:lnTo>
                  <a:lnTo>
                    <a:pt x="107378" y="129171"/>
                  </a:lnTo>
                  <a:lnTo>
                    <a:pt x="107607" y="130835"/>
                  </a:lnTo>
                  <a:lnTo>
                    <a:pt x="109829" y="128917"/>
                  </a:lnTo>
                  <a:lnTo>
                    <a:pt x="113411" y="129400"/>
                  </a:lnTo>
                  <a:lnTo>
                    <a:pt x="113411" y="122986"/>
                  </a:lnTo>
                  <a:lnTo>
                    <a:pt x="114973" y="115608"/>
                  </a:lnTo>
                  <a:close/>
                </a:path>
                <a:path w="320675" h="326390">
                  <a:moveTo>
                    <a:pt x="115163" y="212178"/>
                  </a:moveTo>
                  <a:lnTo>
                    <a:pt x="114122" y="214325"/>
                  </a:lnTo>
                  <a:lnTo>
                    <a:pt x="112522" y="217881"/>
                  </a:lnTo>
                  <a:lnTo>
                    <a:pt x="112712" y="218516"/>
                  </a:lnTo>
                  <a:lnTo>
                    <a:pt x="112890" y="217881"/>
                  </a:lnTo>
                  <a:lnTo>
                    <a:pt x="115163" y="212178"/>
                  </a:lnTo>
                  <a:close/>
                </a:path>
                <a:path w="320675" h="326390">
                  <a:moveTo>
                    <a:pt x="116535" y="158902"/>
                  </a:moveTo>
                  <a:lnTo>
                    <a:pt x="112737" y="162458"/>
                  </a:lnTo>
                  <a:lnTo>
                    <a:pt x="112064" y="160324"/>
                  </a:lnTo>
                  <a:lnTo>
                    <a:pt x="112064" y="164363"/>
                  </a:lnTo>
                  <a:lnTo>
                    <a:pt x="110947" y="161036"/>
                  </a:lnTo>
                  <a:lnTo>
                    <a:pt x="110274" y="165087"/>
                  </a:lnTo>
                  <a:lnTo>
                    <a:pt x="114744" y="166979"/>
                  </a:lnTo>
                  <a:lnTo>
                    <a:pt x="115417" y="164833"/>
                  </a:lnTo>
                  <a:lnTo>
                    <a:pt x="116535" y="163652"/>
                  </a:lnTo>
                  <a:lnTo>
                    <a:pt x="116535" y="158902"/>
                  </a:lnTo>
                  <a:close/>
                </a:path>
                <a:path w="320675" h="326390">
                  <a:moveTo>
                    <a:pt x="120548" y="214325"/>
                  </a:moveTo>
                  <a:lnTo>
                    <a:pt x="117208" y="215036"/>
                  </a:lnTo>
                  <a:lnTo>
                    <a:pt x="116535" y="212178"/>
                  </a:lnTo>
                  <a:lnTo>
                    <a:pt x="112712" y="218516"/>
                  </a:lnTo>
                  <a:lnTo>
                    <a:pt x="115646" y="227863"/>
                  </a:lnTo>
                  <a:lnTo>
                    <a:pt x="117208" y="220967"/>
                  </a:lnTo>
                  <a:lnTo>
                    <a:pt x="120548" y="224307"/>
                  </a:lnTo>
                  <a:lnTo>
                    <a:pt x="120548" y="220967"/>
                  </a:lnTo>
                  <a:lnTo>
                    <a:pt x="120548" y="215036"/>
                  </a:lnTo>
                  <a:lnTo>
                    <a:pt x="120548" y="214325"/>
                  </a:lnTo>
                  <a:close/>
                </a:path>
                <a:path w="320675" h="326390">
                  <a:moveTo>
                    <a:pt x="138188" y="176745"/>
                  </a:moveTo>
                  <a:lnTo>
                    <a:pt x="137960" y="171742"/>
                  </a:lnTo>
                  <a:lnTo>
                    <a:pt x="132600" y="179362"/>
                  </a:lnTo>
                  <a:lnTo>
                    <a:pt x="137071" y="178409"/>
                  </a:lnTo>
                  <a:lnTo>
                    <a:pt x="138188" y="176745"/>
                  </a:lnTo>
                  <a:close/>
                </a:path>
                <a:path w="320675" h="326390">
                  <a:moveTo>
                    <a:pt x="146456" y="117525"/>
                  </a:moveTo>
                  <a:lnTo>
                    <a:pt x="142659" y="121081"/>
                  </a:lnTo>
                  <a:lnTo>
                    <a:pt x="141986" y="118935"/>
                  </a:lnTo>
                  <a:lnTo>
                    <a:pt x="141986" y="122986"/>
                  </a:lnTo>
                  <a:lnTo>
                    <a:pt x="140868" y="119659"/>
                  </a:lnTo>
                  <a:lnTo>
                    <a:pt x="140195" y="123698"/>
                  </a:lnTo>
                  <a:lnTo>
                    <a:pt x="144665" y="125603"/>
                  </a:lnTo>
                  <a:lnTo>
                    <a:pt x="145338" y="123456"/>
                  </a:lnTo>
                  <a:lnTo>
                    <a:pt x="146456" y="122275"/>
                  </a:lnTo>
                  <a:lnTo>
                    <a:pt x="146456" y="117525"/>
                  </a:lnTo>
                  <a:close/>
                </a:path>
                <a:path w="320675" h="326390">
                  <a:moveTo>
                    <a:pt x="148678" y="184594"/>
                  </a:moveTo>
                  <a:lnTo>
                    <a:pt x="144881" y="181978"/>
                  </a:lnTo>
                  <a:lnTo>
                    <a:pt x="144208" y="184594"/>
                  </a:lnTo>
                  <a:lnTo>
                    <a:pt x="140639" y="181737"/>
                  </a:lnTo>
                  <a:lnTo>
                    <a:pt x="142875" y="186499"/>
                  </a:lnTo>
                  <a:lnTo>
                    <a:pt x="141084" y="186969"/>
                  </a:lnTo>
                  <a:lnTo>
                    <a:pt x="145110" y="190296"/>
                  </a:lnTo>
                  <a:lnTo>
                    <a:pt x="148678" y="184594"/>
                  </a:lnTo>
                  <a:close/>
                </a:path>
                <a:path w="320675" h="326390">
                  <a:moveTo>
                    <a:pt x="150025" y="147015"/>
                  </a:moveTo>
                  <a:lnTo>
                    <a:pt x="138417" y="144157"/>
                  </a:lnTo>
                  <a:lnTo>
                    <a:pt x="140474" y="148691"/>
                  </a:lnTo>
                  <a:lnTo>
                    <a:pt x="139306" y="151282"/>
                  </a:lnTo>
                  <a:lnTo>
                    <a:pt x="139496" y="151917"/>
                  </a:lnTo>
                  <a:lnTo>
                    <a:pt x="139674" y="151282"/>
                  </a:lnTo>
                  <a:lnTo>
                    <a:pt x="140589" y="148971"/>
                  </a:lnTo>
                  <a:lnTo>
                    <a:pt x="140881" y="149606"/>
                  </a:lnTo>
                  <a:lnTo>
                    <a:pt x="139496" y="151917"/>
                  </a:lnTo>
                  <a:lnTo>
                    <a:pt x="142430" y="161264"/>
                  </a:lnTo>
                  <a:lnTo>
                    <a:pt x="143675" y="155740"/>
                  </a:lnTo>
                  <a:lnTo>
                    <a:pt x="145554" y="159854"/>
                  </a:lnTo>
                  <a:lnTo>
                    <a:pt x="149136" y="161759"/>
                  </a:lnTo>
                  <a:lnTo>
                    <a:pt x="150025" y="147015"/>
                  </a:lnTo>
                  <a:close/>
                </a:path>
                <a:path w="320675" h="326390">
                  <a:moveTo>
                    <a:pt x="158953" y="252615"/>
                  </a:moveTo>
                  <a:lnTo>
                    <a:pt x="155155" y="256184"/>
                  </a:lnTo>
                  <a:lnTo>
                    <a:pt x="154482" y="254038"/>
                  </a:lnTo>
                  <a:lnTo>
                    <a:pt x="154482" y="258076"/>
                  </a:lnTo>
                  <a:lnTo>
                    <a:pt x="153365" y="254762"/>
                  </a:lnTo>
                  <a:lnTo>
                    <a:pt x="152692" y="258800"/>
                  </a:lnTo>
                  <a:lnTo>
                    <a:pt x="157162" y="260692"/>
                  </a:lnTo>
                  <a:lnTo>
                    <a:pt x="157835" y="258559"/>
                  </a:lnTo>
                  <a:lnTo>
                    <a:pt x="158953" y="257378"/>
                  </a:lnTo>
                  <a:lnTo>
                    <a:pt x="158953" y="252615"/>
                  </a:lnTo>
                  <a:close/>
                </a:path>
                <a:path w="320675" h="326390">
                  <a:moveTo>
                    <a:pt x="161188" y="319709"/>
                  </a:moveTo>
                  <a:lnTo>
                    <a:pt x="157391" y="317093"/>
                  </a:lnTo>
                  <a:lnTo>
                    <a:pt x="156718" y="319709"/>
                  </a:lnTo>
                  <a:lnTo>
                    <a:pt x="153149" y="316852"/>
                  </a:lnTo>
                  <a:lnTo>
                    <a:pt x="155384" y="321602"/>
                  </a:lnTo>
                  <a:lnTo>
                    <a:pt x="153593" y="322084"/>
                  </a:lnTo>
                  <a:lnTo>
                    <a:pt x="157619" y="325412"/>
                  </a:lnTo>
                  <a:lnTo>
                    <a:pt x="161188" y="319709"/>
                  </a:lnTo>
                  <a:close/>
                </a:path>
                <a:path w="320675" h="326390">
                  <a:moveTo>
                    <a:pt x="162077" y="91821"/>
                  </a:moveTo>
                  <a:lnTo>
                    <a:pt x="157391" y="96824"/>
                  </a:lnTo>
                  <a:lnTo>
                    <a:pt x="152704" y="91821"/>
                  </a:lnTo>
                  <a:lnTo>
                    <a:pt x="152704" y="100622"/>
                  </a:lnTo>
                  <a:lnTo>
                    <a:pt x="153822" y="100393"/>
                  </a:lnTo>
                  <a:lnTo>
                    <a:pt x="157619" y="108483"/>
                  </a:lnTo>
                  <a:lnTo>
                    <a:pt x="160299" y="105613"/>
                  </a:lnTo>
                  <a:lnTo>
                    <a:pt x="162077" y="103009"/>
                  </a:lnTo>
                  <a:lnTo>
                    <a:pt x="162077" y="91821"/>
                  </a:lnTo>
                  <a:close/>
                </a:path>
                <a:path w="320675" h="326390">
                  <a:moveTo>
                    <a:pt x="162521" y="282130"/>
                  </a:moveTo>
                  <a:lnTo>
                    <a:pt x="150914" y="279260"/>
                  </a:lnTo>
                  <a:lnTo>
                    <a:pt x="158051" y="294957"/>
                  </a:lnTo>
                  <a:lnTo>
                    <a:pt x="161632" y="296862"/>
                  </a:lnTo>
                  <a:lnTo>
                    <a:pt x="162521" y="282130"/>
                  </a:lnTo>
                  <a:close/>
                </a:path>
                <a:path w="320675" h="326390">
                  <a:moveTo>
                    <a:pt x="166547" y="71615"/>
                  </a:moveTo>
                  <a:lnTo>
                    <a:pt x="163639" y="69697"/>
                  </a:lnTo>
                  <a:lnTo>
                    <a:pt x="162077" y="66611"/>
                  </a:lnTo>
                  <a:lnTo>
                    <a:pt x="162077" y="71374"/>
                  </a:lnTo>
                  <a:lnTo>
                    <a:pt x="160959" y="72796"/>
                  </a:lnTo>
                  <a:lnTo>
                    <a:pt x="161188" y="77558"/>
                  </a:lnTo>
                  <a:lnTo>
                    <a:pt x="166090" y="79933"/>
                  </a:lnTo>
                  <a:lnTo>
                    <a:pt x="166090" y="77076"/>
                  </a:lnTo>
                  <a:lnTo>
                    <a:pt x="166547" y="78270"/>
                  </a:lnTo>
                  <a:lnTo>
                    <a:pt x="166547" y="71615"/>
                  </a:lnTo>
                  <a:close/>
                </a:path>
                <a:path w="320675" h="326390">
                  <a:moveTo>
                    <a:pt x="174574" y="226923"/>
                  </a:moveTo>
                  <a:lnTo>
                    <a:pt x="169887" y="231914"/>
                  </a:lnTo>
                  <a:lnTo>
                    <a:pt x="165201" y="226923"/>
                  </a:lnTo>
                  <a:lnTo>
                    <a:pt x="165201" y="235724"/>
                  </a:lnTo>
                  <a:lnTo>
                    <a:pt x="166319" y="235483"/>
                  </a:lnTo>
                  <a:lnTo>
                    <a:pt x="170116" y="243573"/>
                  </a:lnTo>
                  <a:lnTo>
                    <a:pt x="172796" y="240715"/>
                  </a:lnTo>
                  <a:lnTo>
                    <a:pt x="174574" y="238099"/>
                  </a:lnTo>
                  <a:lnTo>
                    <a:pt x="174574" y="226923"/>
                  </a:lnTo>
                  <a:close/>
                </a:path>
                <a:path w="320675" h="326390">
                  <a:moveTo>
                    <a:pt x="175475" y="137731"/>
                  </a:moveTo>
                  <a:lnTo>
                    <a:pt x="171907" y="142722"/>
                  </a:lnTo>
                  <a:lnTo>
                    <a:pt x="170116" y="138925"/>
                  </a:lnTo>
                  <a:lnTo>
                    <a:pt x="170827" y="143306"/>
                  </a:lnTo>
                  <a:lnTo>
                    <a:pt x="171615" y="145021"/>
                  </a:lnTo>
                  <a:lnTo>
                    <a:pt x="172351" y="149390"/>
                  </a:lnTo>
                  <a:lnTo>
                    <a:pt x="175475" y="146062"/>
                  </a:lnTo>
                  <a:lnTo>
                    <a:pt x="175475" y="137731"/>
                  </a:lnTo>
                  <a:close/>
                </a:path>
                <a:path w="320675" h="326390">
                  <a:moveTo>
                    <a:pt x="176364" y="181267"/>
                  </a:moveTo>
                  <a:lnTo>
                    <a:pt x="176085" y="181787"/>
                  </a:lnTo>
                  <a:lnTo>
                    <a:pt x="175247" y="181508"/>
                  </a:lnTo>
                  <a:lnTo>
                    <a:pt x="173685" y="179832"/>
                  </a:lnTo>
                  <a:lnTo>
                    <a:pt x="174358" y="185064"/>
                  </a:lnTo>
                  <a:lnTo>
                    <a:pt x="176047" y="181876"/>
                  </a:lnTo>
                  <a:lnTo>
                    <a:pt x="176364" y="181876"/>
                  </a:lnTo>
                  <a:lnTo>
                    <a:pt x="176364" y="181267"/>
                  </a:lnTo>
                  <a:close/>
                </a:path>
                <a:path w="320675" h="326390">
                  <a:moveTo>
                    <a:pt x="179044" y="206717"/>
                  </a:moveTo>
                  <a:lnTo>
                    <a:pt x="176136" y="204800"/>
                  </a:lnTo>
                  <a:lnTo>
                    <a:pt x="174574" y="201714"/>
                  </a:lnTo>
                  <a:lnTo>
                    <a:pt x="174574" y="206463"/>
                  </a:lnTo>
                  <a:lnTo>
                    <a:pt x="173456" y="207899"/>
                  </a:lnTo>
                  <a:lnTo>
                    <a:pt x="173685" y="212648"/>
                  </a:lnTo>
                  <a:lnTo>
                    <a:pt x="178587" y="215036"/>
                  </a:lnTo>
                  <a:lnTo>
                    <a:pt x="178587" y="212178"/>
                  </a:lnTo>
                  <a:lnTo>
                    <a:pt x="179044" y="213372"/>
                  </a:lnTo>
                  <a:lnTo>
                    <a:pt x="179044" y="206717"/>
                  </a:lnTo>
                  <a:close/>
                </a:path>
                <a:path w="320675" h="326390">
                  <a:moveTo>
                    <a:pt x="182613" y="183870"/>
                  </a:moveTo>
                  <a:lnTo>
                    <a:pt x="176364" y="181876"/>
                  </a:lnTo>
                  <a:lnTo>
                    <a:pt x="176364" y="186499"/>
                  </a:lnTo>
                  <a:lnTo>
                    <a:pt x="180378" y="186499"/>
                  </a:lnTo>
                  <a:lnTo>
                    <a:pt x="182613" y="190779"/>
                  </a:lnTo>
                  <a:lnTo>
                    <a:pt x="182613" y="183870"/>
                  </a:lnTo>
                  <a:close/>
                </a:path>
                <a:path w="320675" h="326390">
                  <a:moveTo>
                    <a:pt x="186182" y="87058"/>
                  </a:moveTo>
                  <a:lnTo>
                    <a:pt x="183845" y="90373"/>
                  </a:lnTo>
                  <a:lnTo>
                    <a:pt x="184556" y="88912"/>
                  </a:lnTo>
                  <a:lnTo>
                    <a:pt x="184848" y="87007"/>
                  </a:lnTo>
                  <a:lnTo>
                    <a:pt x="181267" y="88963"/>
                  </a:lnTo>
                  <a:lnTo>
                    <a:pt x="180378" y="92773"/>
                  </a:lnTo>
                  <a:lnTo>
                    <a:pt x="184315" y="91046"/>
                  </a:lnTo>
                  <a:lnTo>
                    <a:pt x="186182" y="87058"/>
                  </a:lnTo>
                  <a:close/>
                </a:path>
                <a:path w="320675" h="326390">
                  <a:moveTo>
                    <a:pt x="187972" y="272846"/>
                  </a:moveTo>
                  <a:lnTo>
                    <a:pt x="184404" y="277837"/>
                  </a:lnTo>
                  <a:lnTo>
                    <a:pt x="182613" y="274027"/>
                  </a:lnTo>
                  <a:lnTo>
                    <a:pt x="183324" y="278422"/>
                  </a:lnTo>
                  <a:lnTo>
                    <a:pt x="184111" y="280123"/>
                  </a:lnTo>
                  <a:lnTo>
                    <a:pt x="184848" y="284492"/>
                  </a:lnTo>
                  <a:lnTo>
                    <a:pt x="187972" y="281165"/>
                  </a:lnTo>
                  <a:lnTo>
                    <a:pt x="187972" y="272846"/>
                  </a:lnTo>
                  <a:close/>
                </a:path>
                <a:path w="320675" h="326390">
                  <a:moveTo>
                    <a:pt x="188861" y="316357"/>
                  </a:moveTo>
                  <a:lnTo>
                    <a:pt x="188582" y="316877"/>
                  </a:lnTo>
                  <a:lnTo>
                    <a:pt x="187744" y="316598"/>
                  </a:lnTo>
                  <a:lnTo>
                    <a:pt x="186182" y="314934"/>
                  </a:lnTo>
                  <a:lnTo>
                    <a:pt x="186855" y="320167"/>
                  </a:lnTo>
                  <a:lnTo>
                    <a:pt x="188544" y="316966"/>
                  </a:lnTo>
                  <a:lnTo>
                    <a:pt x="188861" y="316966"/>
                  </a:lnTo>
                  <a:lnTo>
                    <a:pt x="188861" y="316357"/>
                  </a:lnTo>
                  <a:close/>
                </a:path>
                <a:path w="320675" h="326390">
                  <a:moveTo>
                    <a:pt x="193560" y="104203"/>
                  </a:moveTo>
                  <a:lnTo>
                    <a:pt x="187312" y="107759"/>
                  </a:lnTo>
                  <a:lnTo>
                    <a:pt x="184404" y="110845"/>
                  </a:lnTo>
                  <a:lnTo>
                    <a:pt x="184404" y="115608"/>
                  </a:lnTo>
                  <a:lnTo>
                    <a:pt x="184404" y="117271"/>
                  </a:lnTo>
                  <a:lnTo>
                    <a:pt x="185966" y="117754"/>
                  </a:lnTo>
                  <a:lnTo>
                    <a:pt x="186194" y="119418"/>
                  </a:lnTo>
                  <a:lnTo>
                    <a:pt x="188417" y="117513"/>
                  </a:lnTo>
                  <a:lnTo>
                    <a:pt x="191998" y="117983"/>
                  </a:lnTo>
                  <a:lnTo>
                    <a:pt x="191998" y="111569"/>
                  </a:lnTo>
                  <a:lnTo>
                    <a:pt x="193560" y="104203"/>
                  </a:lnTo>
                  <a:close/>
                </a:path>
                <a:path w="320675" h="326390">
                  <a:moveTo>
                    <a:pt x="195110" y="318973"/>
                  </a:moveTo>
                  <a:lnTo>
                    <a:pt x="188861" y="316966"/>
                  </a:lnTo>
                  <a:lnTo>
                    <a:pt x="188861" y="321589"/>
                  </a:lnTo>
                  <a:lnTo>
                    <a:pt x="192874" y="321589"/>
                  </a:lnTo>
                  <a:lnTo>
                    <a:pt x="195110" y="325869"/>
                  </a:lnTo>
                  <a:lnTo>
                    <a:pt x="195110" y="318973"/>
                  </a:lnTo>
                  <a:close/>
                </a:path>
                <a:path w="320675" h="326390">
                  <a:moveTo>
                    <a:pt x="195122" y="147485"/>
                  </a:moveTo>
                  <a:lnTo>
                    <a:pt x="191325" y="151053"/>
                  </a:lnTo>
                  <a:lnTo>
                    <a:pt x="190652" y="148907"/>
                  </a:lnTo>
                  <a:lnTo>
                    <a:pt x="190652" y="152946"/>
                  </a:lnTo>
                  <a:lnTo>
                    <a:pt x="189534" y="149631"/>
                  </a:lnTo>
                  <a:lnTo>
                    <a:pt x="188861" y="153670"/>
                  </a:lnTo>
                  <a:lnTo>
                    <a:pt x="193332" y="155562"/>
                  </a:lnTo>
                  <a:lnTo>
                    <a:pt x="194005" y="153428"/>
                  </a:lnTo>
                  <a:lnTo>
                    <a:pt x="195122" y="152247"/>
                  </a:lnTo>
                  <a:lnTo>
                    <a:pt x="195122" y="147485"/>
                  </a:lnTo>
                  <a:close/>
                </a:path>
                <a:path w="320675" h="326390">
                  <a:moveTo>
                    <a:pt x="198691" y="222161"/>
                  </a:moveTo>
                  <a:lnTo>
                    <a:pt x="196354" y="225475"/>
                  </a:lnTo>
                  <a:lnTo>
                    <a:pt x="197065" y="224015"/>
                  </a:lnTo>
                  <a:lnTo>
                    <a:pt x="197358" y="222097"/>
                  </a:lnTo>
                  <a:lnTo>
                    <a:pt x="193776" y="224066"/>
                  </a:lnTo>
                  <a:lnTo>
                    <a:pt x="192887" y="227863"/>
                  </a:lnTo>
                  <a:lnTo>
                    <a:pt x="196811" y="226148"/>
                  </a:lnTo>
                  <a:lnTo>
                    <a:pt x="198691" y="222161"/>
                  </a:lnTo>
                  <a:close/>
                </a:path>
                <a:path w="320675" h="326390">
                  <a:moveTo>
                    <a:pt x="206057" y="239306"/>
                  </a:moveTo>
                  <a:lnTo>
                    <a:pt x="199809" y="242874"/>
                  </a:lnTo>
                  <a:lnTo>
                    <a:pt x="196900" y="245960"/>
                  </a:lnTo>
                  <a:lnTo>
                    <a:pt x="196900" y="250723"/>
                  </a:lnTo>
                  <a:lnTo>
                    <a:pt x="196900" y="252387"/>
                  </a:lnTo>
                  <a:lnTo>
                    <a:pt x="198462" y="252857"/>
                  </a:lnTo>
                  <a:lnTo>
                    <a:pt x="198691" y="254520"/>
                  </a:lnTo>
                  <a:lnTo>
                    <a:pt x="200914" y="252615"/>
                  </a:lnTo>
                  <a:lnTo>
                    <a:pt x="204495" y="253098"/>
                  </a:lnTo>
                  <a:lnTo>
                    <a:pt x="204495" y="246684"/>
                  </a:lnTo>
                  <a:lnTo>
                    <a:pt x="206057" y="239306"/>
                  </a:lnTo>
                  <a:close/>
                </a:path>
                <a:path w="320675" h="326390">
                  <a:moveTo>
                    <a:pt x="207619" y="282600"/>
                  </a:moveTo>
                  <a:lnTo>
                    <a:pt x="203822" y="286169"/>
                  </a:lnTo>
                  <a:lnTo>
                    <a:pt x="203149" y="284022"/>
                  </a:lnTo>
                  <a:lnTo>
                    <a:pt x="203149" y="288061"/>
                  </a:lnTo>
                  <a:lnTo>
                    <a:pt x="202031" y="284734"/>
                  </a:lnTo>
                  <a:lnTo>
                    <a:pt x="201358" y="288772"/>
                  </a:lnTo>
                  <a:lnTo>
                    <a:pt x="205828" y="290677"/>
                  </a:lnTo>
                  <a:lnTo>
                    <a:pt x="206502" y="288531"/>
                  </a:lnTo>
                  <a:lnTo>
                    <a:pt x="207619" y="287362"/>
                  </a:lnTo>
                  <a:lnTo>
                    <a:pt x="207619" y="282600"/>
                  </a:lnTo>
                  <a:close/>
                </a:path>
                <a:path w="320675" h="326390">
                  <a:moveTo>
                    <a:pt x="216776" y="165315"/>
                  </a:moveTo>
                  <a:lnTo>
                    <a:pt x="216547" y="160324"/>
                  </a:lnTo>
                  <a:lnTo>
                    <a:pt x="211188" y="167944"/>
                  </a:lnTo>
                  <a:lnTo>
                    <a:pt x="215658" y="166979"/>
                  </a:lnTo>
                  <a:lnTo>
                    <a:pt x="216776" y="165315"/>
                  </a:lnTo>
                  <a:close/>
                </a:path>
                <a:path w="320675" h="326390">
                  <a:moveTo>
                    <a:pt x="220535" y="134162"/>
                  </a:moveTo>
                  <a:lnTo>
                    <a:pt x="219494" y="136309"/>
                  </a:lnTo>
                  <a:lnTo>
                    <a:pt x="217893" y="139865"/>
                  </a:lnTo>
                  <a:lnTo>
                    <a:pt x="218084" y="140500"/>
                  </a:lnTo>
                  <a:lnTo>
                    <a:pt x="218262" y="139865"/>
                  </a:lnTo>
                  <a:lnTo>
                    <a:pt x="220535" y="134162"/>
                  </a:lnTo>
                  <a:close/>
                </a:path>
                <a:path w="320675" h="326390">
                  <a:moveTo>
                    <a:pt x="225920" y="136309"/>
                  </a:moveTo>
                  <a:lnTo>
                    <a:pt x="222580" y="137020"/>
                  </a:lnTo>
                  <a:lnTo>
                    <a:pt x="221907" y="134162"/>
                  </a:lnTo>
                  <a:lnTo>
                    <a:pt x="218084" y="140500"/>
                  </a:lnTo>
                  <a:lnTo>
                    <a:pt x="221018" y="149860"/>
                  </a:lnTo>
                  <a:lnTo>
                    <a:pt x="222580" y="142963"/>
                  </a:lnTo>
                  <a:lnTo>
                    <a:pt x="225920" y="146291"/>
                  </a:lnTo>
                  <a:lnTo>
                    <a:pt x="225920" y="142963"/>
                  </a:lnTo>
                  <a:lnTo>
                    <a:pt x="225920" y="137020"/>
                  </a:lnTo>
                  <a:lnTo>
                    <a:pt x="225920" y="136309"/>
                  </a:lnTo>
                  <a:close/>
                </a:path>
                <a:path w="320675" h="326390">
                  <a:moveTo>
                    <a:pt x="229273" y="300431"/>
                  </a:moveTo>
                  <a:lnTo>
                    <a:pt x="229044" y="295440"/>
                  </a:lnTo>
                  <a:lnTo>
                    <a:pt x="223685" y="303047"/>
                  </a:lnTo>
                  <a:lnTo>
                    <a:pt x="228155" y="302082"/>
                  </a:lnTo>
                  <a:lnTo>
                    <a:pt x="229273" y="300431"/>
                  </a:lnTo>
                  <a:close/>
                </a:path>
                <a:path w="320675" h="326390">
                  <a:moveTo>
                    <a:pt x="233032" y="269278"/>
                  </a:moveTo>
                  <a:lnTo>
                    <a:pt x="232003" y="271411"/>
                  </a:lnTo>
                  <a:lnTo>
                    <a:pt x="230390" y="274980"/>
                  </a:lnTo>
                  <a:lnTo>
                    <a:pt x="230581" y="275615"/>
                  </a:lnTo>
                  <a:lnTo>
                    <a:pt x="230759" y="274980"/>
                  </a:lnTo>
                  <a:lnTo>
                    <a:pt x="233032" y="269278"/>
                  </a:lnTo>
                  <a:close/>
                </a:path>
                <a:path w="320675" h="326390">
                  <a:moveTo>
                    <a:pt x="233959" y="176504"/>
                  </a:moveTo>
                  <a:lnTo>
                    <a:pt x="230162" y="180073"/>
                  </a:lnTo>
                  <a:lnTo>
                    <a:pt x="229489" y="177927"/>
                  </a:lnTo>
                  <a:lnTo>
                    <a:pt x="229489" y="181965"/>
                  </a:lnTo>
                  <a:lnTo>
                    <a:pt x="228371" y="178638"/>
                  </a:lnTo>
                  <a:lnTo>
                    <a:pt x="227698" y="182676"/>
                  </a:lnTo>
                  <a:lnTo>
                    <a:pt x="232168" y="184581"/>
                  </a:lnTo>
                  <a:lnTo>
                    <a:pt x="232841" y="182448"/>
                  </a:lnTo>
                  <a:lnTo>
                    <a:pt x="233959" y="181267"/>
                  </a:lnTo>
                  <a:lnTo>
                    <a:pt x="233959" y="176504"/>
                  </a:lnTo>
                  <a:close/>
                </a:path>
                <a:path w="320675" h="326390">
                  <a:moveTo>
                    <a:pt x="236194" y="243573"/>
                  </a:moveTo>
                  <a:lnTo>
                    <a:pt x="232397" y="240969"/>
                  </a:lnTo>
                  <a:lnTo>
                    <a:pt x="231724" y="243573"/>
                  </a:lnTo>
                  <a:lnTo>
                    <a:pt x="228155" y="240715"/>
                  </a:lnTo>
                  <a:lnTo>
                    <a:pt x="230390" y="245478"/>
                  </a:lnTo>
                  <a:lnTo>
                    <a:pt x="228600" y="245948"/>
                  </a:lnTo>
                  <a:lnTo>
                    <a:pt x="232625" y="249288"/>
                  </a:lnTo>
                  <a:lnTo>
                    <a:pt x="236194" y="243573"/>
                  </a:lnTo>
                  <a:close/>
                </a:path>
                <a:path w="320675" h="326390">
                  <a:moveTo>
                    <a:pt x="237528" y="205994"/>
                  </a:moveTo>
                  <a:lnTo>
                    <a:pt x="225920" y="203136"/>
                  </a:lnTo>
                  <a:lnTo>
                    <a:pt x="233057" y="218833"/>
                  </a:lnTo>
                  <a:lnTo>
                    <a:pt x="236639" y="220738"/>
                  </a:lnTo>
                  <a:lnTo>
                    <a:pt x="237528" y="205994"/>
                  </a:lnTo>
                  <a:close/>
                </a:path>
                <a:path w="320675" h="326390">
                  <a:moveTo>
                    <a:pt x="238417" y="271411"/>
                  </a:moveTo>
                  <a:lnTo>
                    <a:pt x="235077" y="272135"/>
                  </a:lnTo>
                  <a:lnTo>
                    <a:pt x="234403" y="269278"/>
                  </a:lnTo>
                  <a:lnTo>
                    <a:pt x="230581" y="275615"/>
                  </a:lnTo>
                  <a:lnTo>
                    <a:pt x="233514" y="284975"/>
                  </a:lnTo>
                  <a:lnTo>
                    <a:pt x="235077" y="278079"/>
                  </a:lnTo>
                  <a:lnTo>
                    <a:pt x="238417" y="281406"/>
                  </a:lnTo>
                  <a:lnTo>
                    <a:pt x="238417" y="278079"/>
                  </a:lnTo>
                  <a:lnTo>
                    <a:pt x="238417" y="272135"/>
                  </a:lnTo>
                  <a:lnTo>
                    <a:pt x="238417" y="271411"/>
                  </a:lnTo>
                  <a:close/>
                </a:path>
                <a:path w="320675" h="326390">
                  <a:moveTo>
                    <a:pt x="243344" y="117995"/>
                  </a:moveTo>
                  <a:lnTo>
                    <a:pt x="239547" y="115379"/>
                  </a:lnTo>
                  <a:lnTo>
                    <a:pt x="238874" y="117995"/>
                  </a:lnTo>
                  <a:lnTo>
                    <a:pt x="235305" y="115138"/>
                  </a:lnTo>
                  <a:lnTo>
                    <a:pt x="237540" y="119900"/>
                  </a:lnTo>
                  <a:lnTo>
                    <a:pt x="235750" y="120370"/>
                  </a:lnTo>
                  <a:lnTo>
                    <a:pt x="239776" y="123698"/>
                  </a:lnTo>
                  <a:lnTo>
                    <a:pt x="243344" y="117995"/>
                  </a:lnTo>
                  <a:close/>
                </a:path>
                <a:path w="320675" h="326390">
                  <a:moveTo>
                    <a:pt x="244678" y="80416"/>
                  </a:moveTo>
                  <a:lnTo>
                    <a:pt x="233070" y="77558"/>
                  </a:lnTo>
                  <a:lnTo>
                    <a:pt x="240207" y="93243"/>
                  </a:lnTo>
                  <a:lnTo>
                    <a:pt x="243789" y="95161"/>
                  </a:lnTo>
                  <a:lnTo>
                    <a:pt x="244678" y="80416"/>
                  </a:lnTo>
                  <a:close/>
                </a:path>
                <a:path w="320675" h="326390">
                  <a:moveTo>
                    <a:pt x="249580" y="150799"/>
                  </a:moveTo>
                  <a:lnTo>
                    <a:pt x="244894" y="155816"/>
                  </a:lnTo>
                  <a:lnTo>
                    <a:pt x="240207" y="150799"/>
                  </a:lnTo>
                  <a:lnTo>
                    <a:pt x="240207" y="159600"/>
                  </a:lnTo>
                  <a:lnTo>
                    <a:pt x="241325" y="159372"/>
                  </a:lnTo>
                  <a:lnTo>
                    <a:pt x="245122" y="167462"/>
                  </a:lnTo>
                  <a:lnTo>
                    <a:pt x="247802" y="164604"/>
                  </a:lnTo>
                  <a:lnTo>
                    <a:pt x="249580" y="161988"/>
                  </a:lnTo>
                  <a:lnTo>
                    <a:pt x="249580" y="150799"/>
                  </a:lnTo>
                  <a:close/>
                </a:path>
                <a:path w="320675" h="326390">
                  <a:moveTo>
                    <a:pt x="254063" y="130594"/>
                  </a:moveTo>
                  <a:lnTo>
                    <a:pt x="251155" y="128689"/>
                  </a:lnTo>
                  <a:lnTo>
                    <a:pt x="249593" y="125603"/>
                  </a:lnTo>
                  <a:lnTo>
                    <a:pt x="249593" y="130352"/>
                  </a:lnTo>
                  <a:lnTo>
                    <a:pt x="248475" y="131775"/>
                  </a:lnTo>
                  <a:lnTo>
                    <a:pt x="248704" y="136537"/>
                  </a:lnTo>
                  <a:lnTo>
                    <a:pt x="253606" y="138925"/>
                  </a:lnTo>
                  <a:lnTo>
                    <a:pt x="253606" y="136067"/>
                  </a:lnTo>
                  <a:lnTo>
                    <a:pt x="254063" y="137261"/>
                  </a:lnTo>
                  <a:lnTo>
                    <a:pt x="254063" y="130594"/>
                  </a:lnTo>
                  <a:close/>
                </a:path>
                <a:path w="320675" h="326390">
                  <a:moveTo>
                    <a:pt x="256730" y="25222"/>
                  </a:moveTo>
                  <a:lnTo>
                    <a:pt x="252044" y="30226"/>
                  </a:lnTo>
                  <a:lnTo>
                    <a:pt x="247357" y="25222"/>
                  </a:lnTo>
                  <a:lnTo>
                    <a:pt x="247357" y="34023"/>
                  </a:lnTo>
                  <a:lnTo>
                    <a:pt x="248475" y="33782"/>
                  </a:lnTo>
                  <a:lnTo>
                    <a:pt x="252272" y="41871"/>
                  </a:lnTo>
                  <a:lnTo>
                    <a:pt x="254952" y="39014"/>
                  </a:lnTo>
                  <a:lnTo>
                    <a:pt x="256730" y="36410"/>
                  </a:lnTo>
                  <a:lnTo>
                    <a:pt x="256730" y="25222"/>
                  </a:lnTo>
                  <a:close/>
                </a:path>
                <a:path w="320675" h="326390">
                  <a:moveTo>
                    <a:pt x="261200" y="5003"/>
                  </a:moveTo>
                  <a:lnTo>
                    <a:pt x="258292" y="3086"/>
                  </a:lnTo>
                  <a:lnTo>
                    <a:pt x="256730" y="0"/>
                  </a:lnTo>
                  <a:lnTo>
                    <a:pt x="256730" y="4762"/>
                  </a:lnTo>
                  <a:lnTo>
                    <a:pt x="255612" y="6184"/>
                  </a:lnTo>
                  <a:lnTo>
                    <a:pt x="255841" y="10947"/>
                  </a:lnTo>
                  <a:lnTo>
                    <a:pt x="260743" y="13322"/>
                  </a:lnTo>
                  <a:lnTo>
                    <a:pt x="260743" y="10464"/>
                  </a:lnTo>
                  <a:lnTo>
                    <a:pt x="261200" y="11658"/>
                  </a:lnTo>
                  <a:lnTo>
                    <a:pt x="261200" y="5003"/>
                  </a:lnTo>
                  <a:close/>
                </a:path>
                <a:path w="320675" h="326390">
                  <a:moveTo>
                    <a:pt x="262978" y="196710"/>
                  </a:moveTo>
                  <a:lnTo>
                    <a:pt x="259410" y="201714"/>
                  </a:lnTo>
                  <a:lnTo>
                    <a:pt x="257619" y="197904"/>
                  </a:lnTo>
                  <a:lnTo>
                    <a:pt x="258330" y="202285"/>
                  </a:lnTo>
                  <a:lnTo>
                    <a:pt x="259118" y="204000"/>
                  </a:lnTo>
                  <a:lnTo>
                    <a:pt x="259854" y="208368"/>
                  </a:lnTo>
                  <a:lnTo>
                    <a:pt x="262978" y="205041"/>
                  </a:lnTo>
                  <a:lnTo>
                    <a:pt x="262978" y="196710"/>
                  </a:lnTo>
                  <a:close/>
                </a:path>
                <a:path w="320675" h="326390">
                  <a:moveTo>
                    <a:pt x="263880" y="240245"/>
                  </a:moveTo>
                  <a:lnTo>
                    <a:pt x="263601" y="240766"/>
                  </a:lnTo>
                  <a:lnTo>
                    <a:pt x="262763" y="240487"/>
                  </a:lnTo>
                  <a:lnTo>
                    <a:pt x="261200" y="238823"/>
                  </a:lnTo>
                  <a:lnTo>
                    <a:pt x="261874" y="244055"/>
                  </a:lnTo>
                  <a:lnTo>
                    <a:pt x="263563" y="240855"/>
                  </a:lnTo>
                  <a:lnTo>
                    <a:pt x="263880" y="240855"/>
                  </a:lnTo>
                  <a:lnTo>
                    <a:pt x="263880" y="240245"/>
                  </a:lnTo>
                  <a:close/>
                </a:path>
                <a:path w="320675" h="326390">
                  <a:moveTo>
                    <a:pt x="270129" y="242862"/>
                  </a:moveTo>
                  <a:lnTo>
                    <a:pt x="263880" y="240855"/>
                  </a:lnTo>
                  <a:lnTo>
                    <a:pt x="263880" y="245478"/>
                  </a:lnTo>
                  <a:lnTo>
                    <a:pt x="267893" y="245478"/>
                  </a:lnTo>
                  <a:lnTo>
                    <a:pt x="270129" y="249758"/>
                  </a:lnTo>
                  <a:lnTo>
                    <a:pt x="270129" y="242862"/>
                  </a:lnTo>
                  <a:close/>
                </a:path>
                <a:path w="320675" h="326390">
                  <a:moveTo>
                    <a:pt x="270129" y="71132"/>
                  </a:moveTo>
                  <a:lnTo>
                    <a:pt x="266560" y="76123"/>
                  </a:lnTo>
                  <a:lnTo>
                    <a:pt x="264769" y="72326"/>
                  </a:lnTo>
                  <a:lnTo>
                    <a:pt x="265480" y="76708"/>
                  </a:lnTo>
                  <a:lnTo>
                    <a:pt x="266268" y="78422"/>
                  </a:lnTo>
                  <a:lnTo>
                    <a:pt x="267004" y="82791"/>
                  </a:lnTo>
                  <a:lnTo>
                    <a:pt x="270129" y="79463"/>
                  </a:lnTo>
                  <a:lnTo>
                    <a:pt x="270129" y="71132"/>
                  </a:lnTo>
                  <a:close/>
                </a:path>
                <a:path w="320675" h="326390">
                  <a:moveTo>
                    <a:pt x="271018" y="114884"/>
                  </a:moveTo>
                  <a:lnTo>
                    <a:pt x="270764" y="115176"/>
                  </a:lnTo>
                  <a:lnTo>
                    <a:pt x="269900" y="114884"/>
                  </a:lnTo>
                  <a:lnTo>
                    <a:pt x="268338" y="113220"/>
                  </a:lnTo>
                  <a:lnTo>
                    <a:pt x="269011" y="118452"/>
                  </a:lnTo>
                  <a:lnTo>
                    <a:pt x="270700" y="115252"/>
                  </a:lnTo>
                  <a:lnTo>
                    <a:pt x="271018" y="115252"/>
                  </a:lnTo>
                  <a:lnTo>
                    <a:pt x="271018" y="114884"/>
                  </a:lnTo>
                  <a:close/>
                </a:path>
                <a:path w="320675" h="326390">
                  <a:moveTo>
                    <a:pt x="273697" y="146050"/>
                  </a:moveTo>
                  <a:lnTo>
                    <a:pt x="271360" y="149364"/>
                  </a:lnTo>
                  <a:lnTo>
                    <a:pt x="272072" y="147891"/>
                  </a:lnTo>
                  <a:lnTo>
                    <a:pt x="272364" y="145986"/>
                  </a:lnTo>
                  <a:lnTo>
                    <a:pt x="268782" y="147942"/>
                  </a:lnTo>
                  <a:lnTo>
                    <a:pt x="267893" y="151765"/>
                  </a:lnTo>
                  <a:lnTo>
                    <a:pt x="271818" y="150037"/>
                  </a:lnTo>
                  <a:lnTo>
                    <a:pt x="273697" y="146050"/>
                  </a:lnTo>
                  <a:close/>
                </a:path>
                <a:path w="320675" h="326390">
                  <a:moveTo>
                    <a:pt x="277266" y="117259"/>
                  </a:moveTo>
                  <a:lnTo>
                    <a:pt x="271018" y="115252"/>
                  </a:lnTo>
                  <a:lnTo>
                    <a:pt x="271018" y="119888"/>
                  </a:lnTo>
                  <a:lnTo>
                    <a:pt x="275031" y="119888"/>
                  </a:lnTo>
                  <a:lnTo>
                    <a:pt x="277266" y="124155"/>
                  </a:lnTo>
                  <a:lnTo>
                    <a:pt x="277266" y="117259"/>
                  </a:lnTo>
                  <a:close/>
                </a:path>
                <a:path w="320675" h="326390">
                  <a:moveTo>
                    <a:pt x="281063" y="163182"/>
                  </a:moveTo>
                  <a:lnTo>
                    <a:pt x="274815" y="166751"/>
                  </a:lnTo>
                  <a:lnTo>
                    <a:pt x="271907" y="169837"/>
                  </a:lnTo>
                  <a:lnTo>
                    <a:pt x="271907" y="174586"/>
                  </a:lnTo>
                  <a:lnTo>
                    <a:pt x="271907" y="176263"/>
                  </a:lnTo>
                  <a:lnTo>
                    <a:pt x="273469" y="176733"/>
                  </a:lnTo>
                  <a:lnTo>
                    <a:pt x="273697" y="178409"/>
                  </a:lnTo>
                  <a:lnTo>
                    <a:pt x="275920" y="176491"/>
                  </a:lnTo>
                  <a:lnTo>
                    <a:pt x="279501" y="176961"/>
                  </a:lnTo>
                  <a:lnTo>
                    <a:pt x="279501" y="170548"/>
                  </a:lnTo>
                  <a:lnTo>
                    <a:pt x="281063" y="163182"/>
                  </a:lnTo>
                  <a:close/>
                </a:path>
                <a:path w="320675" h="326390">
                  <a:moveTo>
                    <a:pt x="282638" y="206476"/>
                  </a:moveTo>
                  <a:lnTo>
                    <a:pt x="278841" y="210045"/>
                  </a:lnTo>
                  <a:lnTo>
                    <a:pt x="278168" y="207911"/>
                  </a:lnTo>
                  <a:lnTo>
                    <a:pt x="278168" y="211950"/>
                  </a:lnTo>
                  <a:lnTo>
                    <a:pt x="277050" y="208622"/>
                  </a:lnTo>
                  <a:lnTo>
                    <a:pt x="276377" y="212661"/>
                  </a:lnTo>
                  <a:lnTo>
                    <a:pt x="280847" y="214553"/>
                  </a:lnTo>
                  <a:lnTo>
                    <a:pt x="281520" y="212420"/>
                  </a:lnTo>
                  <a:lnTo>
                    <a:pt x="282638" y="211239"/>
                  </a:lnTo>
                  <a:lnTo>
                    <a:pt x="282638" y="206476"/>
                  </a:lnTo>
                  <a:close/>
                </a:path>
                <a:path w="320675" h="326390">
                  <a:moveTo>
                    <a:pt x="288213" y="37604"/>
                  </a:moveTo>
                  <a:lnTo>
                    <a:pt x="281965" y="41160"/>
                  </a:lnTo>
                  <a:lnTo>
                    <a:pt x="279057" y="44246"/>
                  </a:lnTo>
                  <a:lnTo>
                    <a:pt x="279057" y="49009"/>
                  </a:lnTo>
                  <a:lnTo>
                    <a:pt x="279057" y="50673"/>
                  </a:lnTo>
                  <a:lnTo>
                    <a:pt x="280619" y="51142"/>
                  </a:lnTo>
                  <a:lnTo>
                    <a:pt x="280847" y="52819"/>
                  </a:lnTo>
                  <a:lnTo>
                    <a:pt x="283070" y="50914"/>
                  </a:lnTo>
                  <a:lnTo>
                    <a:pt x="286651" y="51384"/>
                  </a:lnTo>
                  <a:lnTo>
                    <a:pt x="286651" y="44970"/>
                  </a:lnTo>
                  <a:lnTo>
                    <a:pt x="288213" y="37604"/>
                  </a:lnTo>
                  <a:close/>
                </a:path>
                <a:path w="320675" h="326390">
                  <a:moveTo>
                    <a:pt x="289775" y="80886"/>
                  </a:moveTo>
                  <a:lnTo>
                    <a:pt x="285978" y="84455"/>
                  </a:lnTo>
                  <a:lnTo>
                    <a:pt x="285305" y="82308"/>
                  </a:lnTo>
                  <a:lnTo>
                    <a:pt x="285305" y="86347"/>
                  </a:lnTo>
                  <a:lnTo>
                    <a:pt x="284187" y="83019"/>
                  </a:lnTo>
                  <a:lnTo>
                    <a:pt x="283514" y="87058"/>
                  </a:lnTo>
                  <a:lnTo>
                    <a:pt x="287985" y="88963"/>
                  </a:lnTo>
                  <a:lnTo>
                    <a:pt x="288658" y="86829"/>
                  </a:lnTo>
                  <a:lnTo>
                    <a:pt x="289775" y="85648"/>
                  </a:lnTo>
                  <a:lnTo>
                    <a:pt x="289775" y="80886"/>
                  </a:lnTo>
                  <a:close/>
                </a:path>
                <a:path w="320675" h="326390">
                  <a:moveTo>
                    <a:pt x="304292" y="224320"/>
                  </a:moveTo>
                  <a:lnTo>
                    <a:pt x="304063" y="219316"/>
                  </a:lnTo>
                  <a:lnTo>
                    <a:pt x="298704" y="226936"/>
                  </a:lnTo>
                  <a:lnTo>
                    <a:pt x="303174" y="225971"/>
                  </a:lnTo>
                  <a:lnTo>
                    <a:pt x="304292" y="224320"/>
                  </a:lnTo>
                  <a:close/>
                </a:path>
                <a:path w="320675" h="326390">
                  <a:moveTo>
                    <a:pt x="308038" y="193141"/>
                  </a:moveTo>
                  <a:lnTo>
                    <a:pt x="307009" y="195287"/>
                  </a:lnTo>
                  <a:lnTo>
                    <a:pt x="305396" y="198856"/>
                  </a:lnTo>
                  <a:lnTo>
                    <a:pt x="305587" y="199491"/>
                  </a:lnTo>
                  <a:lnTo>
                    <a:pt x="305765" y="198856"/>
                  </a:lnTo>
                  <a:lnTo>
                    <a:pt x="308038" y="193141"/>
                  </a:lnTo>
                  <a:close/>
                </a:path>
                <a:path w="320675" h="326390">
                  <a:moveTo>
                    <a:pt x="311429" y="98717"/>
                  </a:moveTo>
                  <a:lnTo>
                    <a:pt x="311200" y="93726"/>
                  </a:lnTo>
                  <a:lnTo>
                    <a:pt x="305841" y="101346"/>
                  </a:lnTo>
                  <a:lnTo>
                    <a:pt x="310311" y="100380"/>
                  </a:lnTo>
                  <a:lnTo>
                    <a:pt x="311429" y="98717"/>
                  </a:lnTo>
                  <a:close/>
                </a:path>
                <a:path w="320675" h="326390">
                  <a:moveTo>
                    <a:pt x="313423" y="195287"/>
                  </a:moveTo>
                  <a:lnTo>
                    <a:pt x="310083" y="195999"/>
                  </a:lnTo>
                  <a:lnTo>
                    <a:pt x="309410" y="193141"/>
                  </a:lnTo>
                  <a:lnTo>
                    <a:pt x="305587" y="199491"/>
                  </a:lnTo>
                  <a:lnTo>
                    <a:pt x="308521" y="208838"/>
                  </a:lnTo>
                  <a:lnTo>
                    <a:pt x="310083" y="201942"/>
                  </a:lnTo>
                  <a:lnTo>
                    <a:pt x="313423" y="205270"/>
                  </a:lnTo>
                  <a:lnTo>
                    <a:pt x="313423" y="201942"/>
                  </a:lnTo>
                  <a:lnTo>
                    <a:pt x="313423" y="195999"/>
                  </a:lnTo>
                  <a:lnTo>
                    <a:pt x="313423" y="195287"/>
                  </a:lnTo>
                  <a:close/>
                </a:path>
                <a:path w="320675" h="326390">
                  <a:moveTo>
                    <a:pt x="315188" y="67564"/>
                  </a:moveTo>
                  <a:lnTo>
                    <a:pt x="314159" y="69697"/>
                  </a:lnTo>
                  <a:lnTo>
                    <a:pt x="312547" y="73266"/>
                  </a:lnTo>
                  <a:lnTo>
                    <a:pt x="312737" y="73901"/>
                  </a:lnTo>
                  <a:lnTo>
                    <a:pt x="312915" y="73266"/>
                  </a:lnTo>
                  <a:lnTo>
                    <a:pt x="315188" y="67564"/>
                  </a:lnTo>
                  <a:close/>
                </a:path>
                <a:path w="320675" h="326390">
                  <a:moveTo>
                    <a:pt x="320573" y="69697"/>
                  </a:moveTo>
                  <a:lnTo>
                    <a:pt x="317233" y="70421"/>
                  </a:lnTo>
                  <a:lnTo>
                    <a:pt x="316560" y="67564"/>
                  </a:lnTo>
                  <a:lnTo>
                    <a:pt x="312737" y="73901"/>
                  </a:lnTo>
                  <a:lnTo>
                    <a:pt x="315671" y="83261"/>
                  </a:lnTo>
                  <a:lnTo>
                    <a:pt x="317233" y="76365"/>
                  </a:lnTo>
                  <a:lnTo>
                    <a:pt x="320573" y="79692"/>
                  </a:lnTo>
                  <a:lnTo>
                    <a:pt x="320573" y="76365"/>
                  </a:lnTo>
                  <a:lnTo>
                    <a:pt x="320573" y="70421"/>
                  </a:lnTo>
                  <a:lnTo>
                    <a:pt x="320573" y="69697"/>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9" name="object 39"/>
            <p:cNvSpPr/>
            <p:nvPr/>
          </p:nvSpPr>
          <p:spPr>
            <a:xfrm>
              <a:off x="3443681" y="6931634"/>
              <a:ext cx="346710" cy="1052830"/>
            </a:xfrm>
            <a:custGeom>
              <a:avLst/>
              <a:gdLst/>
              <a:ahLst/>
              <a:cxnLst/>
              <a:rect l="l" t="t" r="r" b="b"/>
              <a:pathLst>
                <a:path w="346710" h="1052829">
                  <a:moveTo>
                    <a:pt x="9372" y="953846"/>
                  </a:moveTo>
                  <a:lnTo>
                    <a:pt x="4686" y="958850"/>
                  </a:lnTo>
                  <a:lnTo>
                    <a:pt x="0" y="953846"/>
                  </a:lnTo>
                  <a:lnTo>
                    <a:pt x="0" y="962647"/>
                  </a:lnTo>
                  <a:lnTo>
                    <a:pt x="1117" y="962406"/>
                  </a:lnTo>
                  <a:lnTo>
                    <a:pt x="4914" y="970495"/>
                  </a:lnTo>
                  <a:lnTo>
                    <a:pt x="7594" y="967638"/>
                  </a:lnTo>
                  <a:lnTo>
                    <a:pt x="9372" y="965034"/>
                  </a:lnTo>
                  <a:lnTo>
                    <a:pt x="9372" y="953846"/>
                  </a:lnTo>
                  <a:close/>
                </a:path>
                <a:path w="346710" h="1052829">
                  <a:moveTo>
                    <a:pt x="13855" y="933627"/>
                  </a:moveTo>
                  <a:lnTo>
                    <a:pt x="10947" y="931710"/>
                  </a:lnTo>
                  <a:lnTo>
                    <a:pt x="9385" y="928624"/>
                  </a:lnTo>
                  <a:lnTo>
                    <a:pt x="9385" y="933373"/>
                  </a:lnTo>
                  <a:lnTo>
                    <a:pt x="8267" y="934808"/>
                  </a:lnTo>
                  <a:lnTo>
                    <a:pt x="8496" y="939558"/>
                  </a:lnTo>
                  <a:lnTo>
                    <a:pt x="13398" y="941946"/>
                  </a:lnTo>
                  <a:lnTo>
                    <a:pt x="13398" y="939088"/>
                  </a:lnTo>
                  <a:lnTo>
                    <a:pt x="13855" y="940282"/>
                  </a:lnTo>
                  <a:lnTo>
                    <a:pt x="13855" y="933627"/>
                  </a:lnTo>
                  <a:close/>
                </a:path>
                <a:path w="346710" h="1052829">
                  <a:moveTo>
                    <a:pt x="22771" y="999744"/>
                  </a:moveTo>
                  <a:lnTo>
                    <a:pt x="19202" y="1004735"/>
                  </a:lnTo>
                  <a:lnTo>
                    <a:pt x="17411" y="1000937"/>
                  </a:lnTo>
                  <a:lnTo>
                    <a:pt x="18122" y="1005319"/>
                  </a:lnTo>
                  <a:lnTo>
                    <a:pt x="18910" y="1007021"/>
                  </a:lnTo>
                  <a:lnTo>
                    <a:pt x="19646" y="1011389"/>
                  </a:lnTo>
                  <a:lnTo>
                    <a:pt x="22771" y="1008075"/>
                  </a:lnTo>
                  <a:lnTo>
                    <a:pt x="22771" y="999744"/>
                  </a:lnTo>
                  <a:close/>
                </a:path>
                <a:path w="346710" h="1052829">
                  <a:moveTo>
                    <a:pt x="23672" y="1043266"/>
                  </a:moveTo>
                  <a:lnTo>
                    <a:pt x="23393" y="1043787"/>
                  </a:lnTo>
                  <a:lnTo>
                    <a:pt x="22555" y="1043508"/>
                  </a:lnTo>
                  <a:lnTo>
                    <a:pt x="20993" y="1041844"/>
                  </a:lnTo>
                  <a:lnTo>
                    <a:pt x="21666" y="1047076"/>
                  </a:lnTo>
                  <a:lnTo>
                    <a:pt x="23355" y="1043876"/>
                  </a:lnTo>
                  <a:lnTo>
                    <a:pt x="23672" y="1043876"/>
                  </a:lnTo>
                  <a:lnTo>
                    <a:pt x="23672" y="1043266"/>
                  </a:lnTo>
                  <a:close/>
                </a:path>
                <a:path w="346710" h="1052829">
                  <a:moveTo>
                    <a:pt x="29921" y="1045883"/>
                  </a:moveTo>
                  <a:lnTo>
                    <a:pt x="23672" y="1043876"/>
                  </a:lnTo>
                  <a:lnTo>
                    <a:pt x="23672" y="1048499"/>
                  </a:lnTo>
                  <a:lnTo>
                    <a:pt x="27686" y="1048499"/>
                  </a:lnTo>
                  <a:lnTo>
                    <a:pt x="29921" y="1052779"/>
                  </a:lnTo>
                  <a:lnTo>
                    <a:pt x="29921" y="1045883"/>
                  </a:lnTo>
                  <a:close/>
                </a:path>
                <a:path w="346710" h="1052829">
                  <a:moveTo>
                    <a:pt x="40868" y="966216"/>
                  </a:moveTo>
                  <a:lnTo>
                    <a:pt x="34620" y="969784"/>
                  </a:lnTo>
                  <a:lnTo>
                    <a:pt x="31711" y="972870"/>
                  </a:lnTo>
                  <a:lnTo>
                    <a:pt x="31711" y="977633"/>
                  </a:lnTo>
                  <a:lnTo>
                    <a:pt x="31711" y="979297"/>
                  </a:lnTo>
                  <a:lnTo>
                    <a:pt x="33274" y="979766"/>
                  </a:lnTo>
                  <a:lnTo>
                    <a:pt x="33502" y="981443"/>
                  </a:lnTo>
                  <a:lnTo>
                    <a:pt x="35725" y="979525"/>
                  </a:lnTo>
                  <a:lnTo>
                    <a:pt x="39306" y="980008"/>
                  </a:lnTo>
                  <a:lnTo>
                    <a:pt x="39306" y="973594"/>
                  </a:lnTo>
                  <a:lnTo>
                    <a:pt x="40868" y="966216"/>
                  </a:lnTo>
                  <a:close/>
                </a:path>
                <a:path w="346710" h="1052829">
                  <a:moveTo>
                    <a:pt x="42430" y="1009510"/>
                  </a:moveTo>
                  <a:lnTo>
                    <a:pt x="38633" y="1013079"/>
                  </a:lnTo>
                  <a:lnTo>
                    <a:pt x="37960" y="1010932"/>
                  </a:lnTo>
                  <a:lnTo>
                    <a:pt x="37960" y="1014971"/>
                  </a:lnTo>
                  <a:lnTo>
                    <a:pt x="36842" y="1011643"/>
                  </a:lnTo>
                  <a:lnTo>
                    <a:pt x="36169" y="1015682"/>
                  </a:lnTo>
                  <a:lnTo>
                    <a:pt x="40640" y="1017587"/>
                  </a:lnTo>
                  <a:lnTo>
                    <a:pt x="41313" y="1015441"/>
                  </a:lnTo>
                  <a:lnTo>
                    <a:pt x="42430" y="1014272"/>
                  </a:lnTo>
                  <a:lnTo>
                    <a:pt x="42430" y="1009510"/>
                  </a:lnTo>
                  <a:close/>
                </a:path>
                <a:path w="346710" h="1052829">
                  <a:moveTo>
                    <a:pt x="63411" y="834910"/>
                  </a:moveTo>
                  <a:lnTo>
                    <a:pt x="59613" y="838479"/>
                  </a:lnTo>
                  <a:lnTo>
                    <a:pt x="58940" y="836345"/>
                  </a:lnTo>
                  <a:lnTo>
                    <a:pt x="58940" y="840384"/>
                  </a:lnTo>
                  <a:lnTo>
                    <a:pt x="57823" y="837057"/>
                  </a:lnTo>
                  <a:lnTo>
                    <a:pt x="57150" y="841095"/>
                  </a:lnTo>
                  <a:lnTo>
                    <a:pt x="61620" y="842987"/>
                  </a:lnTo>
                  <a:lnTo>
                    <a:pt x="62293" y="840854"/>
                  </a:lnTo>
                  <a:lnTo>
                    <a:pt x="63411" y="839673"/>
                  </a:lnTo>
                  <a:lnTo>
                    <a:pt x="63411" y="834910"/>
                  </a:lnTo>
                  <a:close/>
                </a:path>
                <a:path w="346710" h="1052829">
                  <a:moveTo>
                    <a:pt x="64084" y="1027341"/>
                  </a:moveTo>
                  <a:lnTo>
                    <a:pt x="63855" y="1022350"/>
                  </a:lnTo>
                  <a:lnTo>
                    <a:pt x="58496" y="1029957"/>
                  </a:lnTo>
                  <a:lnTo>
                    <a:pt x="62966" y="1028992"/>
                  </a:lnTo>
                  <a:lnTo>
                    <a:pt x="64084" y="1027341"/>
                  </a:lnTo>
                  <a:close/>
                </a:path>
                <a:path w="346710" h="1052829">
                  <a:moveTo>
                    <a:pt x="65646" y="901992"/>
                  </a:moveTo>
                  <a:lnTo>
                    <a:pt x="61849" y="899375"/>
                  </a:lnTo>
                  <a:lnTo>
                    <a:pt x="61175" y="901992"/>
                  </a:lnTo>
                  <a:lnTo>
                    <a:pt x="57607" y="899134"/>
                  </a:lnTo>
                  <a:lnTo>
                    <a:pt x="59842" y="903884"/>
                  </a:lnTo>
                  <a:lnTo>
                    <a:pt x="58051" y="904367"/>
                  </a:lnTo>
                  <a:lnTo>
                    <a:pt x="62077" y="907694"/>
                  </a:lnTo>
                  <a:lnTo>
                    <a:pt x="65646" y="901992"/>
                  </a:lnTo>
                  <a:close/>
                </a:path>
                <a:path w="346710" h="1052829">
                  <a:moveTo>
                    <a:pt x="66979" y="864400"/>
                  </a:moveTo>
                  <a:lnTo>
                    <a:pt x="55372" y="861542"/>
                  </a:lnTo>
                  <a:lnTo>
                    <a:pt x="62509" y="877239"/>
                  </a:lnTo>
                  <a:lnTo>
                    <a:pt x="66090" y="879157"/>
                  </a:lnTo>
                  <a:lnTo>
                    <a:pt x="66979" y="864400"/>
                  </a:lnTo>
                  <a:close/>
                </a:path>
                <a:path w="346710" h="1052829">
                  <a:moveTo>
                    <a:pt x="67843" y="996188"/>
                  </a:moveTo>
                  <a:lnTo>
                    <a:pt x="66814" y="998321"/>
                  </a:lnTo>
                  <a:lnTo>
                    <a:pt x="65201" y="1001890"/>
                  </a:lnTo>
                  <a:lnTo>
                    <a:pt x="65392" y="1002525"/>
                  </a:lnTo>
                  <a:lnTo>
                    <a:pt x="65570" y="1001890"/>
                  </a:lnTo>
                  <a:lnTo>
                    <a:pt x="67843" y="996188"/>
                  </a:lnTo>
                  <a:close/>
                </a:path>
                <a:path w="346710" h="1052829">
                  <a:moveTo>
                    <a:pt x="73228" y="998321"/>
                  </a:moveTo>
                  <a:lnTo>
                    <a:pt x="69888" y="999045"/>
                  </a:lnTo>
                  <a:lnTo>
                    <a:pt x="69215" y="996188"/>
                  </a:lnTo>
                  <a:lnTo>
                    <a:pt x="65392" y="1002525"/>
                  </a:lnTo>
                  <a:lnTo>
                    <a:pt x="68326" y="1011885"/>
                  </a:lnTo>
                  <a:lnTo>
                    <a:pt x="69888" y="1004989"/>
                  </a:lnTo>
                  <a:lnTo>
                    <a:pt x="73228" y="1008316"/>
                  </a:lnTo>
                  <a:lnTo>
                    <a:pt x="73228" y="1004989"/>
                  </a:lnTo>
                  <a:lnTo>
                    <a:pt x="73228" y="999045"/>
                  </a:lnTo>
                  <a:lnTo>
                    <a:pt x="73228" y="998321"/>
                  </a:lnTo>
                  <a:close/>
                </a:path>
                <a:path w="346710" h="1052829">
                  <a:moveTo>
                    <a:pt x="79032" y="809218"/>
                  </a:moveTo>
                  <a:lnTo>
                    <a:pt x="74345" y="814222"/>
                  </a:lnTo>
                  <a:lnTo>
                    <a:pt x="69659" y="809218"/>
                  </a:lnTo>
                  <a:lnTo>
                    <a:pt x="69659" y="818019"/>
                  </a:lnTo>
                  <a:lnTo>
                    <a:pt x="70777" y="817791"/>
                  </a:lnTo>
                  <a:lnTo>
                    <a:pt x="74574" y="825881"/>
                  </a:lnTo>
                  <a:lnTo>
                    <a:pt x="77254" y="823023"/>
                  </a:lnTo>
                  <a:lnTo>
                    <a:pt x="79032" y="820394"/>
                  </a:lnTo>
                  <a:lnTo>
                    <a:pt x="79032" y="809218"/>
                  </a:lnTo>
                  <a:close/>
                </a:path>
                <a:path w="346710" h="1052829">
                  <a:moveTo>
                    <a:pt x="83502" y="789012"/>
                  </a:moveTo>
                  <a:lnTo>
                    <a:pt x="80594" y="787107"/>
                  </a:lnTo>
                  <a:lnTo>
                    <a:pt x="79032" y="784009"/>
                  </a:lnTo>
                  <a:lnTo>
                    <a:pt x="79032" y="788771"/>
                  </a:lnTo>
                  <a:lnTo>
                    <a:pt x="77914" y="790194"/>
                  </a:lnTo>
                  <a:lnTo>
                    <a:pt x="78143" y="794943"/>
                  </a:lnTo>
                  <a:lnTo>
                    <a:pt x="83045" y="797331"/>
                  </a:lnTo>
                  <a:lnTo>
                    <a:pt x="83045" y="794473"/>
                  </a:lnTo>
                  <a:lnTo>
                    <a:pt x="83502" y="795667"/>
                  </a:lnTo>
                  <a:lnTo>
                    <a:pt x="83502" y="789012"/>
                  </a:lnTo>
                  <a:close/>
                </a:path>
                <a:path w="346710" h="1052829">
                  <a:moveTo>
                    <a:pt x="90195" y="909116"/>
                  </a:moveTo>
                  <a:lnTo>
                    <a:pt x="86398" y="912685"/>
                  </a:lnTo>
                  <a:lnTo>
                    <a:pt x="85725" y="910551"/>
                  </a:lnTo>
                  <a:lnTo>
                    <a:pt x="85725" y="914590"/>
                  </a:lnTo>
                  <a:lnTo>
                    <a:pt x="84607" y="911263"/>
                  </a:lnTo>
                  <a:lnTo>
                    <a:pt x="83934" y="915301"/>
                  </a:lnTo>
                  <a:lnTo>
                    <a:pt x="88404" y="917194"/>
                  </a:lnTo>
                  <a:lnTo>
                    <a:pt x="89077" y="915060"/>
                  </a:lnTo>
                  <a:lnTo>
                    <a:pt x="90195" y="913879"/>
                  </a:lnTo>
                  <a:lnTo>
                    <a:pt x="90195" y="909116"/>
                  </a:lnTo>
                  <a:close/>
                </a:path>
                <a:path w="346710" h="1052829">
                  <a:moveTo>
                    <a:pt x="92430" y="976210"/>
                  </a:moveTo>
                  <a:lnTo>
                    <a:pt x="88633" y="973594"/>
                  </a:lnTo>
                  <a:lnTo>
                    <a:pt x="87960" y="976210"/>
                  </a:lnTo>
                  <a:lnTo>
                    <a:pt x="84391" y="973340"/>
                  </a:lnTo>
                  <a:lnTo>
                    <a:pt x="86626" y="978103"/>
                  </a:lnTo>
                  <a:lnTo>
                    <a:pt x="84836" y="978573"/>
                  </a:lnTo>
                  <a:lnTo>
                    <a:pt x="88861" y="981913"/>
                  </a:lnTo>
                  <a:lnTo>
                    <a:pt x="92430" y="976210"/>
                  </a:lnTo>
                  <a:close/>
                </a:path>
                <a:path w="346710" h="1052829">
                  <a:moveTo>
                    <a:pt x="92430" y="855116"/>
                  </a:moveTo>
                  <a:lnTo>
                    <a:pt x="88861" y="860132"/>
                  </a:lnTo>
                  <a:lnTo>
                    <a:pt x="87071" y="856310"/>
                  </a:lnTo>
                  <a:lnTo>
                    <a:pt x="87782" y="860704"/>
                  </a:lnTo>
                  <a:lnTo>
                    <a:pt x="88569" y="862406"/>
                  </a:lnTo>
                  <a:lnTo>
                    <a:pt x="89306" y="866775"/>
                  </a:lnTo>
                  <a:lnTo>
                    <a:pt x="92430" y="863447"/>
                  </a:lnTo>
                  <a:lnTo>
                    <a:pt x="92430" y="855116"/>
                  </a:lnTo>
                  <a:close/>
                </a:path>
                <a:path w="346710" h="1052829">
                  <a:moveTo>
                    <a:pt x="93319" y="898652"/>
                  </a:moveTo>
                  <a:lnTo>
                    <a:pt x="93027" y="899185"/>
                  </a:lnTo>
                  <a:lnTo>
                    <a:pt x="92202" y="898906"/>
                  </a:lnTo>
                  <a:lnTo>
                    <a:pt x="90639" y="897242"/>
                  </a:lnTo>
                  <a:lnTo>
                    <a:pt x="91313" y="902462"/>
                  </a:lnTo>
                  <a:lnTo>
                    <a:pt x="92989" y="899274"/>
                  </a:lnTo>
                  <a:lnTo>
                    <a:pt x="93319" y="899274"/>
                  </a:lnTo>
                  <a:lnTo>
                    <a:pt x="93319" y="898652"/>
                  </a:lnTo>
                  <a:close/>
                </a:path>
                <a:path w="346710" h="1052829">
                  <a:moveTo>
                    <a:pt x="93764" y="938618"/>
                  </a:moveTo>
                  <a:lnTo>
                    <a:pt x="82156" y="935761"/>
                  </a:lnTo>
                  <a:lnTo>
                    <a:pt x="89293" y="951458"/>
                  </a:lnTo>
                  <a:lnTo>
                    <a:pt x="92875" y="953376"/>
                  </a:lnTo>
                  <a:lnTo>
                    <a:pt x="93764" y="938618"/>
                  </a:lnTo>
                  <a:close/>
                </a:path>
                <a:path w="346710" h="1052829">
                  <a:moveTo>
                    <a:pt x="99568" y="901280"/>
                  </a:moveTo>
                  <a:lnTo>
                    <a:pt x="93319" y="899274"/>
                  </a:lnTo>
                  <a:lnTo>
                    <a:pt x="93319" y="903884"/>
                  </a:lnTo>
                  <a:lnTo>
                    <a:pt x="97332" y="903884"/>
                  </a:lnTo>
                  <a:lnTo>
                    <a:pt x="99568" y="908177"/>
                  </a:lnTo>
                  <a:lnTo>
                    <a:pt x="99568" y="901280"/>
                  </a:lnTo>
                  <a:close/>
                </a:path>
                <a:path w="346710" h="1052829">
                  <a:moveTo>
                    <a:pt x="103136" y="804468"/>
                  </a:moveTo>
                  <a:lnTo>
                    <a:pt x="100799" y="807783"/>
                  </a:lnTo>
                  <a:lnTo>
                    <a:pt x="101511" y="806310"/>
                  </a:lnTo>
                  <a:lnTo>
                    <a:pt x="101803" y="804405"/>
                  </a:lnTo>
                  <a:lnTo>
                    <a:pt x="98221" y="806361"/>
                  </a:lnTo>
                  <a:lnTo>
                    <a:pt x="97332" y="810171"/>
                  </a:lnTo>
                  <a:lnTo>
                    <a:pt x="101257" y="808456"/>
                  </a:lnTo>
                  <a:lnTo>
                    <a:pt x="103136" y="804468"/>
                  </a:lnTo>
                  <a:close/>
                </a:path>
                <a:path w="346710" h="1052829">
                  <a:moveTo>
                    <a:pt x="105816" y="883437"/>
                  </a:moveTo>
                  <a:lnTo>
                    <a:pt x="101130" y="888441"/>
                  </a:lnTo>
                  <a:lnTo>
                    <a:pt x="96443" y="883437"/>
                  </a:lnTo>
                  <a:lnTo>
                    <a:pt x="96443" y="892225"/>
                  </a:lnTo>
                  <a:lnTo>
                    <a:pt x="97561" y="892009"/>
                  </a:lnTo>
                  <a:lnTo>
                    <a:pt x="101358" y="900099"/>
                  </a:lnTo>
                  <a:lnTo>
                    <a:pt x="104038" y="897242"/>
                  </a:lnTo>
                  <a:lnTo>
                    <a:pt x="105816" y="894613"/>
                  </a:lnTo>
                  <a:lnTo>
                    <a:pt x="105816" y="883437"/>
                  </a:lnTo>
                  <a:close/>
                </a:path>
                <a:path w="346710" h="1052829">
                  <a:moveTo>
                    <a:pt x="110515" y="821588"/>
                  </a:moveTo>
                  <a:lnTo>
                    <a:pt x="108051" y="823023"/>
                  </a:lnTo>
                  <a:lnTo>
                    <a:pt x="104267" y="825157"/>
                  </a:lnTo>
                  <a:lnTo>
                    <a:pt x="101358" y="828255"/>
                  </a:lnTo>
                  <a:lnTo>
                    <a:pt x="101358" y="833005"/>
                  </a:lnTo>
                  <a:lnTo>
                    <a:pt x="101358" y="834669"/>
                  </a:lnTo>
                  <a:lnTo>
                    <a:pt x="102920" y="835152"/>
                  </a:lnTo>
                  <a:lnTo>
                    <a:pt x="103149" y="836815"/>
                  </a:lnTo>
                  <a:lnTo>
                    <a:pt x="105371" y="834898"/>
                  </a:lnTo>
                  <a:lnTo>
                    <a:pt x="108953" y="835380"/>
                  </a:lnTo>
                  <a:lnTo>
                    <a:pt x="108953" y="828967"/>
                  </a:lnTo>
                  <a:lnTo>
                    <a:pt x="110515" y="821588"/>
                  </a:lnTo>
                  <a:close/>
                </a:path>
                <a:path w="346710" h="1052829">
                  <a:moveTo>
                    <a:pt x="112077" y="864882"/>
                  </a:moveTo>
                  <a:lnTo>
                    <a:pt x="110286" y="866571"/>
                  </a:lnTo>
                  <a:lnTo>
                    <a:pt x="110286" y="863219"/>
                  </a:lnTo>
                  <a:lnTo>
                    <a:pt x="107378" y="861301"/>
                  </a:lnTo>
                  <a:lnTo>
                    <a:pt x="105816" y="858215"/>
                  </a:lnTo>
                  <a:lnTo>
                    <a:pt x="105816" y="862977"/>
                  </a:lnTo>
                  <a:lnTo>
                    <a:pt x="104698" y="864387"/>
                  </a:lnTo>
                  <a:lnTo>
                    <a:pt x="104927" y="869149"/>
                  </a:lnTo>
                  <a:lnTo>
                    <a:pt x="106045" y="869696"/>
                  </a:lnTo>
                  <a:lnTo>
                    <a:pt x="105816" y="871067"/>
                  </a:lnTo>
                  <a:lnTo>
                    <a:pt x="110286" y="872959"/>
                  </a:lnTo>
                  <a:lnTo>
                    <a:pt x="110959" y="870813"/>
                  </a:lnTo>
                  <a:lnTo>
                    <a:pt x="112077" y="869632"/>
                  </a:lnTo>
                  <a:lnTo>
                    <a:pt x="112077" y="864882"/>
                  </a:lnTo>
                  <a:close/>
                </a:path>
                <a:path w="346710" h="1052829">
                  <a:moveTo>
                    <a:pt x="119214" y="929335"/>
                  </a:moveTo>
                  <a:lnTo>
                    <a:pt x="115646" y="934339"/>
                  </a:lnTo>
                  <a:lnTo>
                    <a:pt x="113855" y="930529"/>
                  </a:lnTo>
                  <a:lnTo>
                    <a:pt x="114566" y="934923"/>
                  </a:lnTo>
                  <a:lnTo>
                    <a:pt x="115354" y="936625"/>
                  </a:lnTo>
                  <a:lnTo>
                    <a:pt x="116090" y="940993"/>
                  </a:lnTo>
                  <a:lnTo>
                    <a:pt x="119214" y="937666"/>
                  </a:lnTo>
                  <a:lnTo>
                    <a:pt x="119214" y="929335"/>
                  </a:lnTo>
                  <a:close/>
                </a:path>
                <a:path w="346710" h="1052829">
                  <a:moveTo>
                    <a:pt x="120103" y="972858"/>
                  </a:moveTo>
                  <a:lnTo>
                    <a:pt x="119811" y="973391"/>
                  </a:lnTo>
                  <a:lnTo>
                    <a:pt x="118986" y="973112"/>
                  </a:lnTo>
                  <a:lnTo>
                    <a:pt x="117424" y="971435"/>
                  </a:lnTo>
                  <a:lnTo>
                    <a:pt x="118097" y="976668"/>
                  </a:lnTo>
                  <a:lnTo>
                    <a:pt x="119773" y="973480"/>
                  </a:lnTo>
                  <a:lnTo>
                    <a:pt x="120103" y="973480"/>
                  </a:lnTo>
                  <a:lnTo>
                    <a:pt x="120103" y="972858"/>
                  </a:lnTo>
                  <a:close/>
                </a:path>
                <a:path w="346710" h="1052829">
                  <a:moveTo>
                    <a:pt x="126352" y="975474"/>
                  </a:moveTo>
                  <a:lnTo>
                    <a:pt x="120103" y="973480"/>
                  </a:lnTo>
                  <a:lnTo>
                    <a:pt x="120103" y="978090"/>
                  </a:lnTo>
                  <a:lnTo>
                    <a:pt x="124117" y="978090"/>
                  </a:lnTo>
                  <a:lnTo>
                    <a:pt x="126352" y="982383"/>
                  </a:lnTo>
                  <a:lnTo>
                    <a:pt x="126352" y="975474"/>
                  </a:lnTo>
                  <a:close/>
                </a:path>
                <a:path w="346710" h="1052829">
                  <a:moveTo>
                    <a:pt x="129933" y="878687"/>
                  </a:moveTo>
                  <a:lnTo>
                    <a:pt x="127596" y="881989"/>
                  </a:lnTo>
                  <a:lnTo>
                    <a:pt x="128308" y="880529"/>
                  </a:lnTo>
                  <a:lnTo>
                    <a:pt x="128600" y="878624"/>
                  </a:lnTo>
                  <a:lnTo>
                    <a:pt x="125018" y="880579"/>
                  </a:lnTo>
                  <a:lnTo>
                    <a:pt x="124129" y="884389"/>
                  </a:lnTo>
                  <a:lnTo>
                    <a:pt x="128054" y="882675"/>
                  </a:lnTo>
                  <a:lnTo>
                    <a:pt x="129933" y="878687"/>
                  </a:lnTo>
                  <a:close/>
                </a:path>
                <a:path w="346710" h="1052829">
                  <a:moveTo>
                    <a:pt x="133731" y="882726"/>
                  </a:moveTo>
                  <a:lnTo>
                    <a:pt x="133502" y="877709"/>
                  </a:lnTo>
                  <a:lnTo>
                    <a:pt x="128143" y="885329"/>
                  </a:lnTo>
                  <a:lnTo>
                    <a:pt x="132613" y="884377"/>
                  </a:lnTo>
                  <a:lnTo>
                    <a:pt x="133731" y="882726"/>
                  </a:lnTo>
                  <a:close/>
                </a:path>
                <a:path w="346710" h="1052829">
                  <a:moveTo>
                    <a:pt x="137299" y="895807"/>
                  </a:moveTo>
                  <a:lnTo>
                    <a:pt x="134835" y="897242"/>
                  </a:lnTo>
                  <a:lnTo>
                    <a:pt x="131051" y="899375"/>
                  </a:lnTo>
                  <a:lnTo>
                    <a:pt x="128143" y="902462"/>
                  </a:lnTo>
                  <a:lnTo>
                    <a:pt x="128143" y="907224"/>
                  </a:lnTo>
                  <a:lnTo>
                    <a:pt x="128143" y="908888"/>
                  </a:lnTo>
                  <a:lnTo>
                    <a:pt x="129705" y="909370"/>
                  </a:lnTo>
                  <a:lnTo>
                    <a:pt x="129933" y="911034"/>
                  </a:lnTo>
                  <a:lnTo>
                    <a:pt x="132156" y="909116"/>
                  </a:lnTo>
                  <a:lnTo>
                    <a:pt x="135737" y="909599"/>
                  </a:lnTo>
                  <a:lnTo>
                    <a:pt x="135737" y="903185"/>
                  </a:lnTo>
                  <a:lnTo>
                    <a:pt x="137299" y="895807"/>
                  </a:lnTo>
                  <a:close/>
                </a:path>
                <a:path w="346710" h="1052829">
                  <a:moveTo>
                    <a:pt x="137490" y="851560"/>
                  </a:moveTo>
                  <a:lnTo>
                    <a:pt x="136448" y="853706"/>
                  </a:lnTo>
                  <a:lnTo>
                    <a:pt x="134848" y="857262"/>
                  </a:lnTo>
                  <a:lnTo>
                    <a:pt x="135039" y="857897"/>
                  </a:lnTo>
                  <a:lnTo>
                    <a:pt x="135216" y="857262"/>
                  </a:lnTo>
                  <a:lnTo>
                    <a:pt x="137490" y="851560"/>
                  </a:lnTo>
                  <a:close/>
                </a:path>
                <a:path w="346710" h="1052829">
                  <a:moveTo>
                    <a:pt x="138861" y="939101"/>
                  </a:moveTo>
                  <a:lnTo>
                    <a:pt x="135064" y="942657"/>
                  </a:lnTo>
                  <a:lnTo>
                    <a:pt x="134391" y="940523"/>
                  </a:lnTo>
                  <a:lnTo>
                    <a:pt x="134391" y="944562"/>
                  </a:lnTo>
                  <a:lnTo>
                    <a:pt x="133273" y="941247"/>
                  </a:lnTo>
                  <a:lnTo>
                    <a:pt x="132600" y="945286"/>
                  </a:lnTo>
                  <a:lnTo>
                    <a:pt x="137071" y="947178"/>
                  </a:lnTo>
                  <a:lnTo>
                    <a:pt x="137744" y="945032"/>
                  </a:lnTo>
                  <a:lnTo>
                    <a:pt x="138861" y="943851"/>
                  </a:lnTo>
                  <a:lnTo>
                    <a:pt x="138861" y="939101"/>
                  </a:lnTo>
                  <a:close/>
                </a:path>
                <a:path w="346710" h="1052829">
                  <a:moveTo>
                    <a:pt x="142875" y="853706"/>
                  </a:moveTo>
                  <a:lnTo>
                    <a:pt x="139534" y="854417"/>
                  </a:lnTo>
                  <a:lnTo>
                    <a:pt x="138861" y="851560"/>
                  </a:lnTo>
                  <a:lnTo>
                    <a:pt x="135039" y="857897"/>
                  </a:lnTo>
                  <a:lnTo>
                    <a:pt x="137972" y="867257"/>
                  </a:lnTo>
                  <a:lnTo>
                    <a:pt x="139534" y="860348"/>
                  </a:lnTo>
                  <a:lnTo>
                    <a:pt x="142875" y="863688"/>
                  </a:lnTo>
                  <a:lnTo>
                    <a:pt x="142875" y="860348"/>
                  </a:lnTo>
                  <a:lnTo>
                    <a:pt x="142875" y="854417"/>
                  </a:lnTo>
                  <a:lnTo>
                    <a:pt x="142875" y="853706"/>
                  </a:lnTo>
                  <a:close/>
                </a:path>
                <a:path w="346710" h="1052829">
                  <a:moveTo>
                    <a:pt x="160515" y="956932"/>
                  </a:moveTo>
                  <a:lnTo>
                    <a:pt x="160286" y="951928"/>
                  </a:lnTo>
                  <a:lnTo>
                    <a:pt x="154927" y="959548"/>
                  </a:lnTo>
                  <a:lnTo>
                    <a:pt x="159397" y="958596"/>
                  </a:lnTo>
                  <a:lnTo>
                    <a:pt x="160515" y="956932"/>
                  </a:lnTo>
                  <a:close/>
                </a:path>
                <a:path w="346710" h="1052829">
                  <a:moveTo>
                    <a:pt x="164274" y="925779"/>
                  </a:moveTo>
                  <a:lnTo>
                    <a:pt x="163233" y="927925"/>
                  </a:lnTo>
                  <a:lnTo>
                    <a:pt x="161632" y="931481"/>
                  </a:lnTo>
                  <a:lnTo>
                    <a:pt x="161823" y="932116"/>
                  </a:lnTo>
                  <a:lnTo>
                    <a:pt x="162001" y="931481"/>
                  </a:lnTo>
                  <a:lnTo>
                    <a:pt x="164274" y="925779"/>
                  </a:lnTo>
                  <a:close/>
                </a:path>
                <a:path w="346710" h="1052829">
                  <a:moveTo>
                    <a:pt x="169659" y="927925"/>
                  </a:moveTo>
                  <a:lnTo>
                    <a:pt x="166319" y="928636"/>
                  </a:lnTo>
                  <a:lnTo>
                    <a:pt x="165646" y="925779"/>
                  </a:lnTo>
                  <a:lnTo>
                    <a:pt x="161823" y="932116"/>
                  </a:lnTo>
                  <a:lnTo>
                    <a:pt x="164757" y="941463"/>
                  </a:lnTo>
                  <a:lnTo>
                    <a:pt x="166319" y="934567"/>
                  </a:lnTo>
                  <a:lnTo>
                    <a:pt x="169659" y="937907"/>
                  </a:lnTo>
                  <a:lnTo>
                    <a:pt x="169659" y="934567"/>
                  </a:lnTo>
                  <a:lnTo>
                    <a:pt x="169659" y="928636"/>
                  </a:lnTo>
                  <a:lnTo>
                    <a:pt x="169659" y="927925"/>
                  </a:lnTo>
                  <a:close/>
                </a:path>
                <a:path w="346710" h="1052829">
                  <a:moveTo>
                    <a:pt x="204495" y="893902"/>
                  </a:moveTo>
                  <a:lnTo>
                    <a:pt x="200698" y="897458"/>
                  </a:lnTo>
                  <a:lnTo>
                    <a:pt x="200025" y="895324"/>
                  </a:lnTo>
                  <a:lnTo>
                    <a:pt x="200025" y="899363"/>
                  </a:lnTo>
                  <a:lnTo>
                    <a:pt x="198907" y="896048"/>
                  </a:lnTo>
                  <a:lnTo>
                    <a:pt x="198234" y="900087"/>
                  </a:lnTo>
                  <a:lnTo>
                    <a:pt x="202704" y="901979"/>
                  </a:lnTo>
                  <a:lnTo>
                    <a:pt x="203377" y="899833"/>
                  </a:lnTo>
                  <a:lnTo>
                    <a:pt x="204495" y="898652"/>
                  </a:lnTo>
                  <a:lnTo>
                    <a:pt x="204495" y="893902"/>
                  </a:lnTo>
                  <a:close/>
                </a:path>
                <a:path w="346710" h="1052829">
                  <a:moveTo>
                    <a:pt x="206730" y="960983"/>
                  </a:moveTo>
                  <a:lnTo>
                    <a:pt x="202933" y="958367"/>
                  </a:lnTo>
                  <a:lnTo>
                    <a:pt x="202260" y="960983"/>
                  </a:lnTo>
                  <a:lnTo>
                    <a:pt x="198691" y="958126"/>
                  </a:lnTo>
                  <a:lnTo>
                    <a:pt x="200926" y="962888"/>
                  </a:lnTo>
                  <a:lnTo>
                    <a:pt x="199136" y="963358"/>
                  </a:lnTo>
                  <a:lnTo>
                    <a:pt x="203161" y="966698"/>
                  </a:lnTo>
                  <a:lnTo>
                    <a:pt x="206730" y="960983"/>
                  </a:lnTo>
                  <a:close/>
                </a:path>
                <a:path w="346710" h="1052829">
                  <a:moveTo>
                    <a:pt x="208064" y="923404"/>
                  </a:moveTo>
                  <a:lnTo>
                    <a:pt x="196456" y="920546"/>
                  </a:lnTo>
                  <a:lnTo>
                    <a:pt x="203593" y="936244"/>
                  </a:lnTo>
                  <a:lnTo>
                    <a:pt x="207175" y="938149"/>
                  </a:lnTo>
                  <a:lnTo>
                    <a:pt x="208064" y="923404"/>
                  </a:lnTo>
                  <a:close/>
                </a:path>
                <a:path w="346710" h="1052829">
                  <a:moveTo>
                    <a:pt x="220116" y="868210"/>
                  </a:moveTo>
                  <a:lnTo>
                    <a:pt x="215430" y="873201"/>
                  </a:lnTo>
                  <a:lnTo>
                    <a:pt x="210743" y="868210"/>
                  </a:lnTo>
                  <a:lnTo>
                    <a:pt x="210743" y="876998"/>
                  </a:lnTo>
                  <a:lnTo>
                    <a:pt x="211861" y="876769"/>
                  </a:lnTo>
                  <a:lnTo>
                    <a:pt x="215658" y="884859"/>
                  </a:lnTo>
                  <a:lnTo>
                    <a:pt x="218338" y="882002"/>
                  </a:lnTo>
                  <a:lnTo>
                    <a:pt x="220116" y="879386"/>
                  </a:lnTo>
                  <a:lnTo>
                    <a:pt x="220116" y="868210"/>
                  </a:lnTo>
                  <a:close/>
                </a:path>
                <a:path w="346710" h="1052829">
                  <a:moveTo>
                    <a:pt x="224586" y="847991"/>
                  </a:moveTo>
                  <a:lnTo>
                    <a:pt x="221678" y="846086"/>
                  </a:lnTo>
                  <a:lnTo>
                    <a:pt x="220116" y="842987"/>
                  </a:lnTo>
                  <a:lnTo>
                    <a:pt x="220116" y="847750"/>
                  </a:lnTo>
                  <a:lnTo>
                    <a:pt x="218998" y="849172"/>
                  </a:lnTo>
                  <a:lnTo>
                    <a:pt x="219227" y="853935"/>
                  </a:lnTo>
                  <a:lnTo>
                    <a:pt x="224129" y="856310"/>
                  </a:lnTo>
                  <a:lnTo>
                    <a:pt x="224129" y="853452"/>
                  </a:lnTo>
                  <a:lnTo>
                    <a:pt x="224586" y="854646"/>
                  </a:lnTo>
                  <a:lnTo>
                    <a:pt x="224586" y="847991"/>
                  </a:lnTo>
                  <a:close/>
                </a:path>
                <a:path w="346710" h="1052829">
                  <a:moveTo>
                    <a:pt x="233514" y="914107"/>
                  </a:moveTo>
                  <a:lnTo>
                    <a:pt x="229946" y="919111"/>
                  </a:lnTo>
                  <a:lnTo>
                    <a:pt x="228155" y="915301"/>
                  </a:lnTo>
                  <a:lnTo>
                    <a:pt x="228866" y="919683"/>
                  </a:lnTo>
                  <a:lnTo>
                    <a:pt x="229654" y="921397"/>
                  </a:lnTo>
                  <a:lnTo>
                    <a:pt x="230390" y="925766"/>
                  </a:lnTo>
                  <a:lnTo>
                    <a:pt x="233514" y="922439"/>
                  </a:lnTo>
                  <a:lnTo>
                    <a:pt x="233514" y="914107"/>
                  </a:lnTo>
                  <a:close/>
                </a:path>
                <a:path w="346710" h="1052829">
                  <a:moveTo>
                    <a:pt x="234403" y="957643"/>
                  </a:moveTo>
                  <a:lnTo>
                    <a:pt x="234124" y="958164"/>
                  </a:lnTo>
                  <a:lnTo>
                    <a:pt x="233286" y="957884"/>
                  </a:lnTo>
                  <a:lnTo>
                    <a:pt x="231724" y="956221"/>
                  </a:lnTo>
                  <a:lnTo>
                    <a:pt x="232397" y="961453"/>
                  </a:lnTo>
                  <a:lnTo>
                    <a:pt x="234086" y="958253"/>
                  </a:lnTo>
                  <a:lnTo>
                    <a:pt x="234403" y="958253"/>
                  </a:lnTo>
                  <a:lnTo>
                    <a:pt x="234403" y="957643"/>
                  </a:lnTo>
                  <a:close/>
                </a:path>
                <a:path w="346710" h="1052829">
                  <a:moveTo>
                    <a:pt x="240652" y="960259"/>
                  </a:moveTo>
                  <a:lnTo>
                    <a:pt x="234403" y="958253"/>
                  </a:lnTo>
                  <a:lnTo>
                    <a:pt x="234403" y="962875"/>
                  </a:lnTo>
                  <a:lnTo>
                    <a:pt x="238417" y="962875"/>
                  </a:lnTo>
                  <a:lnTo>
                    <a:pt x="240652" y="967155"/>
                  </a:lnTo>
                  <a:lnTo>
                    <a:pt x="240652" y="960259"/>
                  </a:lnTo>
                  <a:close/>
                </a:path>
                <a:path w="346710" h="1052829">
                  <a:moveTo>
                    <a:pt x="244233" y="863447"/>
                  </a:moveTo>
                  <a:lnTo>
                    <a:pt x="241896" y="866762"/>
                  </a:lnTo>
                  <a:lnTo>
                    <a:pt x="242608" y="865301"/>
                  </a:lnTo>
                  <a:lnTo>
                    <a:pt x="242900" y="863384"/>
                  </a:lnTo>
                  <a:lnTo>
                    <a:pt x="239318" y="865352"/>
                  </a:lnTo>
                  <a:lnTo>
                    <a:pt x="238429" y="869149"/>
                  </a:lnTo>
                  <a:lnTo>
                    <a:pt x="242354" y="867435"/>
                  </a:lnTo>
                  <a:lnTo>
                    <a:pt x="244233" y="863447"/>
                  </a:lnTo>
                  <a:close/>
                </a:path>
                <a:path w="346710" h="1052829">
                  <a:moveTo>
                    <a:pt x="251599" y="880579"/>
                  </a:moveTo>
                  <a:lnTo>
                    <a:pt x="249135" y="882002"/>
                  </a:lnTo>
                  <a:lnTo>
                    <a:pt x="245351" y="884135"/>
                  </a:lnTo>
                  <a:lnTo>
                    <a:pt x="242443" y="887234"/>
                  </a:lnTo>
                  <a:lnTo>
                    <a:pt x="242443" y="891997"/>
                  </a:lnTo>
                  <a:lnTo>
                    <a:pt x="242443" y="893660"/>
                  </a:lnTo>
                  <a:lnTo>
                    <a:pt x="244005" y="894130"/>
                  </a:lnTo>
                  <a:lnTo>
                    <a:pt x="244233" y="895794"/>
                  </a:lnTo>
                  <a:lnTo>
                    <a:pt x="246456" y="893889"/>
                  </a:lnTo>
                  <a:lnTo>
                    <a:pt x="250037" y="894372"/>
                  </a:lnTo>
                  <a:lnTo>
                    <a:pt x="250037" y="887958"/>
                  </a:lnTo>
                  <a:lnTo>
                    <a:pt x="251599" y="880579"/>
                  </a:lnTo>
                  <a:close/>
                </a:path>
                <a:path w="346710" h="1052829">
                  <a:moveTo>
                    <a:pt x="253161" y="923886"/>
                  </a:moveTo>
                  <a:lnTo>
                    <a:pt x="249364" y="927442"/>
                  </a:lnTo>
                  <a:lnTo>
                    <a:pt x="248691" y="925296"/>
                  </a:lnTo>
                  <a:lnTo>
                    <a:pt x="248691" y="929335"/>
                  </a:lnTo>
                  <a:lnTo>
                    <a:pt x="247573" y="926020"/>
                  </a:lnTo>
                  <a:lnTo>
                    <a:pt x="246900" y="930059"/>
                  </a:lnTo>
                  <a:lnTo>
                    <a:pt x="251371" y="931964"/>
                  </a:lnTo>
                  <a:lnTo>
                    <a:pt x="252044" y="929817"/>
                  </a:lnTo>
                  <a:lnTo>
                    <a:pt x="253161" y="928636"/>
                  </a:lnTo>
                  <a:lnTo>
                    <a:pt x="253161" y="923886"/>
                  </a:lnTo>
                  <a:close/>
                </a:path>
                <a:path w="346710" h="1052829">
                  <a:moveTo>
                    <a:pt x="261645" y="461937"/>
                  </a:moveTo>
                  <a:lnTo>
                    <a:pt x="257848" y="465505"/>
                  </a:lnTo>
                  <a:lnTo>
                    <a:pt x="257175" y="463359"/>
                  </a:lnTo>
                  <a:lnTo>
                    <a:pt x="257175" y="467398"/>
                  </a:lnTo>
                  <a:lnTo>
                    <a:pt x="256057" y="464070"/>
                  </a:lnTo>
                  <a:lnTo>
                    <a:pt x="255384" y="468109"/>
                  </a:lnTo>
                  <a:lnTo>
                    <a:pt x="259854" y="470014"/>
                  </a:lnTo>
                  <a:lnTo>
                    <a:pt x="260527" y="467880"/>
                  </a:lnTo>
                  <a:lnTo>
                    <a:pt x="261645" y="466699"/>
                  </a:lnTo>
                  <a:lnTo>
                    <a:pt x="261645" y="461937"/>
                  </a:lnTo>
                  <a:close/>
                </a:path>
                <a:path w="346710" h="1052829">
                  <a:moveTo>
                    <a:pt x="263436" y="570420"/>
                  </a:moveTo>
                  <a:lnTo>
                    <a:pt x="259638" y="573976"/>
                  </a:lnTo>
                  <a:lnTo>
                    <a:pt x="258965" y="571830"/>
                  </a:lnTo>
                  <a:lnTo>
                    <a:pt x="258965" y="575868"/>
                  </a:lnTo>
                  <a:lnTo>
                    <a:pt x="257848" y="572554"/>
                  </a:lnTo>
                  <a:lnTo>
                    <a:pt x="257175" y="576592"/>
                  </a:lnTo>
                  <a:lnTo>
                    <a:pt x="261645" y="578497"/>
                  </a:lnTo>
                  <a:lnTo>
                    <a:pt x="262318" y="576351"/>
                  </a:lnTo>
                  <a:lnTo>
                    <a:pt x="263436" y="575170"/>
                  </a:lnTo>
                  <a:lnTo>
                    <a:pt x="263436" y="570420"/>
                  </a:lnTo>
                  <a:close/>
                </a:path>
                <a:path w="346710" h="1052829">
                  <a:moveTo>
                    <a:pt x="263880" y="529018"/>
                  </a:moveTo>
                  <a:lnTo>
                    <a:pt x="260083" y="526415"/>
                  </a:lnTo>
                  <a:lnTo>
                    <a:pt x="259410" y="529018"/>
                  </a:lnTo>
                  <a:lnTo>
                    <a:pt x="255841" y="526161"/>
                  </a:lnTo>
                  <a:lnTo>
                    <a:pt x="258076" y="530923"/>
                  </a:lnTo>
                  <a:lnTo>
                    <a:pt x="256286" y="531393"/>
                  </a:lnTo>
                  <a:lnTo>
                    <a:pt x="260311" y="534720"/>
                  </a:lnTo>
                  <a:lnTo>
                    <a:pt x="263880" y="529018"/>
                  </a:lnTo>
                  <a:close/>
                </a:path>
                <a:path w="346710" h="1052829">
                  <a:moveTo>
                    <a:pt x="265214" y="491439"/>
                  </a:moveTo>
                  <a:lnTo>
                    <a:pt x="253606" y="488581"/>
                  </a:lnTo>
                  <a:lnTo>
                    <a:pt x="260743" y="504278"/>
                  </a:lnTo>
                  <a:lnTo>
                    <a:pt x="264325" y="506183"/>
                  </a:lnTo>
                  <a:lnTo>
                    <a:pt x="265214" y="491439"/>
                  </a:lnTo>
                  <a:close/>
                </a:path>
                <a:path w="346710" h="1052829">
                  <a:moveTo>
                    <a:pt x="267004" y="50901"/>
                  </a:moveTo>
                  <a:lnTo>
                    <a:pt x="263207" y="54470"/>
                  </a:lnTo>
                  <a:lnTo>
                    <a:pt x="262534" y="52336"/>
                  </a:lnTo>
                  <a:lnTo>
                    <a:pt x="262534" y="56375"/>
                  </a:lnTo>
                  <a:lnTo>
                    <a:pt x="261416" y="53047"/>
                  </a:lnTo>
                  <a:lnTo>
                    <a:pt x="260743" y="57086"/>
                  </a:lnTo>
                  <a:lnTo>
                    <a:pt x="265214" y="58991"/>
                  </a:lnTo>
                  <a:lnTo>
                    <a:pt x="265887" y="56845"/>
                  </a:lnTo>
                  <a:lnTo>
                    <a:pt x="267004" y="55664"/>
                  </a:lnTo>
                  <a:lnTo>
                    <a:pt x="267004" y="50901"/>
                  </a:lnTo>
                  <a:close/>
                </a:path>
                <a:path w="346710" h="1052829">
                  <a:moveTo>
                    <a:pt x="269240" y="117995"/>
                  </a:moveTo>
                  <a:lnTo>
                    <a:pt x="265442" y="115379"/>
                  </a:lnTo>
                  <a:lnTo>
                    <a:pt x="264769" y="117995"/>
                  </a:lnTo>
                  <a:lnTo>
                    <a:pt x="261200" y="115138"/>
                  </a:lnTo>
                  <a:lnTo>
                    <a:pt x="263436" y="119888"/>
                  </a:lnTo>
                  <a:lnTo>
                    <a:pt x="261645" y="120370"/>
                  </a:lnTo>
                  <a:lnTo>
                    <a:pt x="265671" y="123710"/>
                  </a:lnTo>
                  <a:lnTo>
                    <a:pt x="269240" y="117995"/>
                  </a:lnTo>
                  <a:close/>
                </a:path>
                <a:path w="346710" h="1052829">
                  <a:moveTo>
                    <a:pt x="270573" y="80416"/>
                  </a:moveTo>
                  <a:lnTo>
                    <a:pt x="258965" y="77546"/>
                  </a:lnTo>
                  <a:lnTo>
                    <a:pt x="266103" y="93243"/>
                  </a:lnTo>
                  <a:lnTo>
                    <a:pt x="269684" y="95161"/>
                  </a:lnTo>
                  <a:lnTo>
                    <a:pt x="270573" y="80416"/>
                  </a:lnTo>
                  <a:close/>
                </a:path>
                <a:path w="346710" h="1052829">
                  <a:moveTo>
                    <a:pt x="274815" y="941717"/>
                  </a:moveTo>
                  <a:lnTo>
                    <a:pt x="274586" y="936713"/>
                  </a:lnTo>
                  <a:lnTo>
                    <a:pt x="269227" y="944333"/>
                  </a:lnTo>
                  <a:lnTo>
                    <a:pt x="273697" y="943368"/>
                  </a:lnTo>
                  <a:lnTo>
                    <a:pt x="274815" y="941717"/>
                  </a:lnTo>
                  <a:close/>
                </a:path>
                <a:path w="346710" h="1052829">
                  <a:moveTo>
                    <a:pt x="277266" y="436245"/>
                  </a:moveTo>
                  <a:lnTo>
                    <a:pt x="272580" y="441248"/>
                  </a:lnTo>
                  <a:lnTo>
                    <a:pt x="267893" y="436245"/>
                  </a:lnTo>
                  <a:lnTo>
                    <a:pt x="267893" y="445046"/>
                  </a:lnTo>
                  <a:lnTo>
                    <a:pt x="269011" y="444817"/>
                  </a:lnTo>
                  <a:lnTo>
                    <a:pt x="272808" y="452907"/>
                  </a:lnTo>
                  <a:lnTo>
                    <a:pt x="275488" y="450049"/>
                  </a:lnTo>
                  <a:lnTo>
                    <a:pt x="277266" y="447433"/>
                  </a:lnTo>
                  <a:lnTo>
                    <a:pt x="277266" y="436245"/>
                  </a:lnTo>
                  <a:close/>
                </a:path>
                <a:path w="346710" h="1052829">
                  <a:moveTo>
                    <a:pt x="278574" y="910551"/>
                  </a:moveTo>
                  <a:lnTo>
                    <a:pt x="277545" y="912685"/>
                  </a:lnTo>
                  <a:lnTo>
                    <a:pt x="275932" y="916254"/>
                  </a:lnTo>
                  <a:lnTo>
                    <a:pt x="276123" y="916876"/>
                  </a:lnTo>
                  <a:lnTo>
                    <a:pt x="276301" y="916254"/>
                  </a:lnTo>
                  <a:lnTo>
                    <a:pt x="278574" y="910551"/>
                  </a:lnTo>
                  <a:close/>
                </a:path>
                <a:path w="346710" h="1052829">
                  <a:moveTo>
                    <a:pt x="281736" y="416026"/>
                  </a:moveTo>
                  <a:lnTo>
                    <a:pt x="278828" y="414121"/>
                  </a:lnTo>
                  <a:lnTo>
                    <a:pt x="277266" y="411035"/>
                  </a:lnTo>
                  <a:lnTo>
                    <a:pt x="277266" y="415785"/>
                  </a:lnTo>
                  <a:lnTo>
                    <a:pt x="276148" y="417207"/>
                  </a:lnTo>
                  <a:lnTo>
                    <a:pt x="276377" y="421970"/>
                  </a:lnTo>
                  <a:lnTo>
                    <a:pt x="281279" y="424357"/>
                  </a:lnTo>
                  <a:lnTo>
                    <a:pt x="281279" y="421500"/>
                  </a:lnTo>
                  <a:lnTo>
                    <a:pt x="281736" y="422694"/>
                  </a:lnTo>
                  <a:lnTo>
                    <a:pt x="281736" y="416026"/>
                  </a:lnTo>
                  <a:close/>
                </a:path>
                <a:path w="346710" h="1052829">
                  <a:moveTo>
                    <a:pt x="282625" y="25209"/>
                  </a:moveTo>
                  <a:lnTo>
                    <a:pt x="277939" y="30213"/>
                  </a:lnTo>
                  <a:lnTo>
                    <a:pt x="273253" y="25209"/>
                  </a:lnTo>
                  <a:lnTo>
                    <a:pt x="273253" y="34010"/>
                  </a:lnTo>
                  <a:lnTo>
                    <a:pt x="274370" y="33782"/>
                  </a:lnTo>
                  <a:lnTo>
                    <a:pt x="278168" y="41871"/>
                  </a:lnTo>
                  <a:lnTo>
                    <a:pt x="280847" y="39014"/>
                  </a:lnTo>
                  <a:lnTo>
                    <a:pt x="282625" y="36398"/>
                  </a:lnTo>
                  <a:lnTo>
                    <a:pt x="282625" y="25209"/>
                  </a:lnTo>
                  <a:close/>
                </a:path>
                <a:path w="346710" h="1052829">
                  <a:moveTo>
                    <a:pt x="283959" y="912685"/>
                  </a:moveTo>
                  <a:lnTo>
                    <a:pt x="280619" y="913409"/>
                  </a:lnTo>
                  <a:lnTo>
                    <a:pt x="279946" y="910551"/>
                  </a:lnTo>
                  <a:lnTo>
                    <a:pt x="276123" y="916876"/>
                  </a:lnTo>
                  <a:lnTo>
                    <a:pt x="279057" y="926236"/>
                  </a:lnTo>
                  <a:lnTo>
                    <a:pt x="280619" y="919340"/>
                  </a:lnTo>
                  <a:lnTo>
                    <a:pt x="283959" y="922680"/>
                  </a:lnTo>
                  <a:lnTo>
                    <a:pt x="283959" y="919340"/>
                  </a:lnTo>
                  <a:lnTo>
                    <a:pt x="283959" y="913409"/>
                  </a:lnTo>
                  <a:lnTo>
                    <a:pt x="283959" y="912685"/>
                  </a:lnTo>
                  <a:close/>
                </a:path>
                <a:path w="346710" h="1052829">
                  <a:moveTo>
                    <a:pt x="287096" y="5003"/>
                  </a:moveTo>
                  <a:lnTo>
                    <a:pt x="284187" y="3098"/>
                  </a:lnTo>
                  <a:lnTo>
                    <a:pt x="282625" y="0"/>
                  </a:lnTo>
                  <a:lnTo>
                    <a:pt x="282625" y="4762"/>
                  </a:lnTo>
                  <a:lnTo>
                    <a:pt x="281508" y="6184"/>
                  </a:lnTo>
                  <a:lnTo>
                    <a:pt x="281736" y="10934"/>
                  </a:lnTo>
                  <a:lnTo>
                    <a:pt x="286639" y="13322"/>
                  </a:lnTo>
                  <a:lnTo>
                    <a:pt x="286639" y="10464"/>
                  </a:lnTo>
                  <a:lnTo>
                    <a:pt x="287096" y="11658"/>
                  </a:lnTo>
                  <a:lnTo>
                    <a:pt x="287096" y="5003"/>
                  </a:lnTo>
                  <a:close/>
                </a:path>
                <a:path w="346710" h="1052829">
                  <a:moveTo>
                    <a:pt x="290664" y="482155"/>
                  </a:moveTo>
                  <a:lnTo>
                    <a:pt x="287096" y="487159"/>
                  </a:lnTo>
                  <a:lnTo>
                    <a:pt x="285305" y="483349"/>
                  </a:lnTo>
                  <a:lnTo>
                    <a:pt x="286016" y="487730"/>
                  </a:lnTo>
                  <a:lnTo>
                    <a:pt x="286804" y="489445"/>
                  </a:lnTo>
                  <a:lnTo>
                    <a:pt x="287540" y="493814"/>
                  </a:lnTo>
                  <a:lnTo>
                    <a:pt x="290664" y="490486"/>
                  </a:lnTo>
                  <a:lnTo>
                    <a:pt x="290664" y="482155"/>
                  </a:lnTo>
                  <a:close/>
                </a:path>
                <a:path w="346710" h="1052829">
                  <a:moveTo>
                    <a:pt x="291553" y="525678"/>
                  </a:moveTo>
                  <a:lnTo>
                    <a:pt x="291261" y="526199"/>
                  </a:lnTo>
                  <a:lnTo>
                    <a:pt x="290436" y="525919"/>
                  </a:lnTo>
                  <a:lnTo>
                    <a:pt x="288874" y="524256"/>
                  </a:lnTo>
                  <a:lnTo>
                    <a:pt x="289547" y="529475"/>
                  </a:lnTo>
                  <a:lnTo>
                    <a:pt x="291223" y="526288"/>
                  </a:lnTo>
                  <a:lnTo>
                    <a:pt x="291553" y="526288"/>
                  </a:lnTo>
                  <a:lnTo>
                    <a:pt x="291553" y="525678"/>
                  </a:lnTo>
                  <a:close/>
                </a:path>
                <a:path w="346710" h="1052829">
                  <a:moveTo>
                    <a:pt x="296024" y="71120"/>
                  </a:moveTo>
                  <a:lnTo>
                    <a:pt x="292455" y="76123"/>
                  </a:lnTo>
                  <a:lnTo>
                    <a:pt x="290664" y="72313"/>
                  </a:lnTo>
                  <a:lnTo>
                    <a:pt x="291376" y="76695"/>
                  </a:lnTo>
                  <a:lnTo>
                    <a:pt x="292163" y="78397"/>
                  </a:lnTo>
                  <a:lnTo>
                    <a:pt x="292900" y="82765"/>
                  </a:lnTo>
                  <a:lnTo>
                    <a:pt x="296024" y="79451"/>
                  </a:lnTo>
                  <a:lnTo>
                    <a:pt x="296024" y="71120"/>
                  </a:lnTo>
                  <a:close/>
                </a:path>
                <a:path w="346710" h="1052829">
                  <a:moveTo>
                    <a:pt x="296913" y="114642"/>
                  </a:moveTo>
                  <a:lnTo>
                    <a:pt x="296621" y="115176"/>
                  </a:lnTo>
                  <a:lnTo>
                    <a:pt x="295795" y="114896"/>
                  </a:lnTo>
                  <a:lnTo>
                    <a:pt x="294233" y="113233"/>
                  </a:lnTo>
                  <a:lnTo>
                    <a:pt x="294906" y="118465"/>
                  </a:lnTo>
                  <a:lnTo>
                    <a:pt x="296583" y="115265"/>
                  </a:lnTo>
                  <a:lnTo>
                    <a:pt x="296913" y="115265"/>
                  </a:lnTo>
                  <a:lnTo>
                    <a:pt x="296913" y="114642"/>
                  </a:lnTo>
                  <a:close/>
                </a:path>
                <a:path w="346710" h="1052829">
                  <a:moveTo>
                    <a:pt x="297802" y="528294"/>
                  </a:moveTo>
                  <a:lnTo>
                    <a:pt x="291553" y="526288"/>
                  </a:lnTo>
                  <a:lnTo>
                    <a:pt x="291553" y="530910"/>
                  </a:lnTo>
                  <a:lnTo>
                    <a:pt x="295567" y="530910"/>
                  </a:lnTo>
                  <a:lnTo>
                    <a:pt x="297802" y="535190"/>
                  </a:lnTo>
                  <a:lnTo>
                    <a:pt x="297802" y="528294"/>
                  </a:lnTo>
                  <a:close/>
                </a:path>
                <a:path w="346710" h="1052829">
                  <a:moveTo>
                    <a:pt x="301383" y="431495"/>
                  </a:moveTo>
                  <a:lnTo>
                    <a:pt x="299046" y="434809"/>
                  </a:lnTo>
                  <a:lnTo>
                    <a:pt x="299758" y="433336"/>
                  </a:lnTo>
                  <a:lnTo>
                    <a:pt x="300050" y="431431"/>
                  </a:lnTo>
                  <a:lnTo>
                    <a:pt x="296468" y="433387"/>
                  </a:lnTo>
                  <a:lnTo>
                    <a:pt x="295579" y="437197"/>
                  </a:lnTo>
                  <a:lnTo>
                    <a:pt x="299504" y="435483"/>
                  </a:lnTo>
                  <a:lnTo>
                    <a:pt x="301383" y="431495"/>
                  </a:lnTo>
                  <a:close/>
                </a:path>
                <a:path w="346710" h="1052829">
                  <a:moveTo>
                    <a:pt x="303161" y="539953"/>
                  </a:moveTo>
                  <a:lnTo>
                    <a:pt x="300824" y="543267"/>
                  </a:lnTo>
                  <a:lnTo>
                    <a:pt x="301536" y="541807"/>
                  </a:lnTo>
                  <a:lnTo>
                    <a:pt x="301828" y="539889"/>
                  </a:lnTo>
                  <a:lnTo>
                    <a:pt x="298246" y="541858"/>
                  </a:lnTo>
                  <a:lnTo>
                    <a:pt x="297357" y="545668"/>
                  </a:lnTo>
                  <a:lnTo>
                    <a:pt x="301282" y="543941"/>
                  </a:lnTo>
                  <a:lnTo>
                    <a:pt x="303161" y="539953"/>
                  </a:lnTo>
                  <a:close/>
                </a:path>
                <a:path w="346710" h="1052829">
                  <a:moveTo>
                    <a:pt x="303161" y="117271"/>
                  </a:moveTo>
                  <a:lnTo>
                    <a:pt x="296913" y="115265"/>
                  </a:lnTo>
                  <a:lnTo>
                    <a:pt x="296913" y="119875"/>
                  </a:lnTo>
                  <a:lnTo>
                    <a:pt x="300926" y="119875"/>
                  </a:lnTo>
                  <a:lnTo>
                    <a:pt x="303161" y="124167"/>
                  </a:lnTo>
                  <a:lnTo>
                    <a:pt x="303161" y="117271"/>
                  </a:lnTo>
                  <a:close/>
                </a:path>
                <a:path w="346710" h="1052829">
                  <a:moveTo>
                    <a:pt x="306743" y="20459"/>
                  </a:moveTo>
                  <a:lnTo>
                    <a:pt x="304406" y="23774"/>
                  </a:lnTo>
                  <a:lnTo>
                    <a:pt x="305117" y="22301"/>
                  </a:lnTo>
                  <a:lnTo>
                    <a:pt x="305409" y="20396"/>
                  </a:lnTo>
                  <a:lnTo>
                    <a:pt x="301828" y="22352"/>
                  </a:lnTo>
                  <a:lnTo>
                    <a:pt x="300939" y="26162"/>
                  </a:lnTo>
                  <a:lnTo>
                    <a:pt x="304863" y="24447"/>
                  </a:lnTo>
                  <a:lnTo>
                    <a:pt x="306743" y="20459"/>
                  </a:lnTo>
                  <a:close/>
                </a:path>
                <a:path w="346710" h="1052829">
                  <a:moveTo>
                    <a:pt x="308749" y="448627"/>
                  </a:moveTo>
                  <a:lnTo>
                    <a:pt x="302501" y="452196"/>
                  </a:lnTo>
                  <a:lnTo>
                    <a:pt x="299593" y="455282"/>
                  </a:lnTo>
                  <a:lnTo>
                    <a:pt x="299593" y="460032"/>
                  </a:lnTo>
                  <a:lnTo>
                    <a:pt x="299593" y="461695"/>
                  </a:lnTo>
                  <a:lnTo>
                    <a:pt x="301155" y="462178"/>
                  </a:lnTo>
                  <a:lnTo>
                    <a:pt x="301383" y="463842"/>
                  </a:lnTo>
                  <a:lnTo>
                    <a:pt x="303606" y="461937"/>
                  </a:lnTo>
                  <a:lnTo>
                    <a:pt x="307187" y="462407"/>
                  </a:lnTo>
                  <a:lnTo>
                    <a:pt x="307187" y="455993"/>
                  </a:lnTo>
                  <a:lnTo>
                    <a:pt x="308749" y="448627"/>
                  </a:lnTo>
                  <a:close/>
                </a:path>
                <a:path w="346710" h="1052829">
                  <a:moveTo>
                    <a:pt x="310311" y="491909"/>
                  </a:moveTo>
                  <a:lnTo>
                    <a:pt x="306514" y="495477"/>
                  </a:lnTo>
                  <a:lnTo>
                    <a:pt x="305841" y="493344"/>
                  </a:lnTo>
                  <a:lnTo>
                    <a:pt x="305841" y="497382"/>
                  </a:lnTo>
                  <a:lnTo>
                    <a:pt x="304723" y="494055"/>
                  </a:lnTo>
                  <a:lnTo>
                    <a:pt x="304050" y="498094"/>
                  </a:lnTo>
                  <a:lnTo>
                    <a:pt x="308521" y="499986"/>
                  </a:lnTo>
                  <a:lnTo>
                    <a:pt x="309194" y="497852"/>
                  </a:lnTo>
                  <a:lnTo>
                    <a:pt x="310311" y="496671"/>
                  </a:lnTo>
                  <a:lnTo>
                    <a:pt x="310311" y="491909"/>
                  </a:lnTo>
                  <a:close/>
                </a:path>
                <a:path w="346710" h="1052829">
                  <a:moveTo>
                    <a:pt x="314109" y="37592"/>
                  </a:moveTo>
                  <a:lnTo>
                    <a:pt x="311645" y="39027"/>
                  </a:lnTo>
                  <a:lnTo>
                    <a:pt x="307860" y="41160"/>
                  </a:lnTo>
                  <a:lnTo>
                    <a:pt x="304952" y="44259"/>
                  </a:lnTo>
                  <a:lnTo>
                    <a:pt x="304952" y="49009"/>
                  </a:lnTo>
                  <a:lnTo>
                    <a:pt x="304952" y="50685"/>
                  </a:lnTo>
                  <a:lnTo>
                    <a:pt x="306514" y="51155"/>
                  </a:lnTo>
                  <a:lnTo>
                    <a:pt x="306743" y="52819"/>
                  </a:lnTo>
                  <a:lnTo>
                    <a:pt x="308965" y="50901"/>
                  </a:lnTo>
                  <a:lnTo>
                    <a:pt x="312547" y="51384"/>
                  </a:lnTo>
                  <a:lnTo>
                    <a:pt x="312547" y="44970"/>
                  </a:lnTo>
                  <a:lnTo>
                    <a:pt x="314109" y="37592"/>
                  </a:lnTo>
                  <a:close/>
                </a:path>
                <a:path w="346710" h="1052829">
                  <a:moveTo>
                    <a:pt x="315671" y="80886"/>
                  </a:moveTo>
                  <a:lnTo>
                    <a:pt x="311873" y="84455"/>
                  </a:lnTo>
                  <a:lnTo>
                    <a:pt x="311200" y="82308"/>
                  </a:lnTo>
                  <a:lnTo>
                    <a:pt x="311200" y="86347"/>
                  </a:lnTo>
                  <a:lnTo>
                    <a:pt x="310083" y="83032"/>
                  </a:lnTo>
                  <a:lnTo>
                    <a:pt x="309410" y="87071"/>
                  </a:lnTo>
                  <a:lnTo>
                    <a:pt x="313880" y="88963"/>
                  </a:lnTo>
                  <a:lnTo>
                    <a:pt x="314553" y="86817"/>
                  </a:lnTo>
                  <a:lnTo>
                    <a:pt x="315671" y="85648"/>
                  </a:lnTo>
                  <a:lnTo>
                    <a:pt x="315671" y="80886"/>
                  </a:lnTo>
                  <a:close/>
                </a:path>
                <a:path w="346710" h="1052829">
                  <a:moveTo>
                    <a:pt x="331965" y="509752"/>
                  </a:moveTo>
                  <a:lnTo>
                    <a:pt x="331736" y="504748"/>
                  </a:lnTo>
                  <a:lnTo>
                    <a:pt x="326377" y="512368"/>
                  </a:lnTo>
                  <a:lnTo>
                    <a:pt x="330847" y="511403"/>
                  </a:lnTo>
                  <a:lnTo>
                    <a:pt x="331965" y="509752"/>
                  </a:lnTo>
                  <a:close/>
                </a:path>
                <a:path w="346710" h="1052829">
                  <a:moveTo>
                    <a:pt x="335724" y="478586"/>
                  </a:moveTo>
                  <a:lnTo>
                    <a:pt x="334683" y="480733"/>
                  </a:lnTo>
                  <a:lnTo>
                    <a:pt x="333082" y="484289"/>
                  </a:lnTo>
                  <a:lnTo>
                    <a:pt x="333273" y="484936"/>
                  </a:lnTo>
                  <a:lnTo>
                    <a:pt x="333463" y="484289"/>
                  </a:lnTo>
                  <a:lnTo>
                    <a:pt x="335724" y="478586"/>
                  </a:lnTo>
                  <a:close/>
                </a:path>
                <a:path w="346710" h="1052829">
                  <a:moveTo>
                    <a:pt x="337324" y="98729"/>
                  </a:moveTo>
                  <a:lnTo>
                    <a:pt x="337096" y="93726"/>
                  </a:lnTo>
                  <a:lnTo>
                    <a:pt x="331736" y="101333"/>
                  </a:lnTo>
                  <a:lnTo>
                    <a:pt x="336207" y="100380"/>
                  </a:lnTo>
                  <a:lnTo>
                    <a:pt x="337324" y="98729"/>
                  </a:lnTo>
                  <a:close/>
                </a:path>
                <a:path w="346710" h="1052829">
                  <a:moveTo>
                    <a:pt x="337515" y="587057"/>
                  </a:moveTo>
                  <a:lnTo>
                    <a:pt x="336486" y="589191"/>
                  </a:lnTo>
                  <a:lnTo>
                    <a:pt x="334873" y="592759"/>
                  </a:lnTo>
                  <a:lnTo>
                    <a:pt x="335064" y="593394"/>
                  </a:lnTo>
                  <a:lnTo>
                    <a:pt x="335241" y="592759"/>
                  </a:lnTo>
                  <a:lnTo>
                    <a:pt x="337515" y="587057"/>
                  </a:lnTo>
                  <a:close/>
                </a:path>
                <a:path w="346710" h="1052829">
                  <a:moveTo>
                    <a:pt x="341083" y="67551"/>
                  </a:moveTo>
                  <a:lnTo>
                    <a:pt x="340055" y="69697"/>
                  </a:lnTo>
                  <a:lnTo>
                    <a:pt x="338442" y="73266"/>
                  </a:lnTo>
                  <a:lnTo>
                    <a:pt x="338632" y="73888"/>
                  </a:lnTo>
                  <a:lnTo>
                    <a:pt x="338810" y="73266"/>
                  </a:lnTo>
                  <a:lnTo>
                    <a:pt x="341083" y="67551"/>
                  </a:lnTo>
                  <a:close/>
                </a:path>
                <a:path w="346710" h="1052829">
                  <a:moveTo>
                    <a:pt x="341109" y="480733"/>
                  </a:moveTo>
                  <a:lnTo>
                    <a:pt x="337769" y="481444"/>
                  </a:lnTo>
                  <a:lnTo>
                    <a:pt x="337096" y="478586"/>
                  </a:lnTo>
                  <a:lnTo>
                    <a:pt x="333273" y="484936"/>
                  </a:lnTo>
                  <a:lnTo>
                    <a:pt x="336207" y="494284"/>
                  </a:lnTo>
                  <a:lnTo>
                    <a:pt x="337769" y="487387"/>
                  </a:lnTo>
                  <a:lnTo>
                    <a:pt x="341109" y="490715"/>
                  </a:lnTo>
                  <a:lnTo>
                    <a:pt x="341109" y="487387"/>
                  </a:lnTo>
                  <a:lnTo>
                    <a:pt x="341109" y="481444"/>
                  </a:lnTo>
                  <a:lnTo>
                    <a:pt x="341109" y="480733"/>
                  </a:lnTo>
                  <a:close/>
                </a:path>
                <a:path w="346710" h="1052829">
                  <a:moveTo>
                    <a:pt x="342900" y="589191"/>
                  </a:moveTo>
                  <a:lnTo>
                    <a:pt x="339559" y="589915"/>
                  </a:lnTo>
                  <a:lnTo>
                    <a:pt x="338886" y="587057"/>
                  </a:lnTo>
                  <a:lnTo>
                    <a:pt x="335064" y="593394"/>
                  </a:lnTo>
                  <a:lnTo>
                    <a:pt x="337997" y="602754"/>
                  </a:lnTo>
                  <a:lnTo>
                    <a:pt x="339559" y="595858"/>
                  </a:lnTo>
                  <a:lnTo>
                    <a:pt x="342900" y="599186"/>
                  </a:lnTo>
                  <a:lnTo>
                    <a:pt x="342900" y="595858"/>
                  </a:lnTo>
                  <a:lnTo>
                    <a:pt x="342900" y="589915"/>
                  </a:lnTo>
                  <a:lnTo>
                    <a:pt x="342900" y="589191"/>
                  </a:lnTo>
                  <a:close/>
                </a:path>
                <a:path w="346710" h="1052829">
                  <a:moveTo>
                    <a:pt x="346468" y="69697"/>
                  </a:moveTo>
                  <a:lnTo>
                    <a:pt x="343128" y="70408"/>
                  </a:lnTo>
                  <a:lnTo>
                    <a:pt x="342455" y="67551"/>
                  </a:lnTo>
                  <a:lnTo>
                    <a:pt x="338632" y="73888"/>
                  </a:lnTo>
                  <a:lnTo>
                    <a:pt x="341566" y="83248"/>
                  </a:lnTo>
                  <a:lnTo>
                    <a:pt x="343128" y="76352"/>
                  </a:lnTo>
                  <a:lnTo>
                    <a:pt x="346468" y="79679"/>
                  </a:lnTo>
                  <a:lnTo>
                    <a:pt x="346468" y="76352"/>
                  </a:lnTo>
                  <a:lnTo>
                    <a:pt x="346468" y="70408"/>
                  </a:lnTo>
                  <a:lnTo>
                    <a:pt x="346468" y="69697"/>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0" name="object 40"/>
            <p:cNvSpPr/>
            <p:nvPr/>
          </p:nvSpPr>
          <p:spPr>
            <a:xfrm>
              <a:off x="3471367" y="7709928"/>
              <a:ext cx="320675" cy="569595"/>
            </a:xfrm>
            <a:custGeom>
              <a:avLst/>
              <a:gdLst/>
              <a:ahLst/>
              <a:cxnLst/>
              <a:rect l="l" t="t" r="r" b="b"/>
              <a:pathLst>
                <a:path w="320675" h="569595">
                  <a:moveTo>
                    <a:pt x="5803" y="170789"/>
                  </a:moveTo>
                  <a:lnTo>
                    <a:pt x="3467" y="174104"/>
                  </a:lnTo>
                  <a:lnTo>
                    <a:pt x="4178" y="172643"/>
                  </a:lnTo>
                  <a:lnTo>
                    <a:pt x="4470" y="170726"/>
                  </a:lnTo>
                  <a:lnTo>
                    <a:pt x="889" y="172694"/>
                  </a:lnTo>
                  <a:lnTo>
                    <a:pt x="0" y="176491"/>
                  </a:lnTo>
                  <a:lnTo>
                    <a:pt x="3924" y="174777"/>
                  </a:lnTo>
                  <a:lnTo>
                    <a:pt x="5803" y="170789"/>
                  </a:lnTo>
                  <a:close/>
                </a:path>
                <a:path w="320675" h="569595">
                  <a:moveTo>
                    <a:pt x="40157" y="217893"/>
                  </a:moveTo>
                  <a:lnTo>
                    <a:pt x="39128" y="220027"/>
                  </a:lnTo>
                  <a:lnTo>
                    <a:pt x="37515" y="223596"/>
                  </a:lnTo>
                  <a:lnTo>
                    <a:pt x="37706" y="224231"/>
                  </a:lnTo>
                  <a:lnTo>
                    <a:pt x="37884" y="223596"/>
                  </a:lnTo>
                  <a:lnTo>
                    <a:pt x="40157" y="217893"/>
                  </a:lnTo>
                  <a:close/>
                </a:path>
                <a:path w="320675" h="569595">
                  <a:moveTo>
                    <a:pt x="45542" y="220027"/>
                  </a:moveTo>
                  <a:lnTo>
                    <a:pt x="42202" y="220751"/>
                  </a:lnTo>
                  <a:lnTo>
                    <a:pt x="41529" y="217893"/>
                  </a:lnTo>
                  <a:lnTo>
                    <a:pt x="37706" y="224231"/>
                  </a:lnTo>
                  <a:lnTo>
                    <a:pt x="40640" y="233591"/>
                  </a:lnTo>
                  <a:lnTo>
                    <a:pt x="42202" y="226695"/>
                  </a:lnTo>
                  <a:lnTo>
                    <a:pt x="45542" y="230022"/>
                  </a:lnTo>
                  <a:lnTo>
                    <a:pt x="45542" y="226695"/>
                  </a:lnTo>
                  <a:lnTo>
                    <a:pt x="45542" y="220751"/>
                  </a:lnTo>
                  <a:lnTo>
                    <a:pt x="45542" y="220027"/>
                  </a:lnTo>
                  <a:close/>
                </a:path>
                <a:path w="320675" h="569595">
                  <a:moveTo>
                    <a:pt x="98234" y="294487"/>
                  </a:moveTo>
                  <a:lnTo>
                    <a:pt x="94437" y="298043"/>
                  </a:lnTo>
                  <a:lnTo>
                    <a:pt x="93764" y="295897"/>
                  </a:lnTo>
                  <a:lnTo>
                    <a:pt x="93764" y="299935"/>
                  </a:lnTo>
                  <a:lnTo>
                    <a:pt x="92646" y="296621"/>
                  </a:lnTo>
                  <a:lnTo>
                    <a:pt x="91973" y="300659"/>
                  </a:lnTo>
                  <a:lnTo>
                    <a:pt x="96443" y="302564"/>
                  </a:lnTo>
                  <a:lnTo>
                    <a:pt x="97116" y="300418"/>
                  </a:lnTo>
                  <a:lnTo>
                    <a:pt x="98234" y="299237"/>
                  </a:lnTo>
                  <a:lnTo>
                    <a:pt x="98234" y="294487"/>
                  </a:lnTo>
                  <a:close/>
                </a:path>
                <a:path w="320675" h="569595">
                  <a:moveTo>
                    <a:pt x="100457" y="361556"/>
                  </a:moveTo>
                  <a:lnTo>
                    <a:pt x="96659" y="358940"/>
                  </a:lnTo>
                  <a:lnTo>
                    <a:pt x="95986" y="361556"/>
                  </a:lnTo>
                  <a:lnTo>
                    <a:pt x="92417" y="358698"/>
                  </a:lnTo>
                  <a:lnTo>
                    <a:pt x="94653" y="363448"/>
                  </a:lnTo>
                  <a:lnTo>
                    <a:pt x="92862" y="363931"/>
                  </a:lnTo>
                  <a:lnTo>
                    <a:pt x="96888" y="367258"/>
                  </a:lnTo>
                  <a:lnTo>
                    <a:pt x="100457" y="361556"/>
                  </a:lnTo>
                  <a:close/>
                </a:path>
                <a:path w="320675" h="569595">
                  <a:moveTo>
                    <a:pt x="101803" y="323977"/>
                  </a:moveTo>
                  <a:lnTo>
                    <a:pt x="90195" y="321119"/>
                  </a:lnTo>
                  <a:lnTo>
                    <a:pt x="97332" y="336804"/>
                  </a:lnTo>
                  <a:lnTo>
                    <a:pt x="100914" y="338721"/>
                  </a:lnTo>
                  <a:lnTo>
                    <a:pt x="101803" y="323977"/>
                  </a:lnTo>
                  <a:close/>
                </a:path>
                <a:path w="320675" h="569595">
                  <a:moveTo>
                    <a:pt x="113855" y="268782"/>
                  </a:moveTo>
                  <a:lnTo>
                    <a:pt x="109169" y="273786"/>
                  </a:lnTo>
                  <a:lnTo>
                    <a:pt x="104482" y="268782"/>
                  </a:lnTo>
                  <a:lnTo>
                    <a:pt x="104482" y="277583"/>
                  </a:lnTo>
                  <a:lnTo>
                    <a:pt x="105600" y="277342"/>
                  </a:lnTo>
                  <a:lnTo>
                    <a:pt x="109397" y="285432"/>
                  </a:lnTo>
                  <a:lnTo>
                    <a:pt x="112077" y="282575"/>
                  </a:lnTo>
                  <a:lnTo>
                    <a:pt x="113855" y="279971"/>
                  </a:lnTo>
                  <a:lnTo>
                    <a:pt x="113855" y="268782"/>
                  </a:lnTo>
                  <a:close/>
                </a:path>
                <a:path w="320675" h="569595">
                  <a:moveTo>
                    <a:pt x="114744" y="563270"/>
                  </a:moveTo>
                  <a:lnTo>
                    <a:pt x="110947" y="560641"/>
                  </a:lnTo>
                  <a:lnTo>
                    <a:pt x="110274" y="563270"/>
                  </a:lnTo>
                  <a:lnTo>
                    <a:pt x="106705" y="560412"/>
                  </a:lnTo>
                  <a:lnTo>
                    <a:pt x="108940" y="565162"/>
                  </a:lnTo>
                  <a:lnTo>
                    <a:pt x="107149" y="565645"/>
                  </a:lnTo>
                  <a:lnTo>
                    <a:pt x="111175" y="568972"/>
                  </a:lnTo>
                  <a:lnTo>
                    <a:pt x="114744" y="563270"/>
                  </a:lnTo>
                  <a:close/>
                </a:path>
                <a:path w="320675" h="569595">
                  <a:moveTo>
                    <a:pt x="116090" y="525691"/>
                  </a:moveTo>
                  <a:lnTo>
                    <a:pt x="104482" y="522820"/>
                  </a:lnTo>
                  <a:lnTo>
                    <a:pt x="111620" y="538518"/>
                  </a:lnTo>
                  <a:lnTo>
                    <a:pt x="115201" y="540423"/>
                  </a:lnTo>
                  <a:lnTo>
                    <a:pt x="116090" y="525691"/>
                  </a:lnTo>
                  <a:close/>
                </a:path>
                <a:path w="320675" h="569595">
                  <a:moveTo>
                    <a:pt x="118325" y="248577"/>
                  </a:moveTo>
                  <a:lnTo>
                    <a:pt x="115417" y="246659"/>
                  </a:lnTo>
                  <a:lnTo>
                    <a:pt x="113855" y="243573"/>
                  </a:lnTo>
                  <a:lnTo>
                    <a:pt x="113855" y="248335"/>
                  </a:lnTo>
                  <a:lnTo>
                    <a:pt x="112737" y="249758"/>
                  </a:lnTo>
                  <a:lnTo>
                    <a:pt x="112966" y="254520"/>
                  </a:lnTo>
                  <a:lnTo>
                    <a:pt x="117868" y="256895"/>
                  </a:lnTo>
                  <a:lnTo>
                    <a:pt x="117868" y="254038"/>
                  </a:lnTo>
                  <a:lnTo>
                    <a:pt x="118325" y="255231"/>
                  </a:lnTo>
                  <a:lnTo>
                    <a:pt x="118325" y="248577"/>
                  </a:lnTo>
                  <a:close/>
                </a:path>
                <a:path w="320675" h="569595">
                  <a:moveTo>
                    <a:pt x="127254" y="314693"/>
                  </a:moveTo>
                  <a:lnTo>
                    <a:pt x="123685" y="319684"/>
                  </a:lnTo>
                  <a:lnTo>
                    <a:pt x="121894" y="315887"/>
                  </a:lnTo>
                  <a:lnTo>
                    <a:pt x="122605" y="320268"/>
                  </a:lnTo>
                  <a:lnTo>
                    <a:pt x="123393" y="321983"/>
                  </a:lnTo>
                  <a:lnTo>
                    <a:pt x="124129" y="326351"/>
                  </a:lnTo>
                  <a:lnTo>
                    <a:pt x="127254" y="323024"/>
                  </a:lnTo>
                  <a:lnTo>
                    <a:pt x="127254" y="314693"/>
                  </a:lnTo>
                  <a:close/>
                </a:path>
                <a:path w="320675" h="569595">
                  <a:moveTo>
                    <a:pt x="128143" y="470496"/>
                  </a:moveTo>
                  <a:lnTo>
                    <a:pt x="123456" y="475488"/>
                  </a:lnTo>
                  <a:lnTo>
                    <a:pt x="118770" y="470496"/>
                  </a:lnTo>
                  <a:lnTo>
                    <a:pt x="118770" y="479298"/>
                  </a:lnTo>
                  <a:lnTo>
                    <a:pt x="119888" y="479056"/>
                  </a:lnTo>
                  <a:lnTo>
                    <a:pt x="123685" y="487146"/>
                  </a:lnTo>
                  <a:lnTo>
                    <a:pt x="126365" y="484289"/>
                  </a:lnTo>
                  <a:lnTo>
                    <a:pt x="128143" y="481672"/>
                  </a:lnTo>
                  <a:lnTo>
                    <a:pt x="128143" y="470496"/>
                  </a:lnTo>
                  <a:close/>
                </a:path>
                <a:path w="320675" h="569595">
                  <a:moveTo>
                    <a:pt x="128143" y="358457"/>
                  </a:moveTo>
                  <a:lnTo>
                    <a:pt x="127889" y="358749"/>
                  </a:lnTo>
                  <a:lnTo>
                    <a:pt x="127025" y="358457"/>
                  </a:lnTo>
                  <a:lnTo>
                    <a:pt x="125463" y="356793"/>
                  </a:lnTo>
                  <a:lnTo>
                    <a:pt x="126136" y="362026"/>
                  </a:lnTo>
                  <a:lnTo>
                    <a:pt x="127825" y="358825"/>
                  </a:lnTo>
                  <a:lnTo>
                    <a:pt x="128143" y="358825"/>
                  </a:lnTo>
                  <a:lnTo>
                    <a:pt x="128143" y="358457"/>
                  </a:lnTo>
                  <a:close/>
                </a:path>
                <a:path w="320675" h="569595">
                  <a:moveTo>
                    <a:pt x="132613" y="450291"/>
                  </a:moveTo>
                  <a:lnTo>
                    <a:pt x="129705" y="448373"/>
                  </a:lnTo>
                  <a:lnTo>
                    <a:pt x="128143" y="445287"/>
                  </a:lnTo>
                  <a:lnTo>
                    <a:pt x="128143" y="450037"/>
                  </a:lnTo>
                  <a:lnTo>
                    <a:pt x="127025" y="451472"/>
                  </a:lnTo>
                  <a:lnTo>
                    <a:pt x="127254" y="456222"/>
                  </a:lnTo>
                  <a:lnTo>
                    <a:pt x="132156" y="458609"/>
                  </a:lnTo>
                  <a:lnTo>
                    <a:pt x="132156" y="455752"/>
                  </a:lnTo>
                  <a:lnTo>
                    <a:pt x="132613" y="456933"/>
                  </a:lnTo>
                  <a:lnTo>
                    <a:pt x="132613" y="450291"/>
                  </a:lnTo>
                  <a:close/>
                </a:path>
                <a:path w="320675" h="569595">
                  <a:moveTo>
                    <a:pt x="134391" y="360832"/>
                  </a:moveTo>
                  <a:lnTo>
                    <a:pt x="128143" y="358825"/>
                  </a:lnTo>
                  <a:lnTo>
                    <a:pt x="128143" y="363448"/>
                  </a:lnTo>
                  <a:lnTo>
                    <a:pt x="132156" y="363448"/>
                  </a:lnTo>
                  <a:lnTo>
                    <a:pt x="134391" y="367728"/>
                  </a:lnTo>
                  <a:lnTo>
                    <a:pt x="134391" y="360832"/>
                  </a:lnTo>
                  <a:close/>
                </a:path>
                <a:path w="320675" h="569595">
                  <a:moveTo>
                    <a:pt x="137960" y="264020"/>
                  </a:moveTo>
                  <a:lnTo>
                    <a:pt x="135623" y="267335"/>
                  </a:lnTo>
                  <a:lnTo>
                    <a:pt x="136334" y="265874"/>
                  </a:lnTo>
                  <a:lnTo>
                    <a:pt x="136626" y="263956"/>
                  </a:lnTo>
                  <a:lnTo>
                    <a:pt x="133045" y="265925"/>
                  </a:lnTo>
                  <a:lnTo>
                    <a:pt x="132156" y="269735"/>
                  </a:lnTo>
                  <a:lnTo>
                    <a:pt x="136080" y="268008"/>
                  </a:lnTo>
                  <a:lnTo>
                    <a:pt x="137960" y="264020"/>
                  </a:lnTo>
                  <a:close/>
                </a:path>
                <a:path w="320675" h="569595">
                  <a:moveTo>
                    <a:pt x="141541" y="516407"/>
                  </a:moveTo>
                  <a:lnTo>
                    <a:pt x="137972" y="521398"/>
                  </a:lnTo>
                  <a:lnTo>
                    <a:pt x="136182" y="517588"/>
                  </a:lnTo>
                  <a:lnTo>
                    <a:pt x="136893" y="521982"/>
                  </a:lnTo>
                  <a:lnTo>
                    <a:pt x="137680" y="523684"/>
                  </a:lnTo>
                  <a:lnTo>
                    <a:pt x="138417" y="528053"/>
                  </a:lnTo>
                  <a:lnTo>
                    <a:pt x="141541" y="524725"/>
                  </a:lnTo>
                  <a:lnTo>
                    <a:pt x="141541" y="516407"/>
                  </a:lnTo>
                  <a:close/>
                </a:path>
                <a:path w="320675" h="569595">
                  <a:moveTo>
                    <a:pt x="142430" y="559930"/>
                  </a:moveTo>
                  <a:lnTo>
                    <a:pt x="142151" y="560451"/>
                  </a:lnTo>
                  <a:lnTo>
                    <a:pt x="141312" y="560171"/>
                  </a:lnTo>
                  <a:lnTo>
                    <a:pt x="139750" y="558507"/>
                  </a:lnTo>
                  <a:lnTo>
                    <a:pt x="140423" y="563740"/>
                  </a:lnTo>
                  <a:lnTo>
                    <a:pt x="142113" y="560539"/>
                  </a:lnTo>
                  <a:lnTo>
                    <a:pt x="142430" y="560539"/>
                  </a:lnTo>
                  <a:lnTo>
                    <a:pt x="142430" y="559930"/>
                  </a:lnTo>
                  <a:close/>
                </a:path>
                <a:path w="320675" h="569595">
                  <a:moveTo>
                    <a:pt x="145338" y="281165"/>
                  </a:moveTo>
                  <a:lnTo>
                    <a:pt x="139090" y="284721"/>
                  </a:lnTo>
                  <a:lnTo>
                    <a:pt x="136182" y="287807"/>
                  </a:lnTo>
                  <a:lnTo>
                    <a:pt x="136182" y="292569"/>
                  </a:lnTo>
                  <a:lnTo>
                    <a:pt x="136182" y="294233"/>
                  </a:lnTo>
                  <a:lnTo>
                    <a:pt x="137744" y="294703"/>
                  </a:lnTo>
                  <a:lnTo>
                    <a:pt x="137972" y="296379"/>
                  </a:lnTo>
                  <a:lnTo>
                    <a:pt x="140195" y="294474"/>
                  </a:lnTo>
                  <a:lnTo>
                    <a:pt x="143776" y="294944"/>
                  </a:lnTo>
                  <a:lnTo>
                    <a:pt x="143776" y="288531"/>
                  </a:lnTo>
                  <a:lnTo>
                    <a:pt x="145338" y="281165"/>
                  </a:lnTo>
                  <a:close/>
                </a:path>
                <a:path w="320675" h="569595">
                  <a:moveTo>
                    <a:pt x="146456" y="201231"/>
                  </a:moveTo>
                  <a:lnTo>
                    <a:pt x="142659" y="204800"/>
                  </a:lnTo>
                  <a:lnTo>
                    <a:pt x="141986" y="202653"/>
                  </a:lnTo>
                  <a:lnTo>
                    <a:pt x="141986" y="206692"/>
                  </a:lnTo>
                  <a:lnTo>
                    <a:pt x="140868" y="203377"/>
                  </a:lnTo>
                  <a:lnTo>
                    <a:pt x="140195" y="207416"/>
                  </a:lnTo>
                  <a:lnTo>
                    <a:pt x="144665" y="209321"/>
                  </a:lnTo>
                  <a:lnTo>
                    <a:pt x="145338" y="207175"/>
                  </a:lnTo>
                  <a:lnTo>
                    <a:pt x="146456" y="205994"/>
                  </a:lnTo>
                  <a:lnTo>
                    <a:pt x="146456" y="201231"/>
                  </a:lnTo>
                  <a:close/>
                </a:path>
                <a:path w="320675" h="569595">
                  <a:moveTo>
                    <a:pt x="146900" y="324459"/>
                  </a:moveTo>
                  <a:lnTo>
                    <a:pt x="143103" y="328028"/>
                  </a:lnTo>
                  <a:lnTo>
                    <a:pt x="142430" y="325882"/>
                  </a:lnTo>
                  <a:lnTo>
                    <a:pt x="142430" y="329920"/>
                  </a:lnTo>
                  <a:lnTo>
                    <a:pt x="141312" y="326593"/>
                  </a:lnTo>
                  <a:lnTo>
                    <a:pt x="140639" y="330631"/>
                  </a:lnTo>
                  <a:lnTo>
                    <a:pt x="145110" y="332536"/>
                  </a:lnTo>
                  <a:lnTo>
                    <a:pt x="145783" y="330403"/>
                  </a:lnTo>
                  <a:lnTo>
                    <a:pt x="146900" y="329222"/>
                  </a:lnTo>
                  <a:lnTo>
                    <a:pt x="146900" y="324459"/>
                  </a:lnTo>
                  <a:close/>
                </a:path>
                <a:path w="320675" h="569595">
                  <a:moveTo>
                    <a:pt x="148678" y="562546"/>
                  </a:moveTo>
                  <a:lnTo>
                    <a:pt x="142430" y="560539"/>
                  </a:lnTo>
                  <a:lnTo>
                    <a:pt x="142430" y="565162"/>
                  </a:lnTo>
                  <a:lnTo>
                    <a:pt x="146443" y="565162"/>
                  </a:lnTo>
                  <a:lnTo>
                    <a:pt x="148678" y="569442"/>
                  </a:lnTo>
                  <a:lnTo>
                    <a:pt x="148678" y="562546"/>
                  </a:lnTo>
                  <a:close/>
                </a:path>
                <a:path w="320675" h="569595">
                  <a:moveTo>
                    <a:pt x="148678" y="268325"/>
                  </a:moveTo>
                  <a:lnTo>
                    <a:pt x="144881" y="265709"/>
                  </a:lnTo>
                  <a:lnTo>
                    <a:pt x="144208" y="268325"/>
                  </a:lnTo>
                  <a:lnTo>
                    <a:pt x="140639" y="265468"/>
                  </a:lnTo>
                  <a:lnTo>
                    <a:pt x="142875" y="270217"/>
                  </a:lnTo>
                  <a:lnTo>
                    <a:pt x="141084" y="270700"/>
                  </a:lnTo>
                  <a:lnTo>
                    <a:pt x="145110" y="274027"/>
                  </a:lnTo>
                  <a:lnTo>
                    <a:pt x="148678" y="268325"/>
                  </a:lnTo>
                  <a:close/>
                </a:path>
                <a:path w="320675" h="569595">
                  <a:moveTo>
                    <a:pt x="150012" y="230746"/>
                  </a:moveTo>
                  <a:lnTo>
                    <a:pt x="138404" y="227876"/>
                  </a:lnTo>
                  <a:lnTo>
                    <a:pt x="145542" y="243573"/>
                  </a:lnTo>
                  <a:lnTo>
                    <a:pt x="149123" y="245478"/>
                  </a:lnTo>
                  <a:lnTo>
                    <a:pt x="150012" y="230746"/>
                  </a:lnTo>
                  <a:close/>
                </a:path>
                <a:path w="320675" h="569595">
                  <a:moveTo>
                    <a:pt x="159626" y="482866"/>
                  </a:moveTo>
                  <a:lnTo>
                    <a:pt x="153377" y="486435"/>
                  </a:lnTo>
                  <a:lnTo>
                    <a:pt x="150469" y="489521"/>
                  </a:lnTo>
                  <a:lnTo>
                    <a:pt x="150469" y="494284"/>
                  </a:lnTo>
                  <a:lnTo>
                    <a:pt x="150469" y="495947"/>
                  </a:lnTo>
                  <a:lnTo>
                    <a:pt x="152031" y="496417"/>
                  </a:lnTo>
                  <a:lnTo>
                    <a:pt x="152260" y="498081"/>
                  </a:lnTo>
                  <a:lnTo>
                    <a:pt x="154482" y="496176"/>
                  </a:lnTo>
                  <a:lnTo>
                    <a:pt x="158064" y="496658"/>
                  </a:lnTo>
                  <a:lnTo>
                    <a:pt x="158064" y="490245"/>
                  </a:lnTo>
                  <a:lnTo>
                    <a:pt x="159626" y="482866"/>
                  </a:lnTo>
                  <a:close/>
                </a:path>
                <a:path w="320675" h="569595">
                  <a:moveTo>
                    <a:pt x="161188" y="526161"/>
                  </a:moveTo>
                  <a:lnTo>
                    <a:pt x="157391" y="529729"/>
                  </a:lnTo>
                  <a:lnTo>
                    <a:pt x="156718" y="527583"/>
                  </a:lnTo>
                  <a:lnTo>
                    <a:pt x="156718" y="531622"/>
                  </a:lnTo>
                  <a:lnTo>
                    <a:pt x="155600" y="528294"/>
                  </a:lnTo>
                  <a:lnTo>
                    <a:pt x="154927" y="532333"/>
                  </a:lnTo>
                  <a:lnTo>
                    <a:pt x="159397" y="534238"/>
                  </a:lnTo>
                  <a:lnTo>
                    <a:pt x="160070" y="532091"/>
                  </a:lnTo>
                  <a:lnTo>
                    <a:pt x="161188" y="530910"/>
                  </a:lnTo>
                  <a:lnTo>
                    <a:pt x="161188" y="526161"/>
                  </a:lnTo>
                  <a:close/>
                </a:path>
                <a:path w="320675" h="569595">
                  <a:moveTo>
                    <a:pt x="162077" y="175552"/>
                  </a:moveTo>
                  <a:lnTo>
                    <a:pt x="157391" y="180555"/>
                  </a:lnTo>
                  <a:lnTo>
                    <a:pt x="152704" y="175552"/>
                  </a:lnTo>
                  <a:lnTo>
                    <a:pt x="152704" y="184353"/>
                  </a:lnTo>
                  <a:lnTo>
                    <a:pt x="153822" y="184111"/>
                  </a:lnTo>
                  <a:lnTo>
                    <a:pt x="157619" y="192201"/>
                  </a:lnTo>
                  <a:lnTo>
                    <a:pt x="160299" y="189344"/>
                  </a:lnTo>
                  <a:lnTo>
                    <a:pt x="162077" y="186740"/>
                  </a:lnTo>
                  <a:lnTo>
                    <a:pt x="162077" y="175552"/>
                  </a:lnTo>
                  <a:close/>
                </a:path>
                <a:path w="320675" h="569595">
                  <a:moveTo>
                    <a:pt x="166547" y="155333"/>
                  </a:moveTo>
                  <a:lnTo>
                    <a:pt x="163639" y="153416"/>
                  </a:lnTo>
                  <a:lnTo>
                    <a:pt x="162077" y="150329"/>
                  </a:lnTo>
                  <a:lnTo>
                    <a:pt x="162077" y="155079"/>
                  </a:lnTo>
                  <a:lnTo>
                    <a:pt x="160959" y="156514"/>
                  </a:lnTo>
                  <a:lnTo>
                    <a:pt x="161188" y="161264"/>
                  </a:lnTo>
                  <a:lnTo>
                    <a:pt x="166090" y="163652"/>
                  </a:lnTo>
                  <a:lnTo>
                    <a:pt x="166090" y="160794"/>
                  </a:lnTo>
                  <a:lnTo>
                    <a:pt x="166547" y="161988"/>
                  </a:lnTo>
                  <a:lnTo>
                    <a:pt x="166547" y="155333"/>
                  </a:lnTo>
                  <a:close/>
                </a:path>
                <a:path w="320675" h="569595">
                  <a:moveTo>
                    <a:pt x="168554" y="342290"/>
                  </a:moveTo>
                  <a:lnTo>
                    <a:pt x="168325" y="337299"/>
                  </a:lnTo>
                  <a:lnTo>
                    <a:pt x="162966" y="344919"/>
                  </a:lnTo>
                  <a:lnTo>
                    <a:pt x="167436" y="343941"/>
                  </a:lnTo>
                  <a:lnTo>
                    <a:pt x="168554" y="342290"/>
                  </a:lnTo>
                  <a:close/>
                </a:path>
                <a:path w="320675" h="569595">
                  <a:moveTo>
                    <a:pt x="172313" y="311124"/>
                  </a:moveTo>
                  <a:lnTo>
                    <a:pt x="171284" y="313258"/>
                  </a:lnTo>
                  <a:lnTo>
                    <a:pt x="169672" y="316826"/>
                  </a:lnTo>
                  <a:lnTo>
                    <a:pt x="169862" y="317461"/>
                  </a:lnTo>
                  <a:lnTo>
                    <a:pt x="170040" y="316826"/>
                  </a:lnTo>
                  <a:lnTo>
                    <a:pt x="172313" y="311124"/>
                  </a:lnTo>
                  <a:close/>
                </a:path>
                <a:path w="320675" h="569595">
                  <a:moveTo>
                    <a:pt x="175475" y="221449"/>
                  </a:moveTo>
                  <a:lnTo>
                    <a:pt x="171907" y="226441"/>
                  </a:lnTo>
                  <a:lnTo>
                    <a:pt x="170116" y="222643"/>
                  </a:lnTo>
                  <a:lnTo>
                    <a:pt x="170827" y="227025"/>
                  </a:lnTo>
                  <a:lnTo>
                    <a:pt x="171615" y="228727"/>
                  </a:lnTo>
                  <a:lnTo>
                    <a:pt x="172351" y="233095"/>
                  </a:lnTo>
                  <a:lnTo>
                    <a:pt x="175475" y="229781"/>
                  </a:lnTo>
                  <a:lnTo>
                    <a:pt x="175475" y="221449"/>
                  </a:lnTo>
                  <a:close/>
                </a:path>
                <a:path w="320675" h="569595">
                  <a:moveTo>
                    <a:pt x="176364" y="264972"/>
                  </a:moveTo>
                  <a:lnTo>
                    <a:pt x="176085" y="265493"/>
                  </a:lnTo>
                  <a:lnTo>
                    <a:pt x="175247" y="265214"/>
                  </a:lnTo>
                  <a:lnTo>
                    <a:pt x="173685" y="263550"/>
                  </a:lnTo>
                  <a:lnTo>
                    <a:pt x="174358" y="268782"/>
                  </a:lnTo>
                  <a:lnTo>
                    <a:pt x="176047" y="265582"/>
                  </a:lnTo>
                  <a:lnTo>
                    <a:pt x="176364" y="265582"/>
                  </a:lnTo>
                  <a:lnTo>
                    <a:pt x="176364" y="264972"/>
                  </a:lnTo>
                  <a:close/>
                </a:path>
                <a:path w="320675" h="569595">
                  <a:moveTo>
                    <a:pt x="177698" y="313258"/>
                  </a:moveTo>
                  <a:lnTo>
                    <a:pt x="174358" y="313982"/>
                  </a:lnTo>
                  <a:lnTo>
                    <a:pt x="173685" y="311124"/>
                  </a:lnTo>
                  <a:lnTo>
                    <a:pt x="169862" y="317461"/>
                  </a:lnTo>
                  <a:lnTo>
                    <a:pt x="172796" y="326821"/>
                  </a:lnTo>
                  <a:lnTo>
                    <a:pt x="174358" y="319925"/>
                  </a:lnTo>
                  <a:lnTo>
                    <a:pt x="177698" y="323253"/>
                  </a:lnTo>
                  <a:lnTo>
                    <a:pt x="177698" y="319925"/>
                  </a:lnTo>
                  <a:lnTo>
                    <a:pt x="177698" y="313982"/>
                  </a:lnTo>
                  <a:lnTo>
                    <a:pt x="177698" y="313258"/>
                  </a:lnTo>
                  <a:close/>
                </a:path>
                <a:path w="320675" h="569595">
                  <a:moveTo>
                    <a:pt x="182613" y="267589"/>
                  </a:moveTo>
                  <a:lnTo>
                    <a:pt x="176364" y="265582"/>
                  </a:lnTo>
                  <a:lnTo>
                    <a:pt x="176364" y="270205"/>
                  </a:lnTo>
                  <a:lnTo>
                    <a:pt x="180378" y="270205"/>
                  </a:lnTo>
                  <a:lnTo>
                    <a:pt x="182613" y="274485"/>
                  </a:lnTo>
                  <a:lnTo>
                    <a:pt x="182613" y="267589"/>
                  </a:lnTo>
                  <a:close/>
                </a:path>
                <a:path w="320675" h="569595">
                  <a:moveTo>
                    <a:pt x="182841" y="544004"/>
                  </a:moveTo>
                  <a:lnTo>
                    <a:pt x="182613" y="539013"/>
                  </a:lnTo>
                  <a:lnTo>
                    <a:pt x="177253" y="546620"/>
                  </a:lnTo>
                  <a:lnTo>
                    <a:pt x="181724" y="545655"/>
                  </a:lnTo>
                  <a:lnTo>
                    <a:pt x="182841" y="544004"/>
                  </a:lnTo>
                  <a:close/>
                </a:path>
                <a:path w="320675" h="569595">
                  <a:moveTo>
                    <a:pt x="186182" y="170789"/>
                  </a:moveTo>
                  <a:lnTo>
                    <a:pt x="183845" y="174104"/>
                  </a:lnTo>
                  <a:lnTo>
                    <a:pt x="184556" y="172643"/>
                  </a:lnTo>
                  <a:lnTo>
                    <a:pt x="184848" y="170726"/>
                  </a:lnTo>
                  <a:lnTo>
                    <a:pt x="181267" y="172694"/>
                  </a:lnTo>
                  <a:lnTo>
                    <a:pt x="180378" y="176491"/>
                  </a:lnTo>
                  <a:lnTo>
                    <a:pt x="184302" y="174777"/>
                  </a:lnTo>
                  <a:lnTo>
                    <a:pt x="186182" y="170789"/>
                  </a:lnTo>
                  <a:close/>
                </a:path>
                <a:path w="320675" h="569595">
                  <a:moveTo>
                    <a:pt x="193560" y="187921"/>
                  </a:moveTo>
                  <a:lnTo>
                    <a:pt x="187312" y="191490"/>
                  </a:lnTo>
                  <a:lnTo>
                    <a:pt x="184404" y="194576"/>
                  </a:lnTo>
                  <a:lnTo>
                    <a:pt x="184404" y="199339"/>
                  </a:lnTo>
                  <a:lnTo>
                    <a:pt x="184404" y="201002"/>
                  </a:lnTo>
                  <a:lnTo>
                    <a:pt x="185966" y="201472"/>
                  </a:lnTo>
                  <a:lnTo>
                    <a:pt x="186194" y="203149"/>
                  </a:lnTo>
                  <a:lnTo>
                    <a:pt x="188417" y="201231"/>
                  </a:lnTo>
                  <a:lnTo>
                    <a:pt x="191998" y="201714"/>
                  </a:lnTo>
                  <a:lnTo>
                    <a:pt x="191998" y="195300"/>
                  </a:lnTo>
                  <a:lnTo>
                    <a:pt x="193560" y="187921"/>
                  </a:lnTo>
                  <a:close/>
                </a:path>
                <a:path w="320675" h="569595">
                  <a:moveTo>
                    <a:pt x="195122" y="231216"/>
                  </a:moveTo>
                  <a:lnTo>
                    <a:pt x="191325" y="234784"/>
                  </a:lnTo>
                  <a:lnTo>
                    <a:pt x="190652" y="232638"/>
                  </a:lnTo>
                  <a:lnTo>
                    <a:pt x="190652" y="236677"/>
                  </a:lnTo>
                  <a:lnTo>
                    <a:pt x="189534" y="233349"/>
                  </a:lnTo>
                  <a:lnTo>
                    <a:pt x="188861" y="237388"/>
                  </a:lnTo>
                  <a:lnTo>
                    <a:pt x="193332" y="239293"/>
                  </a:lnTo>
                  <a:lnTo>
                    <a:pt x="194005" y="237147"/>
                  </a:lnTo>
                  <a:lnTo>
                    <a:pt x="195122" y="235978"/>
                  </a:lnTo>
                  <a:lnTo>
                    <a:pt x="195122" y="231216"/>
                  </a:lnTo>
                  <a:close/>
                </a:path>
                <a:path w="320675" h="569595">
                  <a:moveTo>
                    <a:pt x="214325" y="321132"/>
                  </a:moveTo>
                  <a:lnTo>
                    <a:pt x="210527" y="324688"/>
                  </a:lnTo>
                  <a:lnTo>
                    <a:pt x="209854" y="322541"/>
                  </a:lnTo>
                  <a:lnTo>
                    <a:pt x="209854" y="326580"/>
                  </a:lnTo>
                  <a:lnTo>
                    <a:pt x="208737" y="323265"/>
                  </a:lnTo>
                  <a:lnTo>
                    <a:pt x="208064" y="327304"/>
                  </a:lnTo>
                  <a:lnTo>
                    <a:pt x="212534" y="329209"/>
                  </a:lnTo>
                  <a:lnTo>
                    <a:pt x="213207" y="327063"/>
                  </a:lnTo>
                  <a:lnTo>
                    <a:pt x="214325" y="325882"/>
                  </a:lnTo>
                  <a:lnTo>
                    <a:pt x="214325" y="321132"/>
                  </a:lnTo>
                  <a:close/>
                </a:path>
                <a:path w="320675" h="569595">
                  <a:moveTo>
                    <a:pt x="216547" y="388200"/>
                  </a:moveTo>
                  <a:lnTo>
                    <a:pt x="212750" y="385584"/>
                  </a:lnTo>
                  <a:lnTo>
                    <a:pt x="212077" y="388200"/>
                  </a:lnTo>
                  <a:lnTo>
                    <a:pt x="208508" y="385343"/>
                  </a:lnTo>
                  <a:lnTo>
                    <a:pt x="210743" y="390105"/>
                  </a:lnTo>
                  <a:lnTo>
                    <a:pt x="208953" y="390575"/>
                  </a:lnTo>
                  <a:lnTo>
                    <a:pt x="212979" y="393903"/>
                  </a:lnTo>
                  <a:lnTo>
                    <a:pt x="216547" y="388200"/>
                  </a:lnTo>
                  <a:close/>
                </a:path>
                <a:path w="320675" h="569595">
                  <a:moveTo>
                    <a:pt x="216776" y="249047"/>
                  </a:moveTo>
                  <a:lnTo>
                    <a:pt x="216547" y="244055"/>
                  </a:lnTo>
                  <a:lnTo>
                    <a:pt x="211188" y="251663"/>
                  </a:lnTo>
                  <a:lnTo>
                    <a:pt x="215658" y="250698"/>
                  </a:lnTo>
                  <a:lnTo>
                    <a:pt x="216776" y="249047"/>
                  </a:lnTo>
                  <a:close/>
                </a:path>
                <a:path w="320675" h="569595">
                  <a:moveTo>
                    <a:pt x="217881" y="350621"/>
                  </a:moveTo>
                  <a:lnTo>
                    <a:pt x="206273" y="347764"/>
                  </a:lnTo>
                  <a:lnTo>
                    <a:pt x="213410" y="363448"/>
                  </a:lnTo>
                  <a:lnTo>
                    <a:pt x="216992" y="365366"/>
                  </a:lnTo>
                  <a:lnTo>
                    <a:pt x="217881" y="350621"/>
                  </a:lnTo>
                  <a:close/>
                </a:path>
                <a:path w="320675" h="569595">
                  <a:moveTo>
                    <a:pt x="220535" y="217893"/>
                  </a:moveTo>
                  <a:lnTo>
                    <a:pt x="219506" y="220027"/>
                  </a:lnTo>
                  <a:lnTo>
                    <a:pt x="217893" y="223596"/>
                  </a:lnTo>
                  <a:lnTo>
                    <a:pt x="218084" y="224231"/>
                  </a:lnTo>
                  <a:lnTo>
                    <a:pt x="218262" y="223596"/>
                  </a:lnTo>
                  <a:lnTo>
                    <a:pt x="220535" y="217893"/>
                  </a:lnTo>
                  <a:close/>
                </a:path>
                <a:path w="320675" h="569595">
                  <a:moveTo>
                    <a:pt x="225920" y="220027"/>
                  </a:moveTo>
                  <a:lnTo>
                    <a:pt x="222580" y="220751"/>
                  </a:lnTo>
                  <a:lnTo>
                    <a:pt x="221907" y="217893"/>
                  </a:lnTo>
                  <a:lnTo>
                    <a:pt x="218084" y="224231"/>
                  </a:lnTo>
                  <a:lnTo>
                    <a:pt x="221018" y="233591"/>
                  </a:lnTo>
                  <a:lnTo>
                    <a:pt x="222580" y="226695"/>
                  </a:lnTo>
                  <a:lnTo>
                    <a:pt x="225920" y="230022"/>
                  </a:lnTo>
                  <a:lnTo>
                    <a:pt x="225920" y="226695"/>
                  </a:lnTo>
                  <a:lnTo>
                    <a:pt x="225920" y="220751"/>
                  </a:lnTo>
                  <a:lnTo>
                    <a:pt x="225920" y="220027"/>
                  </a:lnTo>
                  <a:close/>
                </a:path>
                <a:path w="320675" h="569595">
                  <a:moveTo>
                    <a:pt x="229933" y="295427"/>
                  </a:moveTo>
                  <a:lnTo>
                    <a:pt x="225247" y="300431"/>
                  </a:lnTo>
                  <a:lnTo>
                    <a:pt x="220560" y="295427"/>
                  </a:lnTo>
                  <a:lnTo>
                    <a:pt x="220560" y="304228"/>
                  </a:lnTo>
                  <a:lnTo>
                    <a:pt x="221678" y="303987"/>
                  </a:lnTo>
                  <a:lnTo>
                    <a:pt x="225475" y="312077"/>
                  </a:lnTo>
                  <a:lnTo>
                    <a:pt x="228155" y="309219"/>
                  </a:lnTo>
                  <a:lnTo>
                    <a:pt x="229933" y="306616"/>
                  </a:lnTo>
                  <a:lnTo>
                    <a:pt x="229933" y="295427"/>
                  </a:lnTo>
                  <a:close/>
                </a:path>
                <a:path w="320675" h="569595">
                  <a:moveTo>
                    <a:pt x="234416" y="275221"/>
                  </a:moveTo>
                  <a:lnTo>
                    <a:pt x="231508" y="273304"/>
                  </a:lnTo>
                  <a:lnTo>
                    <a:pt x="229946" y="270217"/>
                  </a:lnTo>
                  <a:lnTo>
                    <a:pt x="229946" y="274980"/>
                  </a:lnTo>
                  <a:lnTo>
                    <a:pt x="228828" y="276402"/>
                  </a:lnTo>
                  <a:lnTo>
                    <a:pt x="229057" y="281165"/>
                  </a:lnTo>
                  <a:lnTo>
                    <a:pt x="233959" y="283540"/>
                  </a:lnTo>
                  <a:lnTo>
                    <a:pt x="233959" y="280682"/>
                  </a:lnTo>
                  <a:lnTo>
                    <a:pt x="234416" y="281876"/>
                  </a:lnTo>
                  <a:lnTo>
                    <a:pt x="234416" y="275221"/>
                  </a:lnTo>
                  <a:close/>
                </a:path>
                <a:path w="320675" h="569595">
                  <a:moveTo>
                    <a:pt x="235750" y="231686"/>
                  </a:moveTo>
                  <a:lnTo>
                    <a:pt x="231952" y="235254"/>
                  </a:lnTo>
                  <a:lnTo>
                    <a:pt x="231279" y="233108"/>
                  </a:lnTo>
                  <a:lnTo>
                    <a:pt x="231279" y="237147"/>
                  </a:lnTo>
                  <a:lnTo>
                    <a:pt x="230162" y="233832"/>
                  </a:lnTo>
                  <a:lnTo>
                    <a:pt x="229489" y="237871"/>
                  </a:lnTo>
                  <a:lnTo>
                    <a:pt x="233959" y="239763"/>
                  </a:lnTo>
                  <a:lnTo>
                    <a:pt x="234632" y="237629"/>
                  </a:lnTo>
                  <a:lnTo>
                    <a:pt x="235750" y="236448"/>
                  </a:lnTo>
                  <a:lnTo>
                    <a:pt x="235750" y="231686"/>
                  </a:lnTo>
                  <a:close/>
                </a:path>
                <a:path w="320675" h="569595">
                  <a:moveTo>
                    <a:pt x="237985" y="298754"/>
                  </a:moveTo>
                  <a:lnTo>
                    <a:pt x="234188" y="296151"/>
                  </a:lnTo>
                  <a:lnTo>
                    <a:pt x="233514" y="298754"/>
                  </a:lnTo>
                  <a:lnTo>
                    <a:pt x="229946" y="295897"/>
                  </a:lnTo>
                  <a:lnTo>
                    <a:pt x="232181" y="300659"/>
                  </a:lnTo>
                  <a:lnTo>
                    <a:pt x="230390" y="301129"/>
                  </a:lnTo>
                  <a:lnTo>
                    <a:pt x="234416" y="304469"/>
                  </a:lnTo>
                  <a:lnTo>
                    <a:pt x="237985" y="298754"/>
                  </a:lnTo>
                  <a:close/>
                </a:path>
                <a:path w="320675" h="569595">
                  <a:moveTo>
                    <a:pt x="239318" y="261175"/>
                  </a:moveTo>
                  <a:lnTo>
                    <a:pt x="227711" y="258318"/>
                  </a:lnTo>
                  <a:lnTo>
                    <a:pt x="234848" y="274015"/>
                  </a:lnTo>
                  <a:lnTo>
                    <a:pt x="238429" y="275932"/>
                  </a:lnTo>
                  <a:lnTo>
                    <a:pt x="239318" y="261175"/>
                  </a:lnTo>
                  <a:close/>
                </a:path>
                <a:path w="320675" h="569595">
                  <a:moveTo>
                    <a:pt x="241109" y="50901"/>
                  </a:moveTo>
                  <a:lnTo>
                    <a:pt x="237312" y="54470"/>
                  </a:lnTo>
                  <a:lnTo>
                    <a:pt x="236639" y="52324"/>
                  </a:lnTo>
                  <a:lnTo>
                    <a:pt x="236639" y="56362"/>
                  </a:lnTo>
                  <a:lnTo>
                    <a:pt x="235521" y="53047"/>
                  </a:lnTo>
                  <a:lnTo>
                    <a:pt x="234848" y="57086"/>
                  </a:lnTo>
                  <a:lnTo>
                    <a:pt x="239318" y="58978"/>
                  </a:lnTo>
                  <a:lnTo>
                    <a:pt x="239991" y="56845"/>
                  </a:lnTo>
                  <a:lnTo>
                    <a:pt x="241109" y="55664"/>
                  </a:lnTo>
                  <a:lnTo>
                    <a:pt x="241109" y="50901"/>
                  </a:lnTo>
                  <a:close/>
                </a:path>
                <a:path w="320675" h="569595">
                  <a:moveTo>
                    <a:pt x="243332" y="341337"/>
                  </a:moveTo>
                  <a:lnTo>
                    <a:pt x="239763" y="346329"/>
                  </a:lnTo>
                  <a:lnTo>
                    <a:pt x="237972" y="342531"/>
                  </a:lnTo>
                  <a:lnTo>
                    <a:pt x="238683" y="346913"/>
                  </a:lnTo>
                  <a:lnTo>
                    <a:pt x="239471" y="348627"/>
                  </a:lnTo>
                  <a:lnTo>
                    <a:pt x="240207" y="352996"/>
                  </a:lnTo>
                  <a:lnTo>
                    <a:pt x="243332" y="349669"/>
                  </a:lnTo>
                  <a:lnTo>
                    <a:pt x="243332" y="341337"/>
                  </a:lnTo>
                  <a:close/>
                </a:path>
                <a:path w="320675" h="569595">
                  <a:moveTo>
                    <a:pt x="243332" y="117983"/>
                  </a:moveTo>
                  <a:lnTo>
                    <a:pt x="239534" y="115379"/>
                  </a:lnTo>
                  <a:lnTo>
                    <a:pt x="238861" y="117983"/>
                  </a:lnTo>
                  <a:lnTo>
                    <a:pt x="235292" y="115125"/>
                  </a:lnTo>
                  <a:lnTo>
                    <a:pt x="237528" y="119888"/>
                  </a:lnTo>
                  <a:lnTo>
                    <a:pt x="235737" y="120357"/>
                  </a:lnTo>
                  <a:lnTo>
                    <a:pt x="239763" y="123698"/>
                  </a:lnTo>
                  <a:lnTo>
                    <a:pt x="243332" y="117983"/>
                  </a:lnTo>
                  <a:close/>
                </a:path>
                <a:path w="320675" h="569595">
                  <a:moveTo>
                    <a:pt x="244233" y="385102"/>
                  </a:moveTo>
                  <a:lnTo>
                    <a:pt x="243979" y="385394"/>
                  </a:lnTo>
                  <a:lnTo>
                    <a:pt x="243116" y="385102"/>
                  </a:lnTo>
                  <a:lnTo>
                    <a:pt x="241554" y="383438"/>
                  </a:lnTo>
                  <a:lnTo>
                    <a:pt x="242227" y="388670"/>
                  </a:lnTo>
                  <a:lnTo>
                    <a:pt x="243916" y="385470"/>
                  </a:lnTo>
                  <a:lnTo>
                    <a:pt x="244233" y="385470"/>
                  </a:lnTo>
                  <a:lnTo>
                    <a:pt x="244233" y="385102"/>
                  </a:lnTo>
                  <a:close/>
                </a:path>
                <a:path w="320675" h="569595">
                  <a:moveTo>
                    <a:pt x="244678" y="80403"/>
                  </a:moveTo>
                  <a:lnTo>
                    <a:pt x="233070" y="77546"/>
                  </a:lnTo>
                  <a:lnTo>
                    <a:pt x="240207" y="93243"/>
                  </a:lnTo>
                  <a:lnTo>
                    <a:pt x="243789" y="95161"/>
                  </a:lnTo>
                  <a:lnTo>
                    <a:pt x="244678" y="80403"/>
                  </a:lnTo>
                  <a:close/>
                </a:path>
                <a:path w="320675" h="569595">
                  <a:moveTo>
                    <a:pt x="250482" y="387477"/>
                  </a:moveTo>
                  <a:lnTo>
                    <a:pt x="244233" y="385470"/>
                  </a:lnTo>
                  <a:lnTo>
                    <a:pt x="244233" y="390105"/>
                  </a:lnTo>
                  <a:lnTo>
                    <a:pt x="248246" y="390105"/>
                  </a:lnTo>
                  <a:lnTo>
                    <a:pt x="250482" y="394373"/>
                  </a:lnTo>
                  <a:lnTo>
                    <a:pt x="250482" y="387477"/>
                  </a:lnTo>
                  <a:close/>
                </a:path>
                <a:path w="320675" h="569595">
                  <a:moveTo>
                    <a:pt x="251371" y="205994"/>
                  </a:moveTo>
                  <a:lnTo>
                    <a:pt x="246684" y="210997"/>
                  </a:lnTo>
                  <a:lnTo>
                    <a:pt x="241998" y="205994"/>
                  </a:lnTo>
                  <a:lnTo>
                    <a:pt x="241998" y="214782"/>
                  </a:lnTo>
                  <a:lnTo>
                    <a:pt x="243116" y="214553"/>
                  </a:lnTo>
                  <a:lnTo>
                    <a:pt x="246913" y="222656"/>
                  </a:lnTo>
                  <a:lnTo>
                    <a:pt x="249593" y="219786"/>
                  </a:lnTo>
                  <a:lnTo>
                    <a:pt x="251371" y="217170"/>
                  </a:lnTo>
                  <a:lnTo>
                    <a:pt x="251371" y="205994"/>
                  </a:lnTo>
                  <a:close/>
                </a:path>
                <a:path w="320675" h="569595">
                  <a:moveTo>
                    <a:pt x="254050" y="290664"/>
                  </a:moveTo>
                  <a:lnTo>
                    <a:pt x="251714" y="293979"/>
                  </a:lnTo>
                  <a:lnTo>
                    <a:pt x="252425" y="292519"/>
                  </a:lnTo>
                  <a:lnTo>
                    <a:pt x="252717" y="290601"/>
                  </a:lnTo>
                  <a:lnTo>
                    <a:pt x="249135" y="292569"/>
                  </a:lnTo>
                  <a:lnTo>
                    <a:pt x="248246" y="296379"/>
                  </a:lnTo>
                  <a:lnTo>
                    <a:pt x="252171" y="294652"/>
                  </a:lnTo>
                  <a:lnTo>
                    <a:pt x="254050" y="290664"/>
                  </a:lnTo>
                  <a:close/>
                </a:path>
                <a:path w="320675" h="569595">
                  <a:moveTo>
                    <a:pt x="255841" y="185775"/>
                  </a:moveTo>
                  <a:lnTo>
                    <a:pt x="252933" y="183870"/>
                  </a:lnTo>
                  <a:lnTo>
                    <a:pt x="251371" y="180784"/>
                  </a:lnTo>
                  <a:lnTo>
                    <a:pt x="251371" y="185547"/>
                  </a:lnTo>
                  <a:lnTo>
                    <a:pt x="250253" y="186956"/>
                  </a:lnTo>
                  <a:lnTo>
                    <a:pt x="250482" y="191719"/>
                  </a:lnTo>
                  <a:lnTo>
                    <a:pt x="255384" y="194106"/>
                  </a:lnTo>
                  <a:lnTo>
                    <a:pt x="255384" y="191249"/>
                  </a:lnTo>
                  <a:lnTo>
                    <a:pt x="255841" y="192443"/>
                  </a:lnTo>
                  <a:lnTo>
                    <a:pt x="255841" y="185775"/>
                  </a:lnTo>
                  <a:close/>
                </a:path>
                <a:path w="320675" h="569595">
                  <a:moveTo>
                    <a:pt x="256730" y="25222"/>
                  </a:moveTo>
                  <a:lnTo>
                    <a:pt x="252044" y="30226"/>
                  </a:lnTo>
                  <a:lnTo>
                    <a:pt x="247357" y="25222"/>
                  </a:lnTo>
                  <a:lnTo>
                    <a:pt x="247357" y="34010"/>
                  </a:lnTo>
                  <a:lnTo>
                    <a:pt x="248475" y="33782"/>
                  </a:lnTo>
                  <a:lnTo>
                    <a:pt x="252272" y="41884"/>
                  </a:lnTo>
                  <a:lnTo>
                    <a:pt x="254952" y="39014"/>
                  </a:lnTo>
                  <a:lnTo>
                    <a:pt x="256730" y="36398"/>
                  </a:lnTo>
                  <a:lnTo>
                    <a:pt x="256730" y="25222"/>
                  </a:lnTo>
                  <a:close/>
                </a:path>
                <a:path w="320675" h="569595">
                  <a:moveTo>
                    <a:pt x="261200" y="4991"/>
                  </a:moveTo>
                  <a:lnTo>
                    <a:pt x="258292" y="3086"/>
                  </a:lnTo>
                  <a:lnTo>
                    <a:pt x="256730" y="0"/>
                  </a:lnTo>
                  <a:lnTo>
                    <a:pt x="256730" y="4762"/>
                  </a:lnTo>
                  <a:lnTo>
                    <a:pt x="255612" y="6172"/>
                  </a:lnTo>
                  <a:lnTo>
                    <a:pt x="255841" y="10934"/>
                  </a:lnTo>
                  <a:lnTo>
                    <a:pt x="260743" y="13322"/>
                  </a:lnTo>
                  <a:lnTo>
                    <a:pt x="260743" y="10464"/>
                  </a:lnTo>
                  <a:lnTo>
                    <a:pt x="261200" y="11658"/>
                  </a:lnTo>
                  <a:lnTo>
                    <a:pt x="261200" y="4991"/>
                  </a:lnTo>
                  <a:close/>
                </a:path>
                <a:path w="320675" h="569595">
                  <a:moveTo>
                    <a:pt x="261416" y="307809"/>
                  </a:moveTo>
                  <a:lnTo>
                    <a:pt x="255168" y="311365"/>
                  </a:lnTo>
                  <a:lnTo>
                    <a:pt x="252260" y="314452"/>
                  </a:lnTo>
                  <a:lnTo>
                    <a:pt x="252260" y="319214"/>
                  </a:lnTo>
                  <a:lnTo>
                    <a:pt x="252260" y="320878"/>
                  </a:lnTo>
                  <a:lnTo>
                    <a:pt x="253822" y="321348"/>
                  </a:lnTo>
                  <a:lnTo>
                    <a:pt x="254050" y="323024"/>
                  </a:lnTo>
                  <a:lnTo>
                    <a:pt x="256273" y="321119"/>
                  </a:lnTo>
                  <a:lnTo>
                    <a:pt x="259854" y="321589"/>
                  </a:lnTo>
                  <a:lnTo>
                    <a:pt x="259854" y="315175"/>
                  </a:lnTo>
                  <a:lnTo>
                    <a:pt x="261416" y="307809"/>
                  </a:lnTo>
                  <a:close/>
                </a:path>
                <a:path w="320675" h="569595">
                  <a:moveTo>
                    <a:pt x="262991" y="351091"/>
                  </a:moveTo>
                  <a:lnTo>
                    <a:pt x="259194" y="354660"/>
                  </a:lnTo>
                  <a:lnTo>
                    <a:pt x="258521" y="352513"/>
                  </a:lnTo>
                  <a:lnTo>
                    <a:pt x="258521" y="356552"/>
                  </a:lnTo>
                  <a:lnTo>
                    <a:pt x="257403" y="353225"/>
                  </a:lnTo>
                  <a:lnTo>
                    <a:pt x="256730" y="357263"/>
                  </a:lnTo>
                  <a:lnTo>
                    <a:pt x="261200" y="359168"/>
                  </a:lnTo>
                  <a:lnTo>
                    <a:pt x="261874" y="357035"/>
                  </a:lnTo>
                  <a:lnTo>
                    <a:pt x="262991" y="355854"/>
                  </a:lnTo>
                  <a:lnTo>
                    <a:pt x="262991" y="351091"/>
                  </a:lnTo>
                  <a:close/>
                </a:path>
                <a:path w="320675" h="569595">
                  <a:moveTo>
                    <a:pt x="264769" y="251891"/>
                  </a:moveTo>
                  <a:lnTo>
                    <a:pt x="261200" y="256895"/>
                  </a:lnTo>
                  <a:lnTo>
                    <a:pt x="259410" y="253085"/>
                  </a:lnTo>
                  <a:lnTo>
                    <a:pt x="260121" y="257467"/>
                  </a:lnTo>
                  <a:lnTo>
                    <a:pt x="260908" y="259181"/>
                  </a:lnTo>
                  <a:lnTo>
                    <a:pt x="261645" y="263550"/>
                  </a:lnTo>
                  <a:lnTo>
                    <a:pt x="264769" y="260223"/>
                  </a:lnTo>
                  <a:lnTo>
                    <a:pt x="264769" y="251891"/>
                  </a:lnTo>
                  <a:close/>
                </a:path>
                <a:path w="320675" h="569595">
                  <a:moveTo>
                    <a:pt x="265658" y="295427"/>
                  </a:moveTo>
                  <a:lnTo>
                    <a:pt x="265379" y="295948"/>
                  </a:lnTo>
                  <a:lnTo>
                    <a:pt x="264541" y="295668"/>
                  </a:lnTo>
                  <a:lnTo>
                    <a:pt x="262978" y="294005"/>
                  </a:lnTo>
                  <a:lnTo>
                    <a:pt x="263652" y="299237"/>
                  </a:lnTo>
                  <a:lnTo>
                    <a:pt x="265341" y="296037"/>
                  </a:lnTo>
                  <a:lnTo>
                    <a:pt x="265658" y="296037"/>
                  </a:lnTo>
                  <a:lnTo>
                    <a:pt x="265658" y="295427"/>
                  </a:lnTo>
                  <a:close/>
                </a:path>
                <a:path w="320675" h="569595">
                  <a:moveTo>
                    <a:pt x="270129" y="71120"/>
                  </a:moveTo>
                  <a:lnTo>
                    <a:pt x="266560" y="76123"/>
                  </a:lnTo>
                  <a:lnTo>
                    <a:pt x="264769" y="72313"/>
                  </a:lnTo>
                  <a:lnTo>
                    <a:pt x="265480" y="76695"/>
                  </a:lnTo>
                  <a:lnTo>
                    <a:pt x="266268" y="78409"/>
                  </a:lnTo>
                  <a:lnTo>
                    <a:pt x="267004" y="82778"/>
                  </a:lnTo>
                  <a:lnTo>
                    <a:pt x="270129" y="79451"/>
                  </a:lnTo>
                  <a:lnTo>
                    <a:pt x="270129" y="71120"/>
                  </a:lnTo>
                  <a:close/>
                </a:path>
                <a:path w="320675" h="569595">
                  <a:moveTo>
                    <a:pt x="271018" y="114642"/>
                  </a:moveTo>
                  <a:lnTo>
                    <a:pt x="270738" y="115163"/>
                  </a:lnTo>
                  <a:lnTo>
                    <a:pt x="269900" y="114884"/>
                  </a:lnTo>
                  <a:lnTo>
                    <a:pt x="268338" y="113220"/>
                  </a:lnTo>
                  <a:lnTo>
                    <a:pt x="269011" y="118452"/>
                  </a:lnTo>
                  <a:lnTo>
                    <a:pt x="270700" y="115252"/>
                  </a:lnTo>
                  <a:lnTo>
                    <a:pt x="271018" y="115252"/>
                  </a:lnTo>
                  <a:lnTo>
                    <a:pt x="271018" y="114642"/>
                  </a:lnTo>
                  <a:close/>
                </a:path>
                <a:path w="320675" h="569595">
                  <a:moveTo>
                    <a:pt x="271907" y="298043"/>
                  </a:moveTo>
                  <a:lnTo>
                    <a:pt x="265658" y="296037"/>
                  </a:lnTo>
                  <a:lnTo>
                    <a:pt x="265658" y="300659"/>
                  </a:lnTo>
                  <a:lnTo>
                    <a:pt x="269671" y="300659"/>
                  </a:lnTo>
                  <a:lnTo>
                    <a:pt x="271907" y="304939"/>
                  </a:lnTo>
                  <a:lnTo>
                    <a:pt x="271907" y="298043"/>
                  </a:lnTo>
                  <a:close/>
                </a:path>
                <a:path w="320675" h="569595">
                  <a:moveTo>
                    <a:pt x="275475" y="201231"/>
                  </a:moveTo>
                  <a:lnTo>
                    <a:pt x="273138" y="204546"/>
                  </a:lnTo>
                  <a:lnTo>
                    <a:pt x="273850" y="203085"/>
                  </a:lnTo>
                  <a:lnTo>
                    <a:pt x="274142" y="201180"/>
                  </a:lnTo>
                  <a:lnTo>
                    <a:pt x="270560" y="203136"/>
                  </a:lnTo>
                  <a:lnTo>
                    <a:pt x="269671" y="206946"/>
                  </a:lnTo>
                  <a:lnTo>
                    <a:pt x="273608" y="205219"/>
                  </a:lnTo>
                  <a:lnTo>
                    <a:pt x="275475" y="201231"/>
                  </a:lnTo>
                  <a:close/>
                </a:path>
                <a:path w="320675" h="569595">
                  <a:moveTo>
                    <a:pt x="277266" y="117259"/>
                  </a:moveTo>
                  <a:lnTo>
                    <a:pt x="271018" y="115252"/>
                  </a:lnTo>
                  <a:lnTo>
                    <a:pt x="271018" y="119875"/>
                  </a:lnTo>
                  <a:lnTo>
                    <a:pt x="275031" y="119875"/>
                  </a:lnTo>
                  <a:lnTo>
                    <a:pt x="277266" y="124155"/>
                  </a:lnTo>
                  <a:lnTo>
                    <a:pt x="277266" y="117259"/>
                  </a:lnTo>
                  <a:close/>
                </a:path>
                <a:path w="320675" h="569595">
                  <a:moveTo>
                    <a:pt x="280835" y="20459"/>
                  </a:moveTo>
                  <a:lnTo>
                    <a:pt x="278498" y="23774"/>
                  </a:lnTo>
                  <a:lnTo>
                    <a:pt x="279209" y="22313"/>
                  </a:lnTo>
                  <a:lnTo>
                    <a:pt x="279501" y="20396"/>
                  </a:lnTo>
                  <a:lnTo>
                    <a:pt x="275920" y="22364"/>
                  </a:lnTo>
                  <a:lnTo>
                    <a:pt x="275031" y="26174"/>
                  </a:lnTo>
                  <a:lnTo>
                    <a:pt x="278968" y="24447"/>
                  </a:lnTo>
                  <a:lnTo>
                    <a:pt x="280835" y="20459"/>
                  </a:lnTo>
                  <a:close/>
                </a:path>
                <a:path w="320675" h="569595">
                  <a:moveTo>
                    <a:pt x="282854" y="218363"/>
                  </a:moveTo>
                  <a:lnTo>
                    <a:pt x="276606" y="221932"/>
                  </a:lnTo>
                  <a:lnTo>
                    <a:pt x="273697" y="225018"/>
                  </a:lnTo>
                  <a:lnTo>
                    <a:pt x="273697" y="229781"/>
                  </a:lnTo>
                  <a:lnTo>
                    <a:pt x="273697" y="231444"/>
                  </a:lnTo>
                  <a:lnTo>
                    <a:pt x="275259" y="231927"/>
                  </a:lnTo>
                  <a:lnTo>
                    <a:pt x="275488" y="233591"/>
                  </a:lnTo>
                  <a:lnTo>
                    <a:pt x="277710" y="231673"/>
                  </a:lnTo>
                  <a:lnTo>
                    <a:pt x="281292" y="232156"/>
                  </a:lnTo>
                  <a:lnTo>
                    <a:pt x="281292" y="225742"/>
                  </a:lnTo>
                  <a:lnTo>
                    <a:pt x="282854" y="218363"/>
                  </a:lnTo>
                  <a:close/>
                </a:path>
                <a:path w="320675" h="569595">
                  <a:moveTo>
                    <a:pt x="284416" y="261658"/>
                  </a:moveTo>
                  <a:lnTo>
                    <a:pt x="280619" y="265214"/>
                  </a:lnTo>
                  <a:lnTo>
                    <a:pt x="279946" y="263080"/>
                  </a:lnTo>
                  <a:lnTo>
                    <a:pt x="279946" y="267119"/>
                  </a:lnTo>
                  <a:lnTo>
                    <a:pt x="278828" y="263804"/>
                  </a:lnTo>
                  <a:lnTo>
                    <a:pt x="278155" y="267843"/>
                  </a:lnTo>
                  <a:lnTo>
                    <a:pt x="282625" y="269735"/>
                  </a:lnTo>
                  <a:lnTo>
                    <a:pt x="283298" y="267589"/>
                  </a:lnTo>
                  <a:lnTo>
                    <a:pt x="284416" y="266407"/>
                  </a:lnTo>
                  <a:lnTo>
                    <a:pt x="284416" y="261658"/>
                  </a:lnTo>
                  <a:close/>
                </a:path>
                <a:path w="320675" h="569595">
                  <a:moveTo>
                    <a:pt x="284645" y="368935"/>
                  </a:moveTo>
                  <a:lnTo>
                    <a:pt x="284416" y="363943"/>
                  </a:lnTo>
                  <a:lnTo>
                    <a:pt x="279057" y="371563"/>
                  </a:lnTo>
                  <a:lnTo>
                    <a:pt x="283527" y="370586"/>
                  </a:lnTo>
                  <a:lnTo>
                    <a:pt x="284645" y="368935"/>
                  </a:lnTo>
                  <a:close/>
                </a:path>
                <a:path w="320675" h="569595">
                  <a:moveTo>
                    <a:pt x="288213" y="37592"/>
                  </a:moveTo>
                  <a:lnTo>
                    <a:pt x="281965" y="41160"/>
                  </a:lnTo>
                  <a:lnTo>
                    <a:pt x="279057" y="44246"/>
                  </a:lnTo>
                  <a:lnTo>
                    <a:pt x="279057" y="49009"/>
                  </a:lnTo>
                  <a:lnTo>
                    <a:pt x="279057" y="50673"/>
                  </a:lnTo>
                  <a:lnTo>
                    <a:pt x="280619" y="51155"/>
                  </a:lnTo>
                  <a:lnTo>
                    <a:pt x="280847" y="52819"/>
                  </a:lnTo>
                  <a:lnTo>
                    <a:pt x="283070" y="50901"/>
                  </a:lnTo>
                  <a:lnTo>
                    <a:pt x="286651" y="51384"/>
                  </a:lnTo>
                  <a:lnTo>
                    <a:pt x="286651" y="44970"/>
                  </a:lnTo>
                  <a:lnTo>
                    <a:pt x="288213" y="37592"/>
                  </a:lnTo>
                  <a:close/>
                </a:path>
                <a:path w="320675" h="569595">
                  <a:moveTo>
                    <a:pt x="288404" y="337769"/>
                  </a:moveTo>
                  <a:lnTo>
                    <a:pt x="287375" y="339902"/>
                  </a:lnTo>
                  <a:lnTo>
                    <a:pt x="285762" y="343471"/>
                  </a:lnTo>
                  <a:lnTo>
                    <a:pt x="285953" y="344106"/>
                  </a:lnTo>
                  <a:lnTo>
                    <a:pt x="286131" y="343471"/>
                  </a:lnTo>
                  <a:lnTo>
                    <a:pt x="288404" y="337769"/>
                  </a:lnTo>
                  <a:close/>
                </a:path>
                <a:path w="320675" h="569595">
                  <a:moveTo>
                    <a:pt x="289775" y="80886"/>
                  </a:moveTo>
                  <a:lnTo>
                    <a:pt x="285978" y="84442"/>
                  </a:lnTo>
                  <a:lnTo>
                    <a:pt x="285305" y="82308"/>
                  </a:lnTo>
                  <a:lnTo>
                    <a:pt x="285305" y="86347"/>
                  </a:lnTo>
                  <a:lnTo>
                    <a:pt x="284187" y="83019"/>
                  </a:lnTo>
                  <a:lnTo>
                    <a:pt x="283514" y="87071"/>
                  </a:lnTo>
                  <a:lnTo>
                    <a:pt x="287985" y="88963"/>
                  </a:lnTo>
                  <a:lnTo>
                    <a:pt x="288658" y="86817"/>
                  </a:lnTo>
                  <a:lnTo>
                    <a:pt x="289775" y="85636"/>
                  </a:lnTo>
                  <a:lnTo>
                    <a:pt x="289775" y="80886"/>
                  </a:lnTo>
                  <a:close/>
                </a:path>
                <a:path w="320675" h="569595">
                  <a:moveTo>
                    <a:pt x="293789" y="339902"/>
                  </a:moveTo>
                  <a:lnTo>
                    <a:pt x="290449" y="340626"/>
                  </a:lnTo>
                  <a:lnTo>
                    <a:pt x="289775" y="337769"/>
                  </a:lnTo>
                  <a:lnTo>
                    <a:pt x="285953" y="344106"/>
                  </a:lnTo>
                  <a:lnTo>
                    <a:pt x="288886" y="353466"/>
                  </a:lnTo>
                  <a:lnTo>
                    <a:pt x="290449" y="346570"/>
                  </a:lnTo>
                  <a:lnTo>
                    <a:pt x="293789" y="349897"/>
                  </a:lnTo>
                  <a:lnTo>
                    <a:pt x="293789" y="346570"/>
                  </a:lnTo>
                  <a:lnTo>
                    <a:pt x="293789" y="340626"/>
                  </a:lnTo>
                  <a:lnTo>
                    <a:pt x="293789" y="339902"/>
                  </a:lnTo>
                  <a:close/>
                </a:path>
                <a:path w="320675" h="569595">
                  <a:moveTo>
                    <a:pt x="306070" y="279501"/>
                  </a:moveTo>
                  <a:lnTo>
                    <a:pt x="305841" y="274497"/>
                  </a:lnTo>
                  <a:lnTo>
                    <a:pt x="300482" y="282117"/>
                  </a:lnTo>
                  <a:lnTo>
                    <a:pt x="304952" y="281165"/>
                  </a:lnTo>
                  <a:lnTo>
                    <a:pt x="306070" y="279501"/>
                  </a:lnTo>
                  <a:close/>
                </a:path>
                <a:path w="320675" h="569595">
                  <a:moveTo>
                    <a:pt x="309829" y="248335"/>
                  </a:moveTo>
                  <a:lnTo>
                    <a:pt x="308800" y="250469"/>
                  </a:lnTo>
                  <a:lnTo>
                    <a:pt x="307187" y="254038"/>
                  </a:lnTo>
                  <a:lnTo>
                    <a:pt x="307378" y="254673"/>
                  </a:lnTo>
                  <a:lnTo>
                    <a:pt x="307555" y="254038"/>
                  </a:lnTo>
                  <a:lnTo>
                    <a:pt x="309829" y="248335"/>
                  </a:lnTo>
                  <a:close/>
                </a:path>
                <a:path w="320675" h="569595">
                  <a:moveTo>
                    <a:pt x="311429" y="98717"/>
                  </a:moveTo>
                  <a:lnTo>
                    <a:pt x="311200" y="93713"/>
                  </a:lnTo>
                  <a:lnTo>
                    <a:pt x="305841" y="101333"/>
                  </a:lnTo>
                  <a:lnTo>
                    <a:pt x="310311" y="100380"/>
                  </a:lnTo>
                  <a:lnTo>
                    <a:pt x="311429" y="98717"/>
                  </a:lnTo>
                  <a:close/>
                </a:path>
                <a:path w="320675" h="569595">
                  <a:moveTo>
                    <a:pt x="315188" y="67564"/>
                  </a:moveTo>
                  <a:lnTo>
                    <a:pt x="314159" y="69697"/>
                  </a:lnTo>
                  <a:lnTo>
                    <a:pt x="312547" y="73266"/>
                  </a:lnTo>
                  <a:lnTo>
                    <a:pt x="312737" y="73901"/>
                  </a:lnTo>
                  <a:lnTo>
                    <a:pt x="312915" y="73266"/>
                  </a:lnTo>
                  <a:lnTo>
                    <a:pt x="315188" y="67564"/>
                  </a:lnTo>
                  <a:close/>
                </a:path>
                <a:path w="320675" h="569595">
                  <a:moveTo>
                    <a:pt x="315214" y="250469"/>
                  </a:moveTo>
                  <a:lnTo>
                    <a:pt x="311873" y="251193"/>
                  </a:lnTo>
                  <a:lnTo>
                    <a:pt x="311200" y="248335"/>
                  </a:lnTo>
                  <a:lnTo>
                    <a:pt x="307378" y="254673"/>
                  </a:lnTo>
                  <a:lnTo>
                    <a:pt x="310311" y="264020"/>
                  </a:lnTo>
                  <a:lnTo>
                    <a:pt x="311873" y="257124"/>
                  </a:lnTo>
                  <a:lnTo>
                    <a:pt x="315214" y="260464"/>
                  </a:lnTo>
                  <a:lnTo>
                    <a:pt x="315214" y="257124"/>
                  </a:lnTo>
                  <a:lnTo>
                    <a:pt x="315214" y="251193"/>
                  </a:lnTo>
                  <a:lnTo>
                    <a:pt x="315214" y="250469"/>
                  </a:lnTo>
                  <a:close/>
                </a:path>
                <a:path w="320675" h="569595">
                  <a:moveTo>
                    <a:pt x="320573" y="69697"/>
                  </a:moveTo>
                  <a:lnTo>
                    <a:pt x="317233" y="70421"/>
                  </a:lnTo>
                  <a:lnTo>
                    <a:pt x="316560" y="67564"/>
                  </a:lnTo>
                  <a:lnTo>
                    <a:pt x="312737" y="73901"/>
                  </a:lnTo>
                  <a:lnTo>
                    <a:pt x="315671" y="83248"/>
                  </a:lnTo>
                  <a:lnTo>
                    <a:pt x="317233" y="76352"/>
                  </a:lnTo>
                  <a:lnTo>
                    <a:pt x="320573" y="79692"/>
                  </a:lnTo>
                  <a:lnTo>
                    <a:pt x="320573" y="76352"/>
                  </a:lnTo>
                  <a:lnTo>
                    <a:pt x="320573" y="70421"/>
                  </a:lnTo>
                  <a:lnTo>
                    <a:pt x="320573" y="69697"/>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1" name="object 41"/>
            <p:cNvSpPr/>
            <p:nvPr/>
          </p:nvSpPr>
          <p:spPr>
            <a:xfrm>
              <a:off x="3445472" y="7976336"/>
              <a:ext cx="218440" cy="528320"/>
            </a:xfrm>
            <a:custGeom>
              <a:avLst/>
              <a:gdLst/>
              <a:ahLst/>
              <a:cxnLst/>
              <a:rect l="l" t="t" r="r" b="b"/>
              <a:pathLst>
                <a:path w="218439" h="528320">
                  <a:moveTo>
                    <a:pt x="8039" y="189814"/>
                  </a:moveTo>
                  <a:lnTo>
                    <a:pt x="4241" y="193382"/>
                  </a:lnTo>
                  <a:lnTo>
                    <a:pt x="3568" y="191236"/>
                  </a:lnTo>
                  <a:lnTo>
                    <a:pt x="3568" y="195275"/>
                  </a:lnTo>
                  <a:lnTo>
                    <a:pt x="2451" y="191960"/>
                  </a:lnTo>
                  <a:lnTo>
                    <a:pt x="1778" y="195999"/>
                  </a:lnTo>
                  <a:lnTo>
                    <a:pt x="6248" y="197891"/>
                  </a:lnTo>
                  <a:lnTo>
                    <a:pt x="6921" y="195745"/>
                  </a:lnTo>
                  <a:lnTo>
                    <a:pt x="8039" y="194564"/>
                  </a:lnTo>
                  <a:lnTo>
                    <a:pt x="8039" y="189814"/>
                  </a:lnTo>
                  <a:close/>
                </a:path>
                <a:path w="218439" h="528320">
                  <a:moveTo>
                    <a:pt x="10274" y="256908"/>
                  </a:moveTo>
                  <a:lnTo>
                    <a:pt x="6477" y="254279"/>
                  </a:lnTo>
                  <a:lnTo>
                    <a:pt x="5803" y="256908"/>
                  </a:lnTo>
                  <a:lnTo>
                    <a:pt x="2235" y="254050"/>
                  </a:lnTo>
                  <a:lnTo>
                    <a:pt x="4470" y="258800"/>
                  </a:lnTo>
                  <a:lnTo>
                    <a:pt x="2679" y="259283"/>
                  </a:lnTo>
                  <a:lnTo>
                    <a:pt x="6705" y="262610"/>
                  </a:lnTo>
                  <a:lnTo>
                    <a:pt x="10274" y="256908"/>
                  </a:lnTo>
                  <a:close/>
                </a:path>
                <a:path w="218439" h="528320">
                  <a:moveTo>
                    <a:pt x="11607" y="219316"/>
                  </a:moveTo>
                  <a:lnTo>
                    <a:pt x="0" y="216458"/>
                  </a:lnTo>
                  <a:lnTo>
                    <a:pt x="7137" y="232156"/>
                  </a:lnTo>
                  <a:lnTo>
                    <a:pt x="10718" y="234061"/>
                  </a:lnTo>
                  <a:lnTo>
                    <a:pt x="11607" y="219316"/>
                  </a:lnTo>
                  <a:close/>
                </a:path>
                <a:path w="218439" h="528320">
                  <a:moveTo>
                    <a:pt x="23660" y="164134"/>
                  </a:moveTo>
                  <a:lnTo>
                    <a:pt x="18973" y="169125"/>
                  </a:lnTo>
                  <a:lnTo>
                    <a:pt x="14287" y="164134"/>
                  </a:lnTo>
                  <a:lnTo>
                    <a:pt x="14287" y="172935"/>
                  </a:lnTo>
                  <a:lnTo>
                    <a:pt x="15405" y="172694"/>
                  </a:lnTo>
                  <a:lnTo>
                    <a:pt x="19202" y="180784"/>
                  </a:lnTo>
                  <a:lnTo>
                    <a:pt x="21882" y="177927"/>
                  </a:lnTo>
                  <a:lnTo>
                    <a:pt x="23660" y="175310"/>
                  </a:lnTo>
                  <a:lnTo>
                    <a:pt x="23660" y="164134"/>
                  </a:lnTo>
                  <a:close/>
                </a:path>
                <a:path w="218439" h="528320">
                  <a:moveTo>
                    <a:pt x="24117" y="364896"/>
                  </a:moveTo>
                  <a:lnTo>
                    <a:pt x="20320" y="368452"/>
                  </a:lnTo>
                  <a:lnTo>
                    <a:pt x="19646" y="366318"/>
                  </a:lnTo>
                  <a:lnTo>
                    <a:pt x="19646" y="370357"/>
                  </a:lnTo>
                  <a:lnTo>
                    <a:pt x="18529" y="367042"/>
                  </a:lnTo>
                  <a:lnTo>
                    <a:pt x="17856" y="371081"/>
                  </a:lnTo>
                  <a:lnTo>
                    <a:pt x="22326" y="372973"/>
                  </a:lnTo>
                  <a:lnTo>
                    <a:pt x="22999" y="370827"/>
                  </a:lnTo>
                  <a:lnTo>
                    <a:pt x="24117" y="369646"/>
                  </a:lnTo>
                  <a:lnTo>
                    <a:pt x="24117" y="364896"/>
                  </a:lnTo>
                  <a:close/>
                </a:path>
                <a:path w="218439" h="528320">
                  <a:moveTo>
                    <a:pt x="26339" y="431965"/>
                  </a:moveTo>
                  <a:lnTo>
                    <a:pt x="22542" y="429348"/>
                  </a:lnTo>
                  <a:lnTo>
                    <a:pt x="21869" y="431965"/>
                  </a:lnTo>
                  <a:lnTo>
                    <a:pt x="18300" y="429107"/>
                  </a:lnTo>
                  <a:lnTo>
                    <a:pt x="20535" y="433870"/>
                  </a:lnTo>
                  <a:lnTo>
                    <a:pt x="18745" y="434340"/>
                  </a:lnTo>
                  <a:lnTo>
                    <a:pt x="22771" y="437680"/>
                  </a:lnTo>
                  <a:lnTo>
                    <a:pt x="26339" y="431965"/>
                  </a:lnTo>
                  <a:close/>
                </a:path>
                <a:path w="218439" h="528320">
                  <a:moveTo>
                    <a:pt x="27686" y="394385"/>
                  </a:moveTo>
                  <a:lnTo>
                    <a:pt x="16078" y="391528"/>
                  </a:lnTo>
                  <a:lnTo>
                    <a:pt x="23215" y="407212"/>
                  </a:lnTo>
                  <a:lnTo>
                    <a:pt x="26797" y="409130"/>
                  </a:lnTo>
                  <a:lnTo>
                    <a:pt x="27686" y="394385"/>
                  </a:lnTo>
                  <a:close/>
                </a:path>
                <a:path w="218439" h="528320">
                  <a:moveTo>
                    <a:pt x="27686" y="292569"/>
                  </a:moveTo>
                  <a:lnTo>
                    <a:pt x="23888" y="296138"/>
                  </a:lnTo>
                  <a:lnTo>
                    <a:pt x="23215" y="294005"/>
                  </a:lnTo>
                  <a:lnTo>
                    <a:pt x="23215" y="298043"/>
                  </a:lnTo>
                  <a:lnTo>
                    <a:pt x="22098" y="294716"/>
                  </a:lnTo>
                  <a:lnTo>
                    <a:pt x="21424" y="298754"/>
                  </a:lnTo>
                  <a:lnTo>
                    <a:pt x="25895" y="300647"/>
                  </a:lnTo>
                  <a:lnTo>
                    <a:pt x="26568" y="298513"/>
                  </a:lnTo>
                  <a:lnTo>
                    <a:pt x="27686" y="297332"/>
                  </a:lnTo>
                  <a:lnTo>
                    <a:pt x="27686" y="292569"/>
                  </a:lnTo>
                  <a:close/>
                </a:path>
                <a:path w="218439" h="528320">
                  <a:moveTo>
                    <a:pt x="28130" y="143916"/>
                  </a:moveTo>
                  <a:lnTo>
                    <a:pt x="25222" y="141998"/>
                  </a:lnTo>
                  <a:lnTo>
                    <a:pt x="23660" y="138912"/>
                  </a:lnTo>
                  <a:lnTo>
                    <a:pt x="23660" y="143662"/>
                  </a:lnTo>
                  <a:lnTo>
                    <a:pt x="22542" y="145097"/>
                  </a:lnTo>
                  <a:lnTo>
                    <a:pt x="22771" y="149847"/>
                  </a:lnTo>
                  <a:lnTo>
                    <a:pt x="27673" y="152234"/>
                  </a:lnTo>
                  <a:lnTo>
                    <a:pt x="27673" y="149364"/>
                  </a:lnTo>
                  <a:lnTo>
                    <a:pt x="28130" y="150558"/>
                  </a:lnTo>
                  <a:lnTo>
                    <a:pt x="28130" y="143916"/>
                  </a:lnTo>
                  <a:close/>
                </a:path>
                <a:path w="218439" h="528320">
                  <a:moveTo>
                    <a:pt x="29921" y="359664"/>
                  </a:moveTo>
                  <a:lnTo>
                    <a:pt x="26123" y="357047"/>
                  </a:lnTo>
                  <a:lnTo>
                    <a:pt x="25450" y="359664"/>
                  </a:lnTo>
                  <a:lnTo>
                    <a:pt x="21882" y="356806"/>
                  </a:lnTo>
                  <a:lnTo>
                    <a:pt x="24117" y="361556"/>
                  </a:lnTo>
                  <a:lnTo>
                    <a:pt x="22326" y="362026"/>
                  </a:lnTo>
                  <a:lnTo>
                    <a:pt x="26352" y="365366"/>
                  </a:lnTo>
                  <a:lnTo>
                    <a:pt x="29921" y="359664"/>
                  </a:lnTo>
                  <a:close/>
                </a:path>
                <a:path w="218439" h="528320">
                  <a:moveTo>
                    <a:pt x="31254" y="322072"/>
                  </a:moveTo>
                  <a:lnTo>
                    <a:pt x="19646" y="319214"/>
                  </a:lnTo>
                  <a:lnTo>
                    <a:pt x="26784" y="334911"/>
                  </a:lnTo>
                  <a:lnTo>
                    <a:pt x="30365" y="336829"/>
                  </a:lnTo>
                  <a:lnTo>
                    <a:pt x="31254" y="322072"/>
                  </a:lnTo>
                  <a:close/>
                </a:path>
                <a:path w="218439" h="528320">
                  <a:moveTo>
                    <a:pt x="33045" y="50901"/>
                  </a:moveTo>
                  <a:lnTo>
                    <a:pt x="29248" y="54470"/>
                  </a:lnTo>
                  <a:lnTo>
                    <a:pt x="28575" y="52336"/>
                  </a:lnTo>
                  <a:lnTo>
                    <a:pt x="28575" y="56375"/>
                  </a:lnTo>
                  <a:lnTo>
                    <a:pt x="27457" y="53047"/>
                  </a:lnTo>
                  <a:lnTo>
                    <a:pt x="26784" y="57086"/>
                  </a:lnTo>
                  <a:lnTo>
                    <a:pt x="31254" y="58978"/>
                  </a:lnTo>
                  <a:lnTo>
                    <a:pt x="31927" y="56845"/>
                  </a:lnTo>
                  <a:lnTo>
                    <a:pt x="33045" y="55664"/>
                  </a:lnTo>
                  <a:lnTo>
                    <a:pt x="33045" y="50901"/>
                  </a:lnTo>
                  <a:close/>
                </a:path>
                <a:path w="218439" h="528320">
                  <a:moveTo>
                    <a:pt x="35280" y="117983"/>
                  </a:moveTo>
                  <a:lnTo>
                    <a:pt x="31483" y="115366"/>
                  </a:lnTo>
                  <a:lnTo>
                    <a:pt x="30810" y="117983"/>
                  </a:lnTo>
                  <a:lnTo>
                    <a:pt x="27241" y="115125"/>
                  </a:lnTo>
                  <a:lnTo>
                    <a:pt x="29476" y="119875"/>
                  </a:lnTo>
                  <a:lnTo>
                    <a:pt x="27686" y="120357"/>
                  </a:lnTo>
                  <a:lnTo>
                    <a:pt x="31711" y="123698"/>
                  </a:lnTo>
                  <a:lnTo>
                    <a:pt x="35280" y="117983"/>
                  </a:lnTo>
                  <a:close/>
                </a:path>
                <a:path w="218439" h="528320">
                  <a:moveTo>
                    <a:pt x="36614" y="80403"/>
                  </a:moveTo>
                  <a:lnTo>
                    <a:pt x="25006" y="77533"/>
                  </a:lnTo>
                  <a:lnTo>
                    <a:pt x="32143" y="93230"/>
                  </a:lnTo>
                  <a:lnTo>
                    <a:pt x="35725" y="95148"/>
                  </a:lnTo>
                  <a:lnTo>
                    <a:pt x="36614" y="80403"/>
                  </a:lnTo>
                  <a:close/>
                </a:path>
                <a:path w="218439" h="528320">
                  <a:moveTo>
                    <a:pt x="37058" y="210032"/>
                  </a:moveTo>
                  <a:lnTo>
                    <a:pt x="33489" y="215036"/>
                  </a:lnTo>
                  <a:lnTo>
                    <a:pt x="31699" y="211226"/>
                  </a:lnTo>
                  <a:lnTo>
                    <a:pt x="32410" y="215620"/>
                  </a:lnTo>
                  <a:lnTo>
                    <a:pt x="33197" y="217322"/>
                  </a:lnTo>
                  <a:lnTo>
                    <a:pt x="33934" y="221691"/>
                  </a:lnTo>
                  <a:lnTo>
                    <a:pt x="37058" y="218363"/>
                  </a:lnTo>
                  <a:lnTo>
                    <a:pt x="37058" y="210032"/>
                  </a:lnTo>
                  <a:close/>
                </a:path>
                <a:path w="218439" h="528320">
                  <a:moveTo>
                    <a:pt x="37947" y="253555"/>
                  </a:moveTo>
                  <a:lnTo>
                    <a:pt x="37668" y="254076"/>
                  </a:lnTo>
                  <a:lnTo>
                    <a:pt x="36830" y="253796"/>
                  </a:lnTo>
                  <a:lnTo>
                    <a:pt x="35267" y="252133"/>
                  </a:lnTo>
                  <a:lnTo>
                    <a:pt x="35941" y="257365"/>
                  </a:lnTo>
                  <a:lnTo>
                    <a:pt x="37630" y="254165"/>
                  </a:lnTo>
                  <a:lnTo>
                    <a:pt x="37947" y="254165"/>
                  </a:lnTo>
                  <a:lnTo>
                    <a:pt x="37947" y="253555"/>
                  </a:lnTo>
                  <a:close/>
                </a:path>
                <a:path w="218439" h="528320">
                  <a:moveTo>
                    <a:pt x="39738" y="339204"/>
                  </a:moveTo>
                  <a:lnTo>
                    <a:pt x="35052" y="344195"/>
                  </a:lnTo>
                  <a:lnTo>
                    <a:pt x="30365" y="339204"/>
                  </a:lnTo>
                  <a:lnTo>
                    <a:pt x="30365" y="347992"/>
                  </a:lnTo>
                  <a:lnTo>
                    <a:pt x="31483" y="347764"/>
                  </a:lnTo>
                  <a:lnTo>
                    <a:pt x="35280" y="355854"/>
                  </a:lnTo>
                  <a:lnTo>
                    <a:pt x="37960" y="352996"/>
                  </a:lnTo>
                  <a:lnTo>
                    <a:pt x="39738" y="350380"/>
                  </a:lnTo>
                  <a:lnTo>
                    <a:pt x="39738" y="339204"/>
                  </a:lnTo>
                  <a:close/>
                </a:path>
                <a:path w="218439" h="528320">
                  <a:moveTo>
                    <a:pt x="43307" y="266877"/>
                  </a:moveTo>
                  <a:lnTo>
                    <a:pt x="38620" y="271881"/>
                  </a:lnTo>
                  <a:lnTo>
                    <a:pt x="33934" y="266877"/>
                  </a:lnTo>
                  <a:lnTo>
                    <a:pt x="33934" y="275678"/>
                  </a:lnTo>
                  <a:lnTo>
                    <a:pt x="35052" y="275450"/>
                  </a:lnTo>
                  <a:lnTo>
                    <a:pt x="38849" y="283540"/>
                  </a:lnTo>
                  <a:lnTo>
                    <a:pt x="41529" y="280682"/>
                  </a:lnTo>
                  <a:lnTo>
                    <a:pt x="43307" y="278053"/>
                  </a:lnTo>
                  <a:lnTo>
                    <a:pt x="43307" y="266877"/>
                  </a:lnTo>
                  <a:close/>
                </a:path>
                <a:path w="218439" h="528320">
                  <a:moveTo>
                    <a:pt x="44196" y="256171"/>
                  </a:moveTo>
                  <a:lnTo>
                    <a:pt x="37947" y="254165"/>
                  </a:lnTo>
                  <a:lnTo>
                    <a:pt x="37947" y="258787"/>
                  </a:lnTo>
                  <a:lnTo>
                    <a:pt x="41960" y="258787"/>
                  </a:lnTo>
                  <a:lnTo>
                    <a:pt x="44196" y="263067"/>
                  </a:lnTo>
                  <a:lnTo>
                    <a:pt x="44196" y="256171"/>
                  </a:lnTo>
                  <a:close/>
                </a:path>
                <a:path w="218439" h="528320">
                  <a:moveTo>
                    <a:pt x="44208" y="318985"/>
                  </a:moveTo>
                  <a:lnTo>
                    <a:pt x="41300" y="317080"/>
                  </a:lnTo>
                  <a:lnTo>
                    <a:pt x="39738" y="313982"/>
                  </a:lnTo>
                  <a:lnTo>
                    <a:pt x="39738" y="318744"/>
                  </a:lnTo>
                  <a:lnTo>
                    <a:pt x="38620" y="320167"/>
                  </a:lnTo>
                  <a:lnTo>
                    <a:pt x="38849" y="324929"/>
                  </a:lnTo>
                  <a:lnTo>
                    <a:pt x="43751" y="327304"/>
                  </a:lnTo>
                  <a:lnTo>
                    <a:pt x="43751" y="324446"/>
                  </a:lnTo>
                  <a:lnTo>
                    <a:pt x="44208" y="325640"/>
                  </a:lnTo>
                  <a:lnTo>
                    <a:pt x="44208" y="318985"/>
                  </a:lnTo>
                  <a:close/>
                </a:path>
                <a:path w="218439" h="528320">
                  <a:moveTo>
                    <a:pt x="47777" y="246672"/>
                  </a:moveTo>
                  <a:lnTo>
                    <a:pt x="44869" y="244767"/>
                  </a:lnTo>
                  <a:lnTo>
                    <a:pt x="43307" y="241668"/>
                  </a:lnTo>
                  <a:lnTo>
                    <a:pt x="43307" y="246430"/>
                  </a:lnTo>
                  <a:lnTo>
                    <a:pt x="42189" y="247853"/>
                  </a:lnTo>
                  <a:lnTo>
                    <a:pt x="42418" y="252603"/>
                  </a:lnTo>
                  <a:lnTo>
                    <a:pt x="47320" y="254990"/>
                  </a:lnTo>
                  <a:lnTo>
                    <a:pt x="47320" y="252133"/>
                  </a:lnTo>
                  <a:lnTo>
                    <a:pt x="47777" y="253326"/>
                  </a:lnTo>
                  <a:lnTo>
                    <a:pt x="47777" y="246672"/>
                  </a:lnTo>
                  <a:close/>
                </a:path>
                <a:path w="218439" h="528320">
                  <a:moveTo>
                    <a:pt x="47777" y="159372"/>
                  </a:moveTo>
                  <a:lnTo>
                    <a:pt x="45440" y="162687"/>
                  </a:lnTo>
                  <a:lnTo>
                    <a:pt x="46151" y="161226"/>
                  </a:lnTo>
                  <a:lnTo>
                    <a:pt x="46443" y="159308"/>
                  </a:lnTo>
                  <a:lnTo>
                    <a:pt x="42862" y="161277"/>
                  </a:lnTo>
                  <a:lnTo>
                    <a:pt x="41973" y="165074"/>
                  </a:lnTo>
                  <a:lnTo>
                    <a:pt x="45897" y="163360"/>
                  </a:lnTo>
                  <a:lnTo>
                    <a:pt x="47777" y="159372"/>
                  </a:lnTo>
                  <a:close/>
                </a:path>
                <a:path w="218439" h="528320">
                  <a:moveTo>
                    <a:pt x="48666" y="25209"/>
                  </a:moveTo>
                  <a:lnTo>
                    <a:pt x="43980" y="30213"/>
                  </a:lnTo>
                  <a:lnTo>
                    <a:pt x="39293" y="25209"/>
                  </a:lnTo>
                  <a:lnTo>
                    <a:pt x="39293" y="34010"/>
                  </a:lnTo>
                  <a:lnTo>
                    <a:pt x="40411" y="33782"/>
                  </a:lnTo>
                  <a:lnTo>
                    <a:pt x="44208" y="41871"/>
                  </a:lnTo>
                  <a:lnTo>
                    <a:pt x="46888" y="39014"/>
                  </a:lnTo>
                  <a:lnTo>
                    <a:pt x="48666" y="36385"/>
                  </a:lnTo>
                  <a:lnTo>
                    <a:pt x="48666" y="25209"/>
                  </a:lnTo>
                  <a:close/>
                </a:path>
                <a:path w="218439" h="528320">
                  <a:moveTo>
                    <a:pt x="53136" y="385102"/>
                  </a:moveTo>
                  <a:lnTo>
                    <a:pt x="49568" y="390105"/>
                  </a:lnTo>
                  <a:lnTo>
                    <a:pt x="47777" y="386295"/>
                  </a:lnTo>
                  <a:lnTo>
                    <a:pt x="48488" y="390677"/>
                  </a:lnTo>
                  <a:lnTo>
                    <a:pt x="49276" y="392391"/>
                  </a:lnTo>
                  <a:lnTo>
                    <a:pt x="50012" y="396760"/>
                  </a:lnTo>
                  <a:lnTo>
                    <a:pt x="53136" y="393433"/>
                  </a:lnTo>
                  <a:lnTo>
                    <a:pt x="53136" y="385102"/>
                  </a:lnTo>
                  <a:close/>
                </a:path>
                <a:path w="218439" h="528320">
                  <a:moveTo>
                    <a:pt x="53136" y="5003"/>
                  </a:moveTo>
                  <a:lnTo>
                    <a:pt x="50228" y="3098"/>
                  </a:lnTo>
                  <a:lnTo>
                    <a:pt x="48666" y="0"/>
                  </a:lnTo>
                  <a:lnTo>
                    <a:pt x="48666" y="4762"/>
                  </a:lnTo>
                  <a:lnTo>
                    <a:pt x="47548" y="6184"/>
                  </a:lnTo>
                  <a:lnTo>
                    <a:pt x="47777" y="10934"/>
                  </a:lnTo>
                  <a:lnTo>
                    <a:pt x="52679" y="13322"/>
                  </a:lnTo>
                  <a:lnTo>
                    <a:pt x="52679" y="10464"/>
                  </a:lnTo>
                  <a:lnTo>
                    <a:pt x="53136" y="11658"/>
                  </a:lnTo>
                  <a:lnTo>
                    <a:pt x="53136" y="5003"/>
                  </a:lnTo>
                  <a:close/>
                </a:path>
                <a:path w="218439" h="528320">
                  <a:moveTo>
                    <a:pt x="54025" y="428637"/>
                  </a:moveTo>
                  <a:lnTo>
                    <a:pt x="53746" y="429158"/>
                  </a:lnTo>
                  <a:lnTo>
                    <a:pt x="52908" y="428879"/>
                  </a:lnTo>
                  <a:lnTo>
                    <a:pt x="51346" y="427215"/>
                  </a:lnTo>
                  <a:lnTo>
                    <a:pt x="52019" y="432447"/>
                  </a:lnTo>
                  <a:lnTo>
                    <a:pt x="53708" y="429247"/>
                  </a:lnTo>
                  <a:lnTo>
                    <a:pt x="54025" y="429247"/>
                  </a:lnTo>
                  <a:lnTo>
                    <a:pt x="54025" y="428637"/>
                  </a:lnTo>
                  <a:close/>
                </a:path>
                <a:path w="218439" h="528320">
                  <a:moveTo>
                    <a:pt x="55143" y="176504"/>
                  </a:moveTo>
                  <a:lnTo>
                    <a:pt x="48895" y="180073"/>
                  </a:lnTo>
                  <a:lnTo>
                    <a:pt x="45986" y="183159"/>
                  </a:lnTo>
                  <a:lnTo>
                    <a:pt x="45986" y="187921"/>
                  </a:lnTo>
                  <a:lnTo>
                    <a:pt x="45986" y="189585"/>
                  </a:lnTo>
                  <a:lnTo>
                    <a:pt x="47548" y="190055"/>
                  </a:lnTo>
                  <a:lnTo>
                    <a:pt x="47777" y="191719"/>
                  </a:lnTo>
                  <a:lnTo>
                    <a:pt x="49999" y="189814"/>
                  </a:lnTo>
                  <a:lnTo>
                    <a:pt x="53581" y="190296"/>
                  </a:lnTo>
                  <a:lnTo>
                    <a:pt x="53581" y="183883"/>
                  </a:lnTo>
                  <a:lnTo>
                    <a:pt x="55143" y="176504"/>
                  </a:lnTo>
                  <a:close/>
                </a:path>
                <a:path w="218439" h="528320">
                  <a:moveTo>
                    <a:pt x="56705" y="312788"/>
                  </a:moveTo>
                  <a:lnTo>
                    <a:pt x="53136" y="317804"/>
                  </a:lnTo>
                  <a:lnTo>
                    <a:pt x="51346" y="313982"/>
                  </a:lnTo>
                  <a:lnTo>
                    <a:pt x="52057" y="318376"/>
                  </a:lnTo>
                  <a:lnTo>
                    <a:pt x="52844" y="320078"/>
                  </a:lnTo>
                  <a:lnTo>
                    <a:pt x="53581" y="324446"/>
                  </a:lnTo>
                  <a:lnTo>
                    <a:pt x="56705" y="321119"/>
                  </a:lnTo>
                  <a:lnTo>
                    <a:pt x="56705" y="312788"/>
                  </a:lnTo>
                  <a:close/>
                </a:path>
                <a:path w="218439" h="528320">
                  <a:moveTo>
                    <a:pt x="56705" y="219798"/>
                  </a:moveTo>
                  <a:lnTo>
                    <a:pt x="52908" y="223367"/>
                  </a:lnTo>
                  <a:lnTo>
                    <a:pt x="52235" y="221221"/>
                  </a:lnTo>
                  <a:lnTo>
                    <a:pt x="52235" y="225259"/>
                  </a:lnTo>
                  <a:lnTo>
                    <a:pt x="51117" y="221932"/>
                  </a:lnTo>
                  <a:lnTo>
                    <a:pt x="50444" y="225971"/>
                  </a:lnTo>
                  <a:lnTo>
                    <a:pt x="54914" y="227876"/>
                  </a:lnTo>
                  <a:lnTo>
                    <a:pt x="55587" y="225729"/>
                  </a:lnTo>
                  <a:lnTo>
                    <a:pt x="56705" y="224548"/>
                  </a:lnTo>
                  <a:lnTo>
                    <a:pt x="56705" y="219798"/>
                  </a:lnTo>
                  <a:close/>
                </a:path>
                <a:path w="218439" h="528320">
                  <a:moveTo>
                    <a:pt x="57594" y="356311"/>
                  </a:moveTo>
                  <a:lnTo>
                    <a:pt x="57302" y="356844"/>
                  </a:lnTo>
                  <a:lnTo>
                    <a:pt x="56476" y="356565"/>
                  </a:lnTo>
                  <a:lnTo>
                    <a:pt x="54914" y="354888"/>
                  </a:lnTo>
                  <a:lnTo>
                    <a:pt x="55587" y="360121"/>
                  </a:lnTo>
                  <a:lnTo>
                    <a:pt x="57264" y="356933"/>
                  </a:lnTo>
                  <a:lnTo>
                    <a:pt x="57594" y="356933"/>
                  </a:lnTo>
                  <a:lnTo>
                    <a:pt x="57594" y="356311"/>
                  </a:lnTo>
                  <a:close/>
                </a:path>
                <a:path w="218439" h="528320">
                  <a:moveTo>
                    <a:pt x="57797" y="528231"/>
                  </a:moveTo>
                  <a:lnTo>
                    <a:pt x="57581" y="528066"/>
                  </a:lnTo>
                  <a:lnTo>
                    <a:pt x="57670" y="528231"/>
                  </a:lnTo>
                  <a:lnTo>
                    <a:pt x="57797" y="528231"/>
                  </a:lnTo>
                  <a:close/>
                </a:path>
                <a:path w="218439" h="528320">
                  <a:moveTo>
                    <a:pt x="60274" y="431253"/>
                  </a:moveTo>
                  <a:lnTo>
                    <a:pt x="54025" y="429247"/>
                  </a:lnTo>
                  <a:lnTo>
                    <a:pt x="54025" y="433870"/>
                  </a:lnTo>
                  <a:lnTo>
                    <a:pt x="58039" y="433870"/>
                  </a:lnTo>
                  <a:lnTo>
                    <a:pt x="60274" y="438150"/>
                  </a:lnTo>
                  <a:lnTo>
                    <a:pt x="60274" y="431253"/>
                  </a:lnTo>
                  <a:close/>
                </a:path>
                <a:path w="218439" h="528320">
                  <a:moveTo>
                    <a:pt x="62064" y="71120"/>
                  </a:moveTo>
                  <a:lnTo>
                    <a:pt x="58496" y="76123"/>
                  </a:lnTo>
                  <a:lnTo>
                    <a:pt x="56705" y="72313"/>
                  </a:lnTo>
                  <a:lnTo>
                    <a:pt x="57416" y="76695"/>
                  </a:lnTo>
                  <a:lnTo>
                    <a:pt x="58204" y="78397"/>
                  </a:lnTo>
                  <a:lnTo>
                    <a:pt x="58940" y="82765"/>
                  </a:lnTo>
                  <a:lnTo>
                    <a:pt x="62064" y="79451"/>
                  </a:lnTo>
                  <a:lnTo>
                    <a:pt x="62064" y="71120"/>
                  </a:lnTo>
                  <a:close/>
                </a:path>
                <a:path w="218439" h="528320">
                  <a:moveTo>
                    <a:pt x="62953" y="114642"/>
                  </a:moveTo>
                  <a:lnTo>
                    <a:pt x="62661" y="115176"/>
                  </a:lnTo>
                  <a:lnTo>
                    <a:pt x="61836" y="114896"/>
                  </a:lnTo>
                  <a:lnTo>
                    <a:pt x="60274" y="113233"/>
                  </a:lnTo>
                  <a:lnTo>
                    <a:pt x="60947" y="118465"/>
                  </a:lnTo>
                  <a:lnTo>
                    <a:pt x="62623" y="115265"/>
                  </a:lnTo>
                  <a:lnTo>
                    <a:pt x="62953" y="115265"/>
                  </a:lnTo>
                  <a:lnTo>
                    <a:pt x="62953" y="114642"/>
                  </a:lnTo>
                  <a:close/>
                </a:path>
                <a:path w="218439" h="528320">
                  <a:moveTo>
                    <a:pt x="63842" y="334441"/>
                  </a:moveTo>
                  <a:lnTo>
                    <a:pt x="61506" y="337756"/>
                  </a:lnTo>
                  <a:lnTo>
                    <a:pt x="62217" y="336296"/>
                  </a:lnTo>
                  <a:lnTo>
                    <a:pt x="62509" y="334378"/>
                  </a:lnTo>
                  <a:lnTo>
                    <a:pt x="58928" y="336346"/>
                  </a:lnTo>
                  <a:lnTo>
                    <a:pt x="58039" y="340144"/>
                  </a:lnTo>
                  <a:lnTo>
                    <a:pt x="61963" y="338429"/>
                  </a:lnTo>
                  <a:lnTo>
                    <a:pt x="63842" y="334441"/>
                  </a:lnTo>
                  <a:close/>
                </a:path>
                <a:path w="218439" h="528320">
                  <a:moveTo>
                    <a:pt x="66967" y="493344"/>
                  </a:moveTo>
                  <a:lnTo>
                    <a:pt x="55359" y="490474"/>
                  </a:lnTo>
                  <a:lnTo>
                    <a:pt x="62496" y="506171"/>
                  </a:lnTo>
                  <a:lnTo>
                    <a:pt x="66078" y="508076"/>
                  </a:lnTo>
                  <a:lnTo>
                    <a:pt x="66967" y="493344"/>
                  </a:lnTo>
                  <a:close/>
                </a:path>
                <a:path w="218439" h="528320">
                  <a:moveTo>
                    <a:pt x="67424" y="262128"/>
                  </a:moveTo>
                  <a:lnTo>
                    <a:pt x="65087" y="265430"/>
                  </a:lnTo>
                  <a:lnTo>
                    <a:pt x="65798" y="263969"/>
                  </a:lnTo>
                  <a:lnTo>
                    <a:pt x="66090" y="262064"/>
                  </a:lnTo>
                  <a:lnTo>
                    <a:pt x="62509" y="264020"/>
                  </a:lnTo>
                  <a:lnTo>
                    <a:pt x="61620" y="267830"/>
                  </a:lnTo>
                  <a:lnTo>
                    <a:pt x="65544" y="266115"/>
                  </a:lnTo>
                  <a:lnTo>
                    <a:pt x="67424" y="262128"/>
                  </a:lnTo>
                  <a:close/>
                </a:path>
                <a:path w="218439" h="528320">
                  <a:moveTo>
                    <a:pt x="69202" y="117271"/>
                  </a:moveTo>
                  <a:lnTo>
                    <a:pt x="62953" y="115265"/>
                  </a:lnTo>
                  <a:lnTo>
                    <a:pt x="62953" y="119875"/>
                  </a:lnTo>
                  <a:lnTo>
                    <a:pt x="66967" y="119875"/>
                  </a:lnTo>
                  <a:lnTo>
                    <a:pt x="69202" y="124167"/>
                  </a:lnTo>
                  <a:lnTo>
                    <a:pt x="69202" y="117271"/>
                  </a:lnTo>
                  <a:close/>
                </a:path>
                <a:path w="218439" h="528320">
                  <a:moveTo>
                    <a:pt x="71221" y="351574"/>
                  </a:moveTo>
                  <a:lnTo>
                    <a:pt x="68757" y="352996"/>
                  </a:lnTo>
                  <a:lnTo>
                    <a:pt x="64973" y="355130"/>
                  </a:lnTo>
                  <a:lnTo>
                    <a:pt x="62064" y="358228"/>
                  </a:lnTo>
                  <a:lnTo>
                    <a:pt x="62064" y="358381"/>
                  </a:lnTo>
                  <a:lnTo>
                    <a:pt x="57594" y="356933"/>
                  </a:lnTo>
                  <a:lnTo>
                    <a:pt x="57594" y="361543"/>
                  </a:lnTo>
                  <a:lnTo>
                    <a:pt x="61607" y="361543"/>
                  </a:lnTo>
                  <a:lnTo>
                    <a:pt x="62064" y="362432"/>
                  </a:lnTo>
                  <a:lnTo>
                    <a:pt x="62064" y="362991"/>
                  </a:lnTo>
                  <a:lnTo>
                    <a:pt x="62064" y="364655"/>
                  </a:lnTo>
                  <a:lnTo>
                    <a:pt x="63436" y="365074"/>
                  </a:lnTo>
                  <a:lnTo>
                    <a:pt x="63677" y="365531"/>
                  </a:lnTo>
                  <a:lnTo>
                    <a:pt x="63855" y="366788"/>
                  </a:lnTo>
                  <a:lnTo>
                    <a:pt x="66078" y="364883"/>
                  </a:lnTo>
                  <a:lnTo>
                    <a:pt x="69659" y="365366"/>
                  </a:lnTo>
                  <a:lnTo>
                    <a:pt x="69659" y="358952"/>
                  </a:lnTo>
                  <a:lnTo>
                    <a:pt x="71221" y="351574"/>
                  </a:lnTo>
                  <a:close/>
                </a:path>
                <a:path w="218439" h="528320">
                  <a:moveTo>
                    <a:pt x="72771" y="20459"/>
                  </a:moveTo>
                  <a:lnTo>
                    <a:pt x="70434" y="23774"/>
                  </a:lnTo>
                  <a:lnTo>
                    <a:pt x="71145" y="22301"/>
                  </a:lnTo>
                  <a:lnTo>
                    <a:pt x="71437" y="20396"/>
                  </a:lnTo>
                  <a:lnTo>
                    <a:pt x="67856" y="22352"/>
                  </a:lnTo>
                  <a:lnTo>
                    <a:pt x="66967" y="26162"/>
                  </a:lnTo>
                  <a:lnTo>
                    <a:pt x="70891" y="24447"/>
                  </a:lnTo>
                  <a:lnTo>
                    <a:pt x="72771" y="20459"/>
                  </a:lnTo>
                  <a:close/>
                </a:path>
                <a:path w="218439" h="528320">
                  <a:moveTo>
                    <a:pt x="72783" y="394868"/>
                  </a:moveTo>
                  <a:lnTo>
                    <a:pt x="68986" y="398424"/>
                  </a:lnTo>
                  <a:lnTo>
                    <a:pt x="68313" y="396278"/>
                  </a:lnTo>
                  <a:lnTo>
                    <a:pt x="68313" y="400316"/>
                  </a:lnTo>
                  <a:lnTo>
                    <a:pt x="67195" y="397002"/>
                  </a:lnTo>
                  <a:lnTo>
                    <a:pt x="66522" y="401040"/>
                  </a:lnTo>
                  <a:lnTo>
                    <a:pt x="70993" y="402945"/>
                  </a:lnTo>
                  <a:lnTo>
                    <a:pt x="71666" y="400799"/>
                  </a:lnTo>
                  <a:lnTo>
                    <a:pt x="72783" y="399618"/>
                  </a:lnTo>
                  <a:lnTo>
                    <a:pt x="72783" y="394868"/>
                  </a:lnTo>
                  <a:close/>
                </a:path>
                <a:path w="218439" h="528320">
                  <a:moveTo>
                    <a:pt x="74790" y="279260"/>
                  </a:moveTo>
                  <a:lnTo>
                    <a:pt x="72326" y="280695"/>
                  </a:lnTo>
                  <a:lnTo>
                    <a:pt x="68541" y="282829"/>
                  </a:lnTo>
                  <a:lnTo>
                    <a:pt x="65633" y="285927"/>
                  </a:lnTo>
                  <a:lnTo>
                    <a:pt x="65633" y="290677"/>
                  </a:lnTo>
                  <a:lnTo>
                    <a:pt x="65633" y="292341"/>
                  </a:lnTo>
                  <a:lnTo>
                    <a:pt x="67195" y="292823"/>
                  </a:lnTo>
                  <a:lnTo>
                    <a:pt x="67424" y="294487"/>
                  </a:lnTo>
                  <a:lnTo>
                    <a:pt x="69646" y="292569"/>
                  </a:lnTo>
                  <a:lnTo>
                    <a:pt x="73228" y="293052"/>
                  </a:lnTo>
                  <a:lnTo>
                    <a:pt x="73228" y="286639"/>
                  </a:lnTo>
                  <a:lnTo>
                    <a:pt x="74790" y="279260"/>
                  </a:lnTo>
                  <a:close/>
                </a:path>
                <a:path w="218439" h="528320">
                  <a:moveTo>
                    <a:pt x="76352" y="322554"/>
                  </a:moveTo>
                  <a:lnTo>
                    <a:pt x="72555" y="326110"/>
                  </a:lnTo>
                  <a:lnTo>
                    <a:pt x="71882" y="323977"/>
                  </a:lnTo>
                  <a:lnTo>
                    <a:pt x="71882" y="328015"/>
                  </a:lnTo>
                  <a:lnTo>
                    <a:pt x="70764" y="324700"/>
                  </a:lnTo>
                  <a:lnTo>
                    <a:pt x="70091" y="328739"/>
                  </a:lnTo>
                  <a:lnTo>
                    <a:pt x="74561" y="330631"/>
                  </a:lnTo>
                  <a:lnTo>
                    <a:pt x="75234" y="328485"/>
                  </a:lnTo>
                  <a:lnTo>
                    <a:pt x="76352" y="327304"/>
                  </a:lnTo>
                  <a:lnTo>
                    <a:pt x="76352" y="322554"/>
                  </a:lnTo>
                  <a:close/>
                </a:path>
                <a:path w="218439" h="528320">
                  <a:moveTo>
                    <a:pt x="78359" y="237629"/>
                  </a:moveTo>
                  <a:lnTo>
                    <a:pt x="78130" y="232625"/>
                  </a:lnTo>
                  <a:lnTo>
                    <a:pt x="72771" y="240245"/>
                  </a:lnTo>
                  <a:lnTo>
                    <a:pt x="77241" y="239280"/>
                  </a:lnTo>
                  <a:lnTo>
                    <a:pt x="78359" y="237629"/>
                  </a:lnTo>
                  <a:close/>
                </a:path>
                <a:path w="218439" h="528320">
                  <a:moveTo>
                    <a:pt x="79019" y="438150"/>
                  </a:moveTo>
                  <a:lnTo>
                    <a:pt x="74333" y="443153"/>
                  </a:lnTo>
                  <a:lnTo>
                    <a:pt x="69646" y="438150"/>
                  </a:lnTo>
                  <a:lnTo>
                    <a:pt x="69646" y="446951"/>
                  </a:lnTo>
                  <a:lnTo>
                    <a:pt x="70764" y="446709"/>
                  </a:lnTo>
                  <a:lnTo>
                    <a:pt x="74561" y="454799"/>
                  </a:lnTo>
                  <a:lnTo>
                    <a:pt x="77241" y="451942"/>
                  </a:lnTo>
                  <a:lnTo>
                    <a:pt x="79019" y="449338"/>
                  </a:lnTo>
                  <a:lnTo>
                    <a:pt x="79019" y="438150"/>
                  </a:lnTo>
                  <a:close/>
                </a:path>
                <a:path w="218439" h="528320">
                  <a:moveTo>
                    <a:pt x="80149" y="37579"/>
                  </a:moveTo>
                  <a:lnTo>
                    <a:pt x="77685" y="39014"/>
                  </a:lnTo>
                  <a:lnTo>
                    <a:pt x="73901" y="41148"/>
                  </a:lnTo>
                  <a:lnTo>
                    <a:pt x="70993" y="44246"/>
                  </a:lnTo>
                  <a:lnTo>
                    <a:pt x="70993" y="48996"/>
                  </a:lnTo>
                  <a:lnTo>
                    <a:pt x="70993" y="50673"/>
                  </a:lnTo>
                  <a:lnTo>
                    <a:pt x="72555" y="51142"/>
                  </a:lnTo>
                  <a:lnTo>
                    <a:pt x="72783" y="52806"/>
                  </a:lnTo>
                  <a:lnTo>
                    <a:pt x="75006" y="50888"/>
                  </a:lnTo>
                  <a:lnTo>
                    <a:pt x="78587" y="51371"/>
                  </a:lnTo>
                  <a:lnTo>
                    <a:pt x="78587" y="44958"/>
                  </a:lnTo>
                  <a:lnTo>
                    <a:pt x="80149" y="37579"/>
                  </a:lnTo>
                  <a:close/>
                </a:path>
                <a:path w="218439" h="528320">
                  <a:moveTo>
                    <a:pt x="81711" y="80873"/>
                  </a:moveTo>
                  <a:lnTo>
                    <a:pt x="77914" y="84442"/>
                  </a:lnTo>
                  <a:lnTo>
                    <a:pt x="77241" y="82296"/>
                  </a:lnTo>
                  <a:lnTo>
                    <a:pt x="77241" y="86334"/>
                  </a:lnTo>
                  <a:lnTo>
                    <a:pt x="76123" y="83019"/>
                  </a:lnTo>
                  <a:lnTo>
                    <a:pt x="75450" y="87058"/>
                  </a:lnTo>
                  <a:lnTo>
                    <a:pt x="79921" y="88950"/>
                  </a:lnTo>
                  <a:lnTo>
                    <a:pt x="80594" y="86804"/>
                  </a:lnTo>
                  <a:lnTo>
                    <a:pt x="81711" y="85636"/>
                  </a:lnTo>
                  <a:lnTo>
                    <a:pt x="81711" y="80873"/>
                  </a:lnTo>
                  <a:close/>
                </a:path>
                <a:path w="218439" h="528320">
                  <a:moveTo>
                    <a:pt x="82118" y="206476"/>
                  </a:moveTo>
                  <a:lnTo>
                    <a:pt x="81089" y="208610"/>
                  </a:lnTo>
                  <a:lnTo>
                    <a:pt x="79476" y="212178"/>
                  </a:lnTo>
                  <a:lnTo>
                    <a:pt x="79667" y="212801"/>
                  </a:lnTo>
                  <a:lnTo>
                    <a:pt x="79844" y="212178"/>
                  </a:lnTo>
                  <a:lnTo>
                    <a:pt x="82118" y="206476"/>
                  </a:lnTo>
                  <a:close/>
                </a:path>
                <a:path w="218439" h="528320">
                  <a:moveTo>
                    <a:pt x="84836" y="157480"/>
                  </a:moveTo>
                  <a:lnTo>
                    <a:pt x="81038" y="161036"/>
                  </a:lnTo>
                  <a:lnTo>
                    <a:pt x="80365" y="158902"/>
                  </a:lnTo>
                  <a:lnTo>
                    <a:pt x="80365" y="162941"/>
                  </a:lnTo>
                  <a:lnTo>
                    <a:pt x="79248" y="159626"/>
                  </a:lnTo>
                  <a:lnTo>
                    <a:pt x="78574" y="163664"/>
                  </a:lnTo>
                  <a:lnTo>
                    <a:pt x="83045" y="165557"/>
                  </a:lnTo>
                  <a:lnTo>
                    <a:pt x="83718" y="163410"/>
                  </a:lnTo>
                  <a:lnTo>
                    <a:pt x="84836" y="162229"/>
                  </a:lnTo>
                  <a:lnTo>
                    <a:pt x="84836" y="157480"/>
                  </a:lnTo>
                  <a:close/>
                </a:path>
                <a:path w="218439" h="528320">
                  <a:moveTo>
                    <a:pt x="87071" y="224548"/>
                  </a:moveTo>
                  <a:lnTo>
                    <a:pt x="83273" y="221932"/>
                  </a:lnTo>
                  <a:lnTo>
                    <a:pt x="82600" y="224548"/>
                  </a:lnTo>
                  <a:lnTo>
                    <a:pt x="79032" y="221691"/>
                  </a:lnTo>
                  <a:lnTo>
                    <a:pt x="81267" y="226441"/>
                  </a:lnTo>
                  <a:lnTo>
                    <a:pt x="79476" y="226923"/>
                  </a:lnTo>
                  <a:lnTo>
                    <a:pt x="83502" y="230263"/>
                  </a:lnTo>
                  <a:lnTo>
                    <a:pt x="87071" y="224548"/>
                  </a:lnTo>
                  <a:close/>
                </a:path>
                <a:path w="218439" h="528320">
                  <a:moveTo>
                    <a:pt x="87503" y="208610"/>
                  </a:moveTo>
                  <a:lnTo>
                    <a:pt x="84162" y="209334"/>
                  </a:lnTo>
                  <a:lnTo>
                    <a:pt x="83489" y="206476"/>
                  </a:lnTo>
                  <a:lnTo>
                    <a:pt x="79667" y="212801"/>
                  </a:lnTo>
                  <a:lnTo>
                    <a:pt x="82600" y="222173"/>
                  </a:lnTo>
                  <a:lnTo>
                    <a:pt x="84162" y="215265"/>
                  </a:lnTo>
                  <a:lnTo>
                    <a:pt x="87503" y="218605"/>
                  </a:lnTo>
                  <a:lnTo>
                    <a:pt x="87503" y="215265"/>
                  </a:lnTo>
                  <a:lnTo>
                    <a:pt x="87503" y="209334"/>
                  </a:lnTo>
                  <a:lnTo>
                    <a:pt x="87503" y="208610"/>
                  </a:lnTo>
                  <a:close/>
                </a:path>
                <a:path w="218439" h="528320">
                  <a:moveTo>
                    <a:pt x="88404" y="186969"/>
                  </a:moveTo>
                  <a:lnTo>
                    <a:pt x="76796" y="184111"/>
                  </a:lnTo>
                  <a:lnTo>
                    <a:pt x="83934" y="199796"/>
                  </a:lnTo>
                  <a:lnTo>
                    <a:pt x="87515" y="201714"/>
                  </a:lnTo>
                  <a:lnTo>
                    <a:pt x="88404" y="186969"/>
                  </a:lnTo>
                  <a:close/>
                </a:path>
                <a:path w="218439" h="528320">
                  <a:moveTo>
                    <a:pt x="93192" y="527824"/>
                  </a:moveTo>
                  <a:lnTo>
                    <a:pt x="92202" y="527824"/>
                  </a:lnTo>
                  <a:lnTo>
                    <a:pt x="90639" y="526161"/>
                  </a:lnTo>
                  <a:lnTo>
                    <a:pt x="90817" y="527583"/>
                  </a:lnTo>
                  <a:lnTo>
                    <a:pt x="90906" y="528243"/>
                  </a:lnTo>
                  <a:lnTo>
                    <a:pt x="92964" y="528243"/>
                  </a:lnTo>
                  <a:lnTo>
                    <a:pt x="93192" y="527824"/>
                  </a:lnTo>
                  <a:close/>
                </a:path>
                <a:path w="218439" h="528320">
                  <a:moveTo>
                    <a:pt x="93319" y="527583"/>
                  </a:moveTo>
                  <a:lnTo>
                    <a:pt x="93192" y="527824"/>
                  </a:lnTo>
                  <a:lnTo>
                    <a:pt x="93319" y="527824"/>
                  </a:lnTo>
                  <a:lnTo>
                    <a:pt x="93319" y="527583"/>
                  </a:lnTo>
                  <a:close/>
                </a:path>
                <a:path w="218439" h="528320">
                  <a:moveTo>
                    <a:pt x="94437" y="412699"/>
                  </a:moveTo>
                  <a:lnTo>
                    <a:pt x="94208" y="407695"/>
                  </a:lnTo>
                  <a:lnTo>
                    <a:pt x="88849" y="415315"/>
                  </a:lnTo>
                  <a:lnTo>
                    <a:pt x="93319" y="414350"/>
                  </a:lnTo>
                  <a:lnTo>
                    <a:pt x="94437" y="412699"/>
                  </a:lnTo>
                  <a:close/>
                </a:path>
                <a:path w="218439" h="528320">
                  <a:moveTo>
                    <a:pt x="98005" y="340398"/>
                  </a:moveTo>
                  <a:lnTo>
                    <a:pt x="97777" y="335381"/>
                  </a:lnTo>
                  <a:lnTo>
                    <a:pt x="92417" y="343001"/>
                  </a:lnTo>
                  <a:lnTo>
                    <a:pt x="96888" y="342049"/>
                  </a:lnTo>
                  <a:lnTo>
                    <a:pt x="98005" y="340398"/>
                  </a:lnTo>
                  <a:close/>
                </a:path>
                <a:path w="218439" h="528320">
                  <a:moveTo>
                    <a:pt x="98196" y="381546"/>
                  </a:moveTo>
                  <a:lnTo>
                    <a:pt x="97167" y="383679"/>
                  </a:lnTo>
                  <a:lnTo>
                    <a:pt x="95554" y="387248"/>
                  </a:lnTo>
                  <a:lnTo>
                    <a:pt x="95745" y="387870"/>
                  </a:lnTo>
                  <a:lnTo>
                    <a:pt x="95923" y="387248"/>
                  </a:lnTo>
                  <a:lnTo>
                    <a:pt x="98196" y="381546"/>
                  </a:lnTo>
                  <a:close/>
                </a:path>
                <a:path w="218439" h="528320">
                  <a:moveTo>
                    <a:pt x="100457" y="131787"/>
                  </a:moveTo>
                  <a:lnTo>
                    <a:pt x="95770" y="136779"/>
                  </a:lnTo>
                  <a:lnTo>
                    <a:pt x="91084" y="131787"/>
                  </a:lnTo>
                  <a:lnTo>
                    <a:pt x="91084" y="140576"/>
                  </a:lnTo>
                  <a:lnTo>
                    <a:pt x="92202" y="140347"/>
                  </a:lnTo>
                  <a:lnTo>
                    <a:pt x="95999" y="148437"/>
                  </a:lnTo>
                  <a:lnTo>
                    <a:pt x="98679" y="145580"/>
                  </a:lnTo>
                  <a:lnTo>
                    <a:pt x="100457" y="142963"/>
                  </a:lnTo>
                  <a:lnTo>
                    <a:pt x="100457" y="131787"/>
                  </a:lnTo>
                  <a:close/>
                </a:path>
                <a:path w="218439" h="528320">
                  <a:moveTo>
                    <a:pt x="101765" y="309232"/>
                  </a:moveTo>
                  <a:lnTo>
                    <a:pt x="100723" y="311378"/>
                  </a:lnTo>
                  <a:lnTo>
                    <a:pt x="99123" y="314934"/>
                  </a:lnTo>
                  <a:lnTo>
                    <a:pt x="99314" y="315569"/>
                  </a:lnTo>
                  <a:lnTo>
                    <a:pt x="99491" y="314934"/>
                  </a:lnTo>
                  <a:lnTo>
                    <a:pt x="101765" y="309232"/>
                  </a:lnTo>
                  <a:close/>
                </a:path>
                <a:path w="218439" h="528320">
                  <a:moveTo>
                    <a:pt x="103365" y="98729"/>
                  </a:moveTo>
                  <a:lnTo>
                    <a:pt x="103136" y="93726"/>
                  </a:lnTo>
                  <a:lnTo>
                    <a:pt x="97777" y="101333"/>
                  </a:lnTo>
                  <a:lnTo>
                    <a:pt x="102247" y="100380"/>
                  </a:lnTo>
                  <a:lnTo>
                    <a:pt x="103365" y="98729"/>
                  </a:lnTo>
                  <a:close/>
                </a:path>
                <a:path w="218439" h="528320">
                  <a:moveTo>
                    <a:pt x="103581" y="383679"/>
                  </a:moveTo>
                  <a:lnTo>
                    <a:pt x="100241" y="384403"/>
                  </a:lnTo>
                  <a:lnTo>
                    <a:pt x="99568" y="381546"/>
                  </a:lnTo>
                  <a:lnTo>
                    <a:pt x="95745" y="387870"/>
                  </a:lnTo>
                  <a:lnTo>
                    <a:pt x="98679" y="397230"/>
                  </a:lnTo>
                  <a:lnTo>
                    <a:pt x="100241" y="390334"/>
                  </a:lnTo>
                  <a:lnTo>
                    <a:pt x="103581" y="393674"/>
                  </a:lnTo>
                  <a:lnTo>
                    <a:pt x="103581" y="390334"/>
                  </a:lnTo>
                  <a:lnTo>
                    <a:pt x="103581" y="384403"/>
                  </a:lnTo>
                  <a:lnTo>
                    <a:pt x="103581" y="383679"/>
                  </a:lnTo>
                  <a:close/>
                </a:path>
                <a:path w="218439" h="528320">
                  <a:moveTo>
                    <a:pt x="104927" y="111556"/>
                  </a:moveTo>
                  <a:lnTo>
                    <a:pt x="102019" y="109651"/>
                  </a:lnTo>
                  <a:lnTo>
                    <a:pt x="100457" y="106553"/>
                  </a:lnTo>
                  <a:lnTo>
                    <a:pt x="100457" y="111315"/>
                  </a:lnTo>
                  <a:lnTo>
                    <a:pt x="99339" y="112737"/>
                  </a:lnTo>
                  <a:lnTo>
                    <a:pt x="99568" y="117500"/>
                  </a:lnTo>
                  <a:lnTo>
                    <a:pt x="104470" y="119875"/>
                  </a:lnTo>
                  <a:lnTo>
                    <a:pt x="104470" y="117017"/>
                  </a:lnTo>
                  <a:lnTo>
                    <a:pt x="104927" y="118211"/>
                  </a:lnTo>
                  <a:lnTo>
                    <a:pt x="104927" y="111556"/>
                  </a:lnTo>
                  <a:close/>
                </a:path>
                <a:path w="218439" h="528320">
                  <a:moveTo>
                    <a:pt x="107124" y="67551"/>
                  </a:moveTo>
                  <a:lnTo>
                    <a:pt x="106095" y="69697"/>
                  </a:lnTo>
                  <a:lnTo>
                    <a:pt x="104482" y="73266"/>
                  </a:lnTo>
                  <a:lnTo>
                    <a:pt x="104673" y="73888"/>
                  </a:lnTo>
                  <a:lnTo>
                    <a:pt x="104851" y="73266"/>
                  </a:lnTo>
                  <a:lnTo>
                    <a:pt x="107124" y="67551"/>
                  </a:lnTo>
                  <a:close/>
                </a:path>
                <a:path w="218439" h="528320">
                  <a:moveTo>
                    <a:pt x="107149" y="311378"/>
                  </a:moveTo>
                  <a:lnTo>
                    <a:pt x="103809" y="312089"/>
                  </a:lnTo>
                  <a:lnTo>
                    <a:pt x="103136" y="309232"/>
                  </a:lnTo>
                  <a:lnTo>
                    <a:pt x="99314" y="315569"/>
                  </a:lnTo>
                  <a:lnTo>
                    <a:pt x="102247" y="324929"/>
                  </a:lnTo>
                  <a:lnTo>
                    <a:pt x="103809" y="318020"/>
                  </a:lnTo>
                  <a:lnTo>
                    <a:pt x="107149" y="321360"/>
                  </a:lnTo>
                  <a:lnTo>
                    <a:pt x="107149" y="318020"/>
                  </a:lnTo>
                  <a:lnTo>
                    <a:pt x="107149" y="312089"/>
                  </a:lnTo>
                  <a:lnTo>
                    <a:pt x="107149" y="311378"/>
                  </a:lnTo>
                  <a:close/>
                </a:path>
                <a:path w="218439" h="528320">
                  <a:moveTo>
                    <a:pt x="110502" y="450519"/>
                  </a:moveTo>
                  <a:lnTo>
                    <a:pt x="104254" y="454088"/>
                  </a:lnTo>
                  <a:lnTo>
                    <a:pt x="101346" y="457174"/>
                  </a:lnTo>
                  <a:lnTo>
                    <a:pt x="101346" y="461937"/>
                  </a:lnTo>
                  <a:lnTo>
                    <a:pt x="101346" y="463600"/>
                  </a:lnTo>
                  <a:lnTo>
                    <a:pt x="102908" y="464070"/>
                  </a:lnTo>
                  <a:lnTo>
                    <a:pt x="103136" y="465747"/>
                  </a:lnTo>
                  <a:lnTo>
                    <a:pt x="105359" y="463829"/>
                  </a:lnTo>
                  <a:lnTo>
                    <a:pt x="108940" y="464312"/>
                  </a:lnTo>
                  <a:lnTo>
                    <a:pt x="108940" y="457898"/>
                  </a:lnTo>
                  <a:lnTo>
                    <a:pt x="110502" y="450519"/>
                  </a:lnTo>
                  <a:close/>
                </a:path>
                <a:path w="218439" h="528320">
                  <a:moveTo>
                    <a:pt x="112077" y="493814"/>
                  </a:moveTo>
                  <a:lnTo>
                    <a:pt x="108280" y="497382"/>
                  </a:lnTo>
                  <a:lnTo>
                    <a:pt x="107607" y="495236"/>
                  </a:lnTo>
                  <a:lnTo>
                    <a:pt x="107607" y="499275"/>
                  </a:lnTo>
                  <a:lnTo>
                    <a:pt x="106489" y="495947"/>
                  </a:lnTo>
                  <a:lnTo>
                    <a:pt x="105816" y="499986"/>
                  </a:lnTo>
                  <a:lnTo>
                    <a:pt x="110286" y="501891"/>
                  </a:lnTo>
                  <a:lnTo>
                    <a:pt x="110959" y="499745"/>
                  </a:lnTo>
                  <a:lnTo>
                    <a:pt x="112077" y="498576"/>
                  </a:lnTo>
                  <a:lnTo>
                    <a:pt x="112077" y="493814"/>
                  </a:lnTo>
                  <a:close/>
                </a:path>
                <a:path w="218439" h="528320">
                  <a:moveTo>
                    <a:pt x="112509" y="69697"/>
                  </a:moveTo>
                  <a:lnTo>
                    <a:pt x="109169" y="70408"/>
                  </a:lnTo>
                  <a:lnTo>
                    <a:pt x="108496" y="67551"/>
                  </a:lnTo>
                  <a:lnTo>
                    <a:pt x="104673" y="73888"/>
                  </a:lnTo>
                  <a:lnTo>
                    <a:pt x="107607" y="83248"/>
                  </a:lnTo>
                  <a:lnTo>
                    <a:pt x="109169" y="76352"/>
                  </a:lnTo>
                  <a:lnTo>
                    <a:pt x="112509" y="79679"/>
                  </a:lnTo>
                  <a:lnTo>
                    <a:pt x="112509" y="76352"/>
                  </a:lnTo>
                  <a:lnTo>
                    <a:pt x="112509" y="70408"/>
                  </a:lnTo>
                  <a:lnTo>
                    <a:pt x="112509" y="69697"/>
                  </a:lnTo>
                  <a:close/>
                </a:path>
                <a:path w="218439" h="528320">
                  <a:moveTo>
                    <a:pt x="113855" y="177685"/>
                  </a:moveTo>
                  <a:lnTo>
                    <a:pt x="110286" y="182689"/>
                  </a:lnTo>
                  <a:lnTo>
                    <a:pt x="108496" y="178879"/>
                  </a:lnTo>
                  <a:lnTo>
                    <a:pt x="109207" y="183261"/>
                  </a:lnTo>
                  <a:lnTo>
                    <a:pt x="109994" y="184975"/>
                  </a:lnTo>
                  <a:lnTo>
                    <a:pt x="110731" y="189344"/>
                  </a:lnTo>
                  <a:lnTo>
                    <a:pt x="113855" y="186016"/>
                  </a:lnTo>
                  <a:lnTo>
                    <a:pt x="113855" y="177685"/>
                  </a:lnTo>
                  <a:close/>
                </a:path>
                <a:path w="218439" h="528320">
                  <a:moveTo>
                    <a:pt x="114744" y="221221"/>
                  </a:moveTo>
                  <a:lnTo>
                    <a:pt x="114465" y="221742"/>
                  </a:lnTo>
                  <a:lnTo>
                    <a:pt x="113626" y="221462"/>
                  </a:lnTo>
                  <a:lnTo>
                    <a:pt x="112064" y="219798"/>
                  </a:lnTo>
                  <a:lnTo>
                    <a:pt x="112737" y="225031"/>
                  </a:lnTo>
                  <a:lnTo>
                    <a:pt x="114427" y="221830"/>
                  </a:lnTo>
                  <a:lnTo>
                    <a:pt x="114744" y="221830"/>
                  </a:lnTo>
                  <a:lnTo>
                    <a:pt x="114744" y="221221"/>
                  </a:lnTo>
                  <a:close/>
                </a:path>
                <a:path w="218439" h="528320">
                  <a:moveTo>
                    <a:pt x="120992" y="223837"/>
                  </a:moveTo>
                  <a:lnTo>
                    <a:pt x="114744" y="221830"/>
                  </a:lnTo>
                  <a:lnTo>
                    <a:pt x="114744" y="226441"/>
                  </a:lnTo>
                  <a:lnTo>
                    <a:pt x="118757" y="226441"/>
                  </a:lnTo>
                  <a:lnTo>
                    <a:pt x="120992" y="230733"/>
                  </a:lnTo>
                  <a:lnTo>
                    <a:pt x="120992" y="223837"/>
                  </a:lnTo>
                  <a:close/>
                </a:path>
                <a:path w="218439" h="528320">
                  <a:moveTo>
                    <a:pt x="124574" y="127025"/>
                  </a:moveTo>
                  <a:lnTo>
                    <a:pt x="122237" y="130340"/>
                  </a:lnTo>
                  <a:lnTo>
                    <a:pt x="122948" y="128866"/>
                  </a:lnTo>
                  <a:lnTo>
                    <a:pt x="123240" y="126961"/>
                  </a:lnTo>
                  <a:lnTo>
                    <a:pt x="119659" y="128917"/>
                  </a:lnTo>
                  <a:lnTo>
                    <a:pt x="118770" y="132727"/>
                  </a:lnTo>
                  <a:lnTo>
                    <a:pt x="122694" y="131013"/>
                  </a:lnTo>
                  <a:lnTo>
                    <a:pt x="124574" y="127025"/>
                  </a:lnTo>
                  <a:close/>
                </a:path>
                <a:path w="218439" h="528320">
                  <a:moveTo>
                    <a:pt x="131940" y="144157"/>
                  </a:moveTo>
                  <a:lnTo>
                    <a:pt x="129476" y="145580"/>
                  </a:lnTo>
                  <a:lnTo>
                    <a:pt x="125691" y="147713"/>
                  </a:lnTo>
                  <a:lnTo>
                    <a:pt x="122783" y="150812"/>
                  </a:lnTo>
                  <a:lnTo>
                    <a:pt x="122783" y="155575"/>
                  </a:lnTo>
                  <a:lnTo>
                    <a:pt x="122783" y="157238"/>
                  </a:lnTo>
                  <a:lnTo>
                    <a:pt x="124345" y="157708"/>
                  </a:lnTo>
                  <a:lnTo>
                    <a:pt x="124574" y="159372"/>
                  </a:lnTo>
                  <a:lnTo>
                    <a:pt x="126796" y="157467"/>
                  </a:lnTo>
                  <a:lnTo>
                    <a:pt x="130378" y="157949"/>
                  </a:lnTo>
                  <a:lnTo>
                    <a:pt x="130378" y="151523"/>
                  </a:lnTo>
                  <a:lnTo>
                    <a:pt x="131940" y="144157"/>
                  </a:lnTo>
                  <a:close/>
                </a:path>
                <a:path w="218439" h="528320">
                  <a:moveTo>
                    <a:pt x="133502" y="187439"/>
                  </a:moveTo>
                  <a:lnTo>
                    <a:pt x="129705" y="191008"/>
                  </a:lnTo>
                  <a:lnTo>
                    <a:pt x="129032" y="188861"/>
                  </a:lnTo>
                  <a:lnTo>
                    <a:pt x="129032" y="192900"/>
                  </a:lnTo>
                  <a:lnTo>
                    <a:pt x="127914" y="189585"/>
                  </a:lnTo>
                  <a:lnTo>
                    <a:pt x="127241" y="193624"/>
                  </a:lnTo>
                  <a:lnTo>
                    <a:pt x="131711" y="195529"/>
                  </a:lnTo>
                  <a:lnTo>
                    <a:pt x="132384" y="193382"/>
                  </a:lnTo>
                  <a:lnTo>
                    <a:pt x="133502" y="192201"/>
                  </a:lnTo>
                  <a:lnTo>
                    <a:pt x="133502" y="187439"/>
                  </a:lnTo>
                  <a:close/>
                </a:path>
                <a:path w="218439" h="528320">
                  <a:moveTo>
                    <a:pt x="133731" y="511644"/>
                  </a:moveTo>
                  <a:lnTo>
                    <a:pt x="133502" y="506653"/>
                  </a:lnTo>
                  <a:lnTo>
                    <a:pt x="128143" y="514261"/>
                  </a:lnTo>
                  <a:lnTo>
                    <a:pt x="132613" y="513295"/>
                  </a:lnTo>
                  <a:lnTo>
                    <a:pt x="133731" y="511644"/>
                  </a:lnTo>
                  <a:close/>
                </a:path>
                <a:path w="218439" h="528320">
                  <a:moveTo>
                    <a:pt x="138417" y="229781"/>
                  </a:moveTo>
                  <a:lnTo>
                    <a:pt x="134620" y="233349"/>
                  </a:lnTo>
                  <a:lnTo>
                    <a:pt x="133946" y="231203"/>
                  </a:lnTo>
                  <a:lnTo>
                    <a:pt x="133946" y="235242"/>
                  </a:lnTo>
                  <a:lnTo>
                    <a:pt x="132829" y="231927"/>
                  </a:lnTo>
                  <a:lnTo>
                    <a:pt x="132156" y="235966"/>
                  </a:lnTo>
                  <a:lnTo>
                    <a:pt x="136626" y="237858"/>
                  </a:lnTo>
                  <a:lnTo>
                    <a:pt x="137299" y="235712"/>
                  </a:lnTo>
                  <a:lnTo>
                    <a:pt x="138417" y="234543"/>
                  </a:lnTo>
                  <a:lnTo>
                    <a:pt x="138417" y="229781"/>
                  </a:lnTo>
                  <a:close/>
                </a:path>
                <a:path w="218439" h="528320">
                  <a:moveTo>
                    <a:pt x="155155" y="205282"/>
                  </a:moveTo>
                  <a:lnTo>
                    <a:pt x="154927" y="200279"/>
                  </a:lnTo>
                  <a:lnTo>
                    <a:pt x="149567" y="207899"/>
                  </a:lnTo>
                  <a:lnTo>
                    <a:pt x="154038" y="206933"/>
                  </a:lnTo>
                  <a:lnTo>
                    <a:pt x="155155" y="205282"/>
                  </a:lnTo>
                  <a:close/>
                </a:path>
                <a:path w="218439" h="528320">
                  <a:moveTo>
                    <a:pt x="158915" y="174117"/>
                  </a:moveTo>
                  <a:lnTo>
                    <a:pt x="157886" y="176263"/>
                  </a:lnTo>
                  <a:lnTo>
                    <a:pt x="156273" y="179832"/>
                  </a:lnTo>
                  <a:lnTo>
                    <a:pt x="156464" y="180454"/>
                  </a:lnTo>
                  <a:lnTo>
                    <a:pt x="156641" y="179832"/>
                  </a:lnTo>
                  <a:lnTo>
                    <a:pt x="158915" y="174117"/>
                  </a:lnTo>
                  <a:close/>
                </a:path>
                <a:path w="218439" h="528320">
                  <a:moveTo>
                    <a:pt x="164299" y="176263"/>
                  </a:moveTo>
                  <a:lnTo>
                    <a:pt x="160959" y="176987"/>
                  </a:lnTo>
                  <a:lnTo>
                    <a:pt x="160286" y="174117"/>
                  </a:lnTo>
                  <a:lnTo>
                    <a:pt x="156464" y="180454"/>
                  </a:lnTo>
                  <a:lnTo>
                    <a:pt x="159397" y="189814"/>
                  </a:lnTo>
                  <a:lnTo>
                    <a:pt x="160959" y="182918"/>
                  </a:lnTo>
                  <a:lnTo>
                    <a:pt x="164299" y="186258"/>
                  </a:lnTo>
                  <a:lnTo>
                    <a:pt x="164299" y="182918"/>
                  </a:lnTo>
                  <a:lnTo>
                    <a:pt x="164299" y="176987"/>
                  </a:lnTo>
                  <a:lnTo>
                    <a:pt x="164299" y="176263"/>
                  </a:lnTo>
                  <a:close/>
                </a:path>
                <a:path w="218439" h="528320">
                  <a:moveTo>
                    <a:pt x="167436" y="249999"/>
                  </a:moveTo>
                  <a:lnTo>
                    <a:pt x="163868" y="254990"/>
                  </a:lnTo>
                  <a:lnTo>
                    <a:pt x="162077" y="251180"/>
                  </a:lnTo>
                  <a:lnTo>
                    <a:pt x="162788" y="255574"/>
                  </a:lnTo>
                  <a:lnTo>
                    <a:pt x="163576" y="257276"/>
                  </a:lnTo>
                  <a:lnTo>
                    <a:pt x="164312" y="261645"/>
                  </a:lnTo>
                  <a:lnTo>
                    <a:pt x="167436" y="258318"/>
                  </a:lnTo>
                  <a:lnTo>
                    <a:pt x="167436" y="249999"/>
                  </a:lnTo>
                  <a:close/>
                </a:path>
                <a:path w="218439" h="528320">
                  <a:moveTo>
                    <a:pt x="178142" y="199326"/>
                  </a:moveTo>
                  <a:lnTo>
                    <a:pt x="175806" y="202641"/>
                  </a:lnTo>
                  <a:lnTo>
                    <a:pt x="176517" y="201180"/>
                  </a:lnTo>
                  <a:lnTo>
                    <a:pt x="176809" y="199263"/>
                  </a:lnTo>
                  <a:lnTo>
                    <a:pt x="173228" y="201231"/>
                  </a:lnTo>
                  <a:lnTo>
                    <a:pt x="172339" y="205028"/>
                  </a:lnTo>
                  <a:lnTo>
                    <a:pt x="176263" y="203314"/>
                  </a:lnTo>
                  <a:lnTo>
                    <a:pt x="178142" y="199326"/>
                  </a:lnTo>
                  <a:close/>
                </a:path>
                <a:path w="218439" h="528320">
                  <a:moveTo>
                    <a:pt x="212496" y="246430"/>
                  </a:moveTo>
                  <a:lnTo>
                    <a:pt x="211467" y="248564"/>
                  </a:lnTo>
                  <a:lnTo>
                    <a:pt x="209854" y="252133"/>
                  </a:lnTo>
                  <a:lnTo>
                    <a:pt x="210045" y="252768"/>
                  </a:lnTo>
                  <a:lnTo>
                    <a:pt x="210223" y="252133"/>
                  </a:lnTo>
                  <a:lnTo>
                    <a:pt x="212496" y="246430"/>
                  </a:lnTo>
                  <a:close/>
                </a:path>
                <a:path w="218439" h="528320">
                  <a:moveTo>
                    <a:pt x="217881" y="248564"/>
                  </a:moveTo>
                  <a:lnTo>
                    <a:pt x="214541" y="249288"/>
                  </a:lnTo>
                  <a:lnTo>
                    <a:pt x="213868" y="246430"/>
                  </a:lnTo>
                  <a:lnTo>
                    <a:pt x="210045" y="252768"/>
                  </a:lnTo>
                  <a:lnTo>
                    <a:pt x="212979" y="262128"/>
                  </a:lnTo>
                  <a:lnTo>
                    <a:pt x="214541" y="255219"/>
                  </a:lnTo>
                  <a:lnTo>
                    <a:pt x="217881" y="258559"/>
                  </a:lnTo>
                  <a:lnTo>
                    <a:pt x="217881" y="255219"/>
                  </a:lnTo>
                  <a:lnTo>
                    <a:pt x="217881" y="249288"/>
                  </a:lnTo>
                  <a:lnTo>
                    <a:pt x="217881" y="248564"/>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2" name="object 42"/>
            <p:cNvSpPr/>
            <p:nvPr/>
          </p:nvSpPr>
          <p:spPr>
            <a:xfrm>
              <a:off x="3502622" y="8093849"/>
              <a:ext cx="282575" cy="410845"/>
            </a:xfrm>
            <a:custGeom>
              <a:avLst/>
              <a:gdLst/>
              <a:ahLst/>
              <a:cxnLst/>
              <a:rect l="l" t="t" r="r" b="b"/>
              <a:pathLst>
                <a:path w="282575" h="410845">
                  <a:moveTo>
                    <a:pt x="6261" y="346329"/>
                  </a:moveTo>
                  <a:lnTo>
                    <a:pt x="2463" y="349897"/>
                  </a:lnTo>
                  <a:lnTo>
                    <a:pt x="1790" y="347751"/>
                  </a:lnTo>
                  <a:lnTo>
                    <a:pt x="1790" y="351790"/>
                  </a:lnTo>
                  <a:lnTo>
                    <a:pt x="673" y="348475"/>
                  </a:lnTo>
                  <a:lnTo>
                    <a:pt x="0" y="352513"/>
                  </a:lnTo>
                  <a:lnTo>
                    <a:pt x="4470" y="354418"/>
                  </a:lnTo>
                  <a:lnTo>
                    <a:pt x="5143" y="352272"/>
                  </a:lnTo>
                  <a:lnTo>
                    <a:pt x="6261" y="351091"/>
                  </a:lnTo>
                  <a:lnTo>
                    <a:pt x="6261" y="346329"/>
                  </a:lnTo>
                  <a:close/>
                </a:path>
                <a:path w="282575" h="410845">
                  <a:moveTo>
                    <a:pt x="21869" y="320636"/>
                  </a:moveTo>
                  <a:lnTo>
                    <a:pt x="17183" y="325640"/>
                  </a:lnTo>
                  <a:lnTo>
                    <a:pt x="12496" y="320636"/>
                  </a:lnTo>
                  <a:lnTo>
                    <a:pt x="12496" y="329438"/>
                  </a:lnTo>
                  <a:lnTo>
                    <a:pt x="13614" y="329196"/>
                  </a:lnTo>
                  <a:lnTo>
                    <a:pt x="17411" y="337286"/>
                  </a:lnTo>
                  <a:lnTo>
                    <a:pt x="20091" y="334429"/>
                  </a:lnTo>
                  <a:lnTo>
                    <a:pt x="21869" y="331825"/>
                  </a:lnTo>
                  <a:lnTo>
                    <a:pt x="21869" y="320636"/>
                  </a:lnTo>
                  <a:close/>
                </a:path>
                <a:path w="282575" h="410845">
                  <a:moveTo>
                    <a:pt x="26352" y="300418"/>
                  </a:moveTo>
                  <a:lnTo>
                    <a:pt x="23444" y="298500"/>
                  </a:lnTo>
                  <a:lnTo>
                    <a:pt x="21882" y="295414"/>
                  </a:lnTo>
                  <a:lnTo>
                    <a:pt x="21882" y="300164"/>
                  </a:lnTo>
                  <a:lnTo>
                    <a:pt x="20764" y="301599"/>
                  </a:lnTo>
                  <a:lnTo>
                    <a:pt x="20993" y="306349"/>
                  </a:lnTo>
                  <a:lnTo>
                    <a:pt x="25895" y="308737"/>
                  </a:lnTo>
                  <a:lnTo>
                    <a:pt x="25895" y="305879"/>
                  </a:lnTo>
                  <a:lnTo>
                    <a:pt x="26352" y="307073"/>
                  </a:lnTo>
                  <a:lnTo>
                    <a:pt x="26352" y="300418"/>
                  </a:lnTo>
                  <a:close/>
                </a:path>
                <a:path w="282575" h="410845">
                  <a:moveTo>
                    <a:pt x="35280" y="366547"/>
                  </a:moveTo>
                  <a:lnTo>
                    <a:pt x="31711" y="371538"/>
                  </a:lnTo>
                  <a:lnTo>
                    <a:pt x="29921" y="367741"/>
                  </a:lnTo>
                  <a:lnTo>
                    <a:pt x="30632" y="372122"/>
                  </a:lnTo>
                  <a:lnTo>
                    <a:pt x="31419" y="373824"/>
                  </a:lnTo>
                  <a:lnTo>
                    <a:pt x="32156" y="378193"/>
                  </a:lnTo>
                  <a:lnTo>
                    <a:pt x="35280" y="374878"/>
                  </a:lnTo>
                  <a:lnTo>
                    <a:pt x="35280" y="366547"/>
                  </a:lnTo>
                  <a:close/>
                </a:path>
                <a:path w="282575" h="410845">
                  <a:moveTo>
                    <a:pt x="45986" y="315874"/>
                  </a:moveTo>
                  <a:lnTo>
                    <a:pt x="43649" y="319189"/>
                  </a:lnTo>
                  <a:lnTo>
                    <a:pt x="44361" y="317728"/>
                  </a:lnTo>
                  <a:lnTo>
                    <a:pt x="44653" y="315810"/>
                  </a:lnTo>
                  <a:lnTo>
                    <a:pt x="41071" y="317779"/>
                  </a:lnTo>
                  <a:lnTo>
                    <a:pt x="40182" y="321576"/>
                  </a:lnTo>
                  <a:lnTo>
                    <a:pt x="44107" y="319862"/>
                  </a:lnTo>
                  <a:lnTo>
                    <a:pt x="45986" y="315874"/>
                  </a:lnTo>
                  <a:close/>
                </a:path>
                <a:path w="282575" h="410845">
                  <a:moveTo>
                    <a:pt x="63411" y="264502"/>
                  </a:moveTo>
                  <a:lnTo>
                    <a:pt x="59613" y="268071"/>
                  </a:lnTo>
                  <a:lnTo>
                    <a:pt x="58940" y="265925"/>
                  </a:lnTo>
                  <a:lnTo>
                    <a:pt x="58940" y="269963"/>
                  </a:lnTo>
                  <a:lnTo>
                    <a:pt x="57823" y="266636"/>
                  </a:lnTo>
                  <a:lnTo>
                    <a:pt x="57150" y="270675"/>
                  </a:lnTo>
                  <a:lnTo>
                    <a:pt x="61620" y="272580"/>
                  </a:lnTo>
                  <a:lnTo>
                    <a:pt x="62293" y="270433"/>
                  </a:lnTo>
                  <a:lnTo>
                    <a:pt x="63411" y="269252"/>
                  </a:lnTo>
                  <a:lnTo>
                    <a:pt x="63411" y="264502"/>
                  </a:lnTo>
                  <a:close/>
                </a:path>
                <a:path w="282575" h="410845">
                  <a:moveTo>
                    <a:pt x="65633" y="331584"/>
                  </a:moveTo>
                  <a:lnTo>
                    <a:pt x="61836" y="328968"/>
                  </a:lnTo>
                  <a:lnTo>
                    <a:pt x="61163" y="331584"/>
                  </a:lnTo>
                  <a:lnTo>
                    <a:pt x="57594" y="328726"/>
                  </a:lnTo>
                  <a:lnTo>
                    <a:pt x="59829" y="333489"/>
                  </a:lnTo>
                  <a:lnTo>
                    <a:pt x="58039" y="333959"/>
                  </a:lnTo>
                  <a:lnTo>
                    <a:pt x="62064" y="337286"/>
                  </a:lnTo>
                  <a:lnTo>
                    <a:pt x="65633" y="331584"/>
                  </a:lnTo>
                  <a:close/>
                </a:path>
                <a:path w="282575" h="410845">
                  <a:moveTo>
                    <a:pt x="66967" y="294005"/>
                  </a:moveTo>
                  <a:lnTo>
                    <a:pt x="55359" y="291147"/>
                  </a:lnTo>
                  <a:lnTo>
                    <a:pt x="62496" y="306844"/>
                  </a:lnTo>
                  <a:lnTo>
                    <a:pt x="66078" y="308749"/>
                  </a:lnTo>
                  <a:lnTo>
                    <a:pt x="66967" y="294005"/>
                  </a:lnTo>
                  <a:close/>
                </a:path>
                <a:path w="282575" h="410845">
                  <a:moveTo>
                    <a:pt x="79019" y="238798"/>
                  </a:moveTo>
                  <a:lnTo>
                    <a:pt x="74333" y="243801"/>
                  </a:lnTo>
                  <a:lnTo>
                    <a:pt x="69646" y="238798"/>
                  </a:lnTo>
                  <a:lnTo>
                    <a:pt x="69646" y="247599"/>
                  </a:lnTo>
                  <a:lnTo>
                    <a:pt x="70764" y="247370"/>
                  </a:lnTo>
                  <a:lnTo>
                    <a:pt x="74561" y="255460"/>
                  </a:lnTo>
                  <a:lnTo>
                    <a:pt x="77241" y="252603"/>
                  </a:lnTo>
                  <a:lnTo>
                    <a:pt x="79019" y="249986"/>
                  </a:lnTo>
                  <a:lnTo>
                    <a:pt x="79019" y="238798"/>
                  </a:lnTo>
                  <a:close/>
                </a:path>
                <a:path w="282575" h="410845">
                  <a:moveTo>
                    <a:pt x="80340" y="362978"/>
                  </a:moveTo>
                  <a:lnTo>
                    <a:pt x="79311" y="365112"/>
                  </a:lnTo>
                  <a:lnTo>
                    <a:pt x="77698" y="368681"/>
                  </a:lnTo>
                  <a:lnTo>
                    <a:pt x="77889" y="369316"/>
                  </a:lnTo>
                  <a:lnTo>
                    <a:pt x="78066" y="368681"/>
                  </a:lnTo>
                  <a:lnTo>
                    <a:pt x="80340" y="362978"/>
                  </a:lnTo>
                  <a:close/>
                </a:path>
                <a:path w="282575" h="410845">
                  <a:moveTo>
                    <a:pt x="83502" y="218592"/>
                  </a:moveTo>
                  <a:lnTo>
                    <a:pt x="80594" y="216687"/>
                  </a:lnTo>
                  <a:lnTo>
                    <a:pt x="79032" y="213601"/>
                  </a:lnTo>
                  <a:lnTo>
                    <a:pt x="79032" y="218351"/>
                  </a:lnTo>
                  <a:lnTo>
                    <a:pt x="77914" y="219773"/>
                  </a:lnTo>
                  <a:lnTo>
                    <a:pt x="78143" y="224536"/>
                  </a:lnTo>
                  <a:lnTo>
                    <a:pt x="83045" y="226923"/>
                  </a:lnTo>
                  <a:lnTo>
                    <a:pt x="83045" y="224053"/>
                  </a:lnTo>
                  <a:lnTo>
                    <a:pt x="83502" y="225247"/>
                  </a:lnTo>
                  <a:lnTo>
                    <a:pt x="83502" y="218592"/>
                  </a:lnTo>
                  <a:close/>
                </a:path>
                <a:path w="282575" h="410845">
                  <a:moveTo>
                    <a:pt x="85725" y="365112"/>
                  </a:moveTo>
                  <a:lnTo>
                    <a:pt x="82384" y="365836"/>
                  </a:lnTo>
                  <a:lnTo>
                    <a:pt x="81711" y="362978"/>
                  </a:lnTo>
                  <a:lnTo>
                    <a:pt x="77889" y="369316"/>
                  </a:lnTo>
                  <a:lnTo>
                    <a:pt x="80822" y="378675"/>
                  </a:lnTo>
                  <a:lnTo>
                    <a:pt x="82384" y="371779"/>
                  </a:lnTo>
                  <a:lnTo>
                    <a:pt x="85725" y="375107"/>
                  </a:lnTo>
                  <a:lnTo>
                    <a:pt x="85725" y="371779"/>
                  </a:lnTo>
                  <a:lnTo>
                    <a:pt x="85725" y="365836"/>
                  </a:lnTo>
                  <a:lnTo>
                    <a:pt x="85725" y="365112"/>
                  </a:lnTo>
                  <a:close/>
                </a:path>
                <a:path w="282575" h="410845">
                  <a:moveTo>
                    <a:pt x="92417" y="284721"/>
                  </a:moveTo>
                  <a:lnTo>
                    <a:pt x="88849" y="289712"/>
                  </a:lnTo>
                  <a:lnTo>
                    <a:pt x="87058" y="285915"/>
                  </a:lnTo>
                  <a:lnTo>
                    <a:pt x="87769" y="290296"/>
                  </a:lnTo>
                  <a:lnTo>
                    <a:pt x="88557" y="292011"/>
                  </a:lnTo>
                  <a:lnTo>
                    <a:pt x="89293" y="296379"/>
                  </a:lnTo>
                  <a:lnTo>
                    <a:pt x="92417" y="293052"/>
                  </a:lnTo>
                  <a:lnTo>
                    <a:pt x="92417" y="284721"/>
                  </a:lnTo>
                  <a:close/>
                </a:path>
                <a:path w="282575" h="410845">
                  <a:moveTo>
                    <a:pt x="93319" y="328256"/>
                  </a:moveTo>
                  <a:lnTo>
                    <a:pt x="93040" y="328777"/>
                  </a:lnTo>
                  <a:lnTo>
                    <a:pt x="92202" y="328498"/>
                  </a:lnTo>
                  <a:lnTo>
                    <a:pt x="90639" y="326821"/>
                  </a:lnTo>
                  <a:lnTo>
                    <a:pt x="91313" y="332054"/>
                  </a:lnTo>
                  <a:lnTo>
                    <a:pt x="93002" y="328853"/>
                  </a:lnTo>
                  <a:lnTo>
                    <a:pt x="93319" y="328853"/>
                  </a:lnTo>
                  <a:lnTo>
                    <a:pt x="93319" y="328256"/>
                  </a:lnTo>
                  <a:close/>
                </a:path>
                <a:path w="282575" h="410845">
                  <a:moveTo>
                    <a:pt x="99568" y="330860"/>
                  </a:moveTo>
                  <a:lnTo>
                    <a:pt x="93319" y="328853"/>
                  </a:lnTo>
                  <a:lnTo>
                    <a:pt x="93319" y="333489"/>
                  </a:lnTo>
                  <a:lnTo>
                    <a:pt x="97332" y="333489"/>
                  </a:lnTo>
                  <a:lnTo>
                    <a:pt x="99568" y="337769"/>
                  </a:lnTo>
                  <a:lnTo>
                    <a:pt x="99568" y="330860"/>
                  </a:lnTo>
                  <a:close/>
                </a:path>
                <a:path w="282575" h="410845">
                  <a:moveTo>
                    <a:pt x="103136" y="234061"/>
                  </a:moveTo>
                  <a:lnTo>
                    <a:pt x="100799" y="237375"/>
                  </a:lnTo>
                  <a:lnTo>
                    <a:pt x="101511" y="235902"/>
                  </a:lnTo>
                  <a:lnTo>
                    <a:pt x="101803" y="233997"/>
                  </a:lnTo>
                  <a:lnTo>
                    <a:pt x="98221" y="235953"/>
                  </a:lnTo>
                  <a:lnTo>
                    <a:pt x="97332" y="239763"/>
                  </a:lnTo>
                  <a:lnTo>
                    <a:pt x="101257" y="238048"/>
                  </a:lnTo>
                  <a:lnTo>
                    <a:pt x="103136" y="234061"/>
                  </a:lnTo>
                  <a:close/>
                </a:path>
                <a:path w="282575" h="410845">
                  <a:moveTo>
                    <a:pt x="110502" y="251193"/>
                  </a:moveTo>
                  <a:lnTo>
                    <a:pt x="104254" y="254762"/>
                  </a:lnTo>
                  <a:lnTo>
                    <a:pt x="101346" y="257848"/>
                  </a:lnTo>
                  <a:lnTo>
                    <a:pt x="101346" y="262597"/>
                  </a:lnTo>
                  <a:lnTo>
                    <a:pt x="101346" y="264261"/>
                  </a:lnTo>
                  <a:lnTo>
                    <a:pt x="102908" y="264744"/>
                  </a:lnTo>
                  <a:lnTo>
                    <a:pt x="103136" y="266407"/>
                  </a:lnTo>
                  <a:lnTo>
                    <a:pt x="105359" y="264502"/>
                  </a:lnTo>
                  <a:lnTo>
                    <a:pt x="108940" y="264972"/>
                  </a:lnTo>
                  <a:lnTo>
                    <a:pt x="108940" y="258559"/>
                  </a:lnTo>
                  <a:lnTo>
                    <a:pt x="110502" y="251193"/>
                  </a:lnTo>
                  <a:close/>
                </a:path>
                <a:path w="282575" h="410845">
                  <a:moveTo>
                    <a:pt x="112077" y="294474"/>
                  </a:moveTo>
                  <a:lnTo>
                    <a:pt x="108280" y="298043"/>
                  </a:lnTo>
                  <a:lnTo>
                    <a:pt x="107607" y="295897"/>
                  </a:lnTo>
                  <a:lnTo>
                    <a:pt x="107607" y="299948"/>
                  </a:lnTo>
                  <a:lnTo>
                    <a:pt x="106489" y="296621"/>
                  </a:lnTo>
                  <a:lnTo>
                    <a:pt x="105816" y="300659"/>
                  </a:lnTo>
                  <a:lnTo>
                    <a:pt x="110286" y="302552"/>
                  </a:lnTo>
                  <a:lnTo>
                    <a:pt x="110959" y="300418"/>
                  </a:lnTo>
                  <a:lnTo>
                    <a:pt x="112077" y="299237"/>
                  </a:lnTo>
                  <a:lnTo>
                    <a:pt x="112077" y="294474"/>
                  </a:lnTo>
                  <a:close/>
                </a:path>
                <a:path w="282575" h="410845">
                  <a:moveTo>
                    <a:pt x="121005" y="80391"/>
                  </a:moveTo>
                  <a:lnTo>
                    <a:pt x="117208" y="77774"/>
                  </a:lnTo>
                  <a:lnTo>
                    <a:pt x="116535" y="80391"/>
                  </a:lnTo>
                  <a:lnTo>
                    <a:pt x="112966" y="77533"/>
                  </a:lnTo>
                  <a:lnTo>
                    <a:pt x="115201" y="82283"/>
                  </a:lnTo>
                  <a:lnTo>
                    <a:pt x="113411" y="82765"/>
                  </a:lnTo>
                  <a:lnTo>
                    <a:pt x="117436" y="86106"/>
                  </a:lnTo>
                  <a:lnTo>
                    <a:pt x="121005" y="80391"/>
                  </a:lnTo>
                  <a:close/>
                </a:path>
                <a:path w="282575" h="410845">
                  <a:moveTo>
                    <a:pt x="133731" y="312305"/>
                  </a:moveTo>
                  <a:lnTo>
                    <a:pt x="133502" y="307314"/>
                  </a:lnTo>
                  <a:lnTo>
                    <a:pt x="128143" y="314934"/>
                  </a:lnTo>
                  <a:lnTo>
                    <a:pt x="132613" y="313969"/>
                  </a:lnTo>
                  <a:lnTo>
                    <a:pt x="133731" y="312305"/>
                  </a:lnTo>
                  <a:close/>
                </a:path>
                <a:path w="282575" h="410845">
                  <a:moveTo>
                    <a:pt x="137490" y="281139"/>
                  </a:moveTo>
                  <a:lnTo>
                    <a:pt x="136448" y="283286"/>
                  </a:lnTo>
                  <a:lnTo>
                    <a:pt x="134848" y="286842"/>
                  </a:lnTo>
                  <a:lnTo>
                    <a:pt x="135039" y="287477"/>
                  </a:lnTo>
                  <a:lnTo>
                    <a:pt x="135216" y="286842"/>
                  </a:lnTo>
                  <a:lnTo>
                    <a:pt x="137490" y="281139"/>
                  </a:lnTo>
                  <a:close/>
                </a:path>
                <a:path w="282575" h="410845">
                  <a:moveTo>
                    <a:pt x="141986" y="150329"/>
                  </a:moveTo>
                  <a:lnTo>
                    <a:pt x="138188" y="153898"/>
                  </a:lnTo>
                  <a:lnTo>
                    <a:pt x="137515" y="151752"/>
                  </a:lnTo>
                  <a:lnTo>
                    <a:pt x="137515" y="155790"/>
                  </a:lnTo>
                  <a:lnTo>
                    <a:pt x="136398" y="152463"/>
                  </a:lnTo>
                  <a:lnTo>
                    <a:pt x="135724" y="156502"/>
                  </a:lnTo>
                  <a:lnTo>
                    <a:pt x="140195" y="158407"/>
                  </a:lnTo>
                  <a:lnTo>
                    <a:pt x="140868" y="156260"/>
                  </a:lnTo>
                  <a:lnTo>
                    <a:pt x="141986" y="155092"/>
                  </a:lnTo>
                  <a:lnTo>
                    <a:pt x="141986" y="150329"/>
                  </a:lnTo>
                  <a:close/>
                </a:path>
                <a:path w="282575" h="410845">
                  <a:moveTo>
                    <a:pt x="142875" y="283286"/>
                  </a:moveTo>
                  <a:lnTo>
                    <a:pt x="139534" y="283997"/>
                  </a:lnTo>
                  <a:lnTo>
                    <a:pt x="138861" y="281139"/>
                  </a:lnTo>
                  <a:lnTo>
                    <a:pt x="135039" y="287477"/>
                  </a:lnTo>
                  <a:lnTo>
                    <a:pt x="137972" y="296837"/>
                  </a:lnTo>
                  <a:lnTo>
                    <a:pt x="139534" y="289941"/>
                  </a:lnTo>
                  <a:lnTo>
                    <a:pt x="142875" y="293268"/>
                  </a:lnTo>
                  <a:lnTo>
                    <a:pt x="142875" y="289941"/>
                  </a:lnTo>
                  <a:lnTo>
                    <a:pt x="142875" y="283997"/>
                  </a:lnTo>
                  <a:lnTo>
                    <a:pt x="142875" y="283286"/>
                  </a:lnTo>
                  <a:close/>
                </a:path>
                <a:path w="282575" h="410845">
                  <a:moveTo>
                    <a:pt x="144221" y="217398"/>
                  </a:moveTo>
                  <a:lnTo>
                    <a:pt x="140423" y="214782"/>
                  </a:lnTo>
                  <a:lnTo>
                    <a:pt x="139750" y="217398"/>
                  </a:lnTo>
                  <a:lnTo>
                    <a:pt x="136182" y="214541"/>
                  </a:lnTo>
                  <a:lnTo>
                    <a:pt x="138417" y="219303"/>
                  </a:lnTo>
                  <a:lnTo>
                    <a:pt x="136626" y="219773"/>
                  </a:lnTo>
                  <a:lnTo>
                    <a:pt x="140652" y="223100"/>
                  </a:lnTo>
                  <a:lnTo>
                    <a:pt x="144221" y="217398"/>
                  </a:lnTo>
                  <a:close/>
                </a:path>
                <a:path w="282575" h="410845">
                  <a:moveTo>
                    <a:pt x="145554" y="179819"/>
                  </a:moveTo>
                  <a:lnTo>
                    <a:pt x="133946" y="176961"/>
                  </a:lnTo>
                  <a:lnTo>
                    <a:pt x="141084" y="192659"/>
                  </a:lnTo>
                  <a:lnTo>
                    <a:pt x="144665" y="194564"/>
                  </a:lnTo>
                  <a:lnTo>
                    <a:pt x="145554" y="179819"/>
                  </a:lnTo>
                  <a:close/>
                </a:path>
                <a:path w="282575" h="410845">
                  <a:moveTo>
                    <a:pt x="148678" y="77050"/>
                  </a:moveTo>
                  <a:lnTo>
                    <a:pt x="148386" y="77584"/>
                  </a:lnTo>
                  <a:lnTo>
                    <a:pt x="147561" y="77304"/>
                  </a:lnTo>
                  <a:lnTo>
                    <a:pt x="145999" y="75641"/>
                  </a:lnTo>
                  <a:lnTo>
                    <a:pt x="146672" y="80873"/>
                  </a:lnTo>
                  <a:lnTo>
                    <a:pt x="148348" y="77673"/>
                  </a:lnTo>
                  <a:lnTo>
                    <a:pt x="148678" y="77673"/>
                  </a:lnTo>
                  <a:lnTo>
                    <a:pt x="148678" y="77050"/>
                  </a:lnTo>
                  <a:close/>
                </a:path>
                <a:path w="282575" h="410845">
                  <a:moveTo>
                    <a:pt x="150914" y="283527"/>
                  </a:moveTo>
                  <a:lnTo>
                    <a:pt x="147116" y="287096"/>
                  </a:lnTo>
                  <a:lnTo>
                    <a:pt x="146443" y="284949"/>
                  </a:lnTo>
                  <a:lnTo>
                    <a:pt x="146443" y="288988"/>
                  </a:lnTo>
                  <a:lnTo>
                    <a:pt x="145326" y="285661"/>
                  </a:lnTo>
                  <a:lnTo>
                    <a:pt x="144653" y="289699"/>
                  </a:lnTo>
                  <a:lnTo>
                    <a:pt x="149123" y="291604"/>
                  </a:lnTo>
                  <a:lnTo>
                    <a:pt x="149796" y="289471"/>
                  </a:lnTo>
                  <a:lnTo>
                    <a:pt x="150914" y="288290"/>
                  </a:lnTo>
                  <a:lnTo>
                    <a:pt x="150914" y="283527"/>
                  </a:lnTo>
                  <a:close/>
                </a:path>
                <a:path w="282575" h="410845">
                  <a:moveTo>
                    <a:pt x="153149" y="350608"/>
                  </a:moveTo>
                  <a:lnTo>
                    <a:pt x="149352" y="348005"/>
                  </a:lnTo>
                  <a:lnTo>
                    <a:pt x="148678" y="350608"/>
                  </a:lnTo>
                  <a:lnTo>
                    <a:pt x="145110" y="347751"/>
                  </a:lnTo>
                  <a:lnTo>
                    <a:pt x="147345" y="352513"/>
                  </a:lnTo>
                  <a:lnTo>
                    <a:pt x="145554" y="352983"/>
                  </a:lnTo>
                  <a:lnTo>
                    <a:pt x="149580" y="356323"/>
                  </a:lnTo>
                  <a:lnTo>
                    <a:pt x="153149" y="350608"/>
                  </a:lnTo>
                  <a:close/>
                </a:path>
                <a:path w="282575" h="410845">
                  <a:moveTo>
                    <a:pt x="154482" y="313042"/>
                  </a:moveTo>
                  <a:lnTo>
                    <a:pt x="142875" y="310184"/>
                  </a:lnTo>
                  <a:lnTo>
                    <a:pt x="150012" y="325882"/>
                  </a:lnTo>
                  <a:lnTo>
                    <a:pt x="153593" y="327787"/>
                  </a:lnTo>
                  <a:lnTo>
                    <a:pt x="154482" y="313042"/>
                  </a:lnTo>
                  <a:close/>
                </a:path>
                <a:path w="282575" h="410845">
                  <a:moveTo>
                    <a:pt x="154927" y="79679"/>
                  </a:moveTo>
                  <a:lnTo>
                    <a:pt x="148678" y="77673"/>
                  </a:lnTo>
                  <a:lnTo>
                    <a:pt x="148678" y="82283"/>
                  </a:lnTo>
                  <a:lnTo>
                    <a:pt x="152692" y="82283"/>
                  </a:lnTo>
                  <a:lnTo>
                    <a:pt x="154927" y="86575"/>
                  </a:lnTo>
                  <a:lnTo>
                    <a:pt x="154927" y="79679"/>
                  </a:lnTo>
                  <a:close/>
                </a:path>
                <a:path w="282575" h="410845">
                  <a:moveTo>
                    <a:pt x="157607" y="124625"/>
                  </a:moveTo>
                  <a:lnTo>
                    <a:pt x="152920" y="129628"/>
                  </a:lnTo>
                  <a:lnTo>
                    <a:pt x="148234" y="124625"/>
                  </a:lnTo>
                  <a:lnTo>
                    <a:pt x="148234" y="133426"/>
                  </a:lnTo>
                  <a:lnTo>
                    <a:pt x="149352" y="133197"/>
                  </a:lnTo>
                  <a:lnTo>
                    <a:pt x="153149" y="141287"/>
                  </a:lnTo>
                  <a:lnTo>
                    <a:pt x="155829" y="138430"/>
                  </a:lnTo>
                  <a:lnTo>
                    <a:pt x="157607" y="135813"/>
                  </a:lnTo>
                  <a:lnTo>
                    <a:pt x="157607" y="124625"/>
                  </a:lnTo>
                  <a:close/>
                </a:path>
                <a:path w="282575" h="410845">
                  <a:moveTo>
                    <a:pt x="162077" y="104419"/>
                  </a:moveTo>
                  <a:lnTo>
                    <a:pt x="159169" y="102514"/>
                  </a:lnTo>
                  <a:lnTo>
                    <a:pt x="157607" y="99428"/>
                  </a:lnTo>
                  <a:lnTo>
                    <a:pt x="157607" y="104178"/>
                  </a:lnTo>
                  <a:lnTo>
                    <a:pt x="156489" y="105600"/>
                  </a:lnTo>
                  <a:lnTo>
                    <a:pt x="156718" y="110363"/>
                  </a:lnTo>
                  <a:lnTo>
                    <a:pt x="161620" y="112750"/>
                  </a:lnTo>
                  <a:lnTo>
                    <a:pt x="161620" y="109893"/>
                  </a:lnTo>
                  <a:lnTo>
                    <a:pt x="162077" y="111074"/>
                  </a:lnTo>
                  <a:lnTo>
                    <a:pt x="162077" y="104419"/>
                  </a:lnTo>
                  <a:close/>
                </a:path>
                <a:path w="282575" h="410845">
                  <a:moveTo>
                    <a:pt x="165874" y="0"/>
                  </a:moveTo>
                  <a:lnTo>
                    <a:pt x="163410" y="1422"/>
                  </a:lnTo>
                  <a:lnTo>
                    <a:pt x="159626" y="3556"/>
                  </a:lnTo>
                  <a:lnTo>
                    <a:pt x="156718" y="6654"/>
                  </a:lnTo>
                  <a:lnTo>
                    <a:pt x="156718" y="11404"/>
                  </a:lnTo>
                  <a:lnTo>
                    <a:pt x="156718" y="13081"/>
                  </a:lnTo>
                  <a:lnTo>
                    <a:pt x="158280" y="13550"/>
                  </a:lnTo>
                  <a:lnTo>
                    <a:pt x="158508" y="15214"/>
                  </a:lnTo>
                  <a:lnTo>
                    <a:pt x="160731" y="13309"/>
                  </a:lnTo>
                  <a:lnTo>
                    <a:pt x="164312" y="13779"/>
                  </a:lnTo>
                  <a:lnTo>
                    <a:pt x="164312" y="7366"/>
                  </a:lnTo>
                  <a:lnTo>
                    <a:pt x="165874" y="0"/>
                  </a:lnTo>
                  <a:close/>
                </a:path>
                <a:path w="282575" h="410845">
                  <a:moveTo>
                    <a:pt x="166535" y="257835"/>
                  </a:moveTo>
                  <a:lnTo>
                    <a:pt x="161848" y="262839"/>
                  </a:lnTo>
                  <a:lnTo>
                    <a:pt x="157162" y="257835"/>
                  </a:lnTo>
                  <a:lnTo>
                    <a:pt x="157162" y="266623"/>
                  </a:lnTo>
                  <a:lnTo>
                    <a:pt x="158280" y="266395"/>
                  </a:lnTo>
                  <a:lnTo>
                    <a:pt x="162077" y="274485"/>
                  </a:lnTo>
                  <a:lnTo>
                    <a:pt x="164757" y="271627"/>
                  </a:lnTo>
                  <a:lnTo>
                    <a:pt x="166535" y="269011"/>
                  </a:lnTo>
                  <a:lnTo>
                    <a:pt x="166535" y="257835"/>
                  </a:lnTo>
                  <a:close/>
                </a:path>
                <a:path w="282575" h="410845">
                  <a:moveTo>
                    <a:pt x="167436" y="43281"/>
                  </a:moveTo>
                  <a:lnTo>
                    <a:pt x="163639" y="46850"/>
                  </a:lnTo>
                  <a:lnTo>
                    <a:pt x="162966" y="44704"/>
                  </a:lnTo>
                  <a:lnTo>
                    <a:pt x="162966" y="48742"/>
                  </a:lnTo>
                  <a:lnTo>
                    <a:pt x="161848" y="45427"/>
                  </a:lnTo>
                  <a:lnTo>
                    <a:pt x="161175" y="49466"/>
                  </a:lnTo>
                  <a:lnTo>
                    <a:pt x="165646" y="51371"/>
                  </a:lnTo>
                  <a:lnTo>
                    <a:pt x="166319" y="49225"/>
                  </a:lnTo>
                  <a:lnTo>
                    <a:pt x="167436" y="48044"/>
                  </a:lnTo>
                  <a:lnTo>
                    <a:pt x="167436" y="43281"/>
                  </a:lnTo>
                  <a:close/>
                </a:path>
                <a:path w="282575" h="410845">
                  <a:moveTo>
                    <a:pt x="171005" y="237617"/>
                  </a:moveTo>
                  <a:lnTo>
                    <a:pt x="168097" y="235712"/>
                  </a:lnTo>
                  <a:lnTo>
                    <a:pt x="166535" y="232625"/>
                  </a:lnTo>
                  <a:lnTo>
                    <a:pt x="166535" y="237375"/>
                  </a:lnTo>
                  <a:lnTo>
                    <a:pt x="165417" y="238798"/>
                  </a:lnTo>
                  <a:lnTo>
                    <a:pt x="165646" y="243560"/>
                  </a:lnTo>
                  <a:lnTo>
                    <a:pt x="170548" y="245948"/>
                  </a:lnTo>
                  <a:lnTo>
                    <a:pt x="170548" y="243090"/>
                  </a:lnTo>
                  <a:lnTo>
                    <a:pt x="171005" y="244284"/>
                  </a:lnTo>
                  <a:lnTo>
                    <a:pt x="171005" y="237617"/>
                  </a:lnTo>
                  <a:close/>
                </a:path>
                <a:path w="282575" h="410845">
                  <a:moveTo>
                    <a:pt x="171005" y="170535"/>
                  </a:moveTo>
                  <a:lnTo>
                    <a:pt x="167436" y="175539"/>
                  </a:lnTo>
                  <a:lnTo>
                    <a:pt x="165646" y="171729"/>
                  </a:lnTo>
                  <a:lnTo>
                    <a:pt x="166357" y="176110"/>
                  </a:lnTo>
                  <a:lnTo>
                    <a:pt x="167144" y="177825"/>
                  </a:lnTo>
                  <a:lnTo>
                    <a:pt x="167881" y="182194"/>
                  </a:lnTo>
                  <a:lnTo>
                    <a:pt x="171005" y="178866"/>
                  </a:lnTo>
                  <a:lnTo>
                    <a:pt x="171005" y="170535"/>
                  </a:lnTo>
                  <a:close/>
                </a:path>
                <a:path w="282575" h="410845">
                  <a:moveTo>
                    <a:pt x="171894" y="214071"/>
                  </a:moveTo>
                  <a:lnTo>
                    <a:pt x="171602" y="214591"/>
                  </a:lnTo>
                  <a:lnTo>
                    <a:pt x="170776" y="214312"/>
                  </a:lnTo>
                  <a:lnTo>
                    <a:pt x="169214" y="212648"/>
                  </a:lnTo>
                  <a:lnTo>
                    <a:pt x="169887" y="217868"/>
                  </a:lnTo>
                  <a:lnTo>
                    <a:pt x="171564" y="214680"/>
                  </a:lnTo>
                  <a:lnTo>
                    <a:pt x="171894" y="214680"/>
                  </a:lnTo>
                  <a:lnTo>
                    <a:pt x="171894" y="214071"/>
                  </a:lnTo>
                  <a:close/>
                </a:path>
                <a:path w="282575" h="410845">
                  <a:moveTo>
                    <a:pt x="178142" y="216687"/>
                  </a:moveTo>
                  <a:lnTo>
                    <a:pt x="171894" y="214680"/>
                  </a:lnTo>
                  <a:lnTo>
                    <a:pt x="171894" y="219303"/>
                  </a:lnTo>
                  <a:lnTo>
                    <a:pt x="175907" y="219303"/>
                  </a:lnTo>
                  <a:lnTo>
                    <a:pt x="178142" y="223583"/>
                  </a:lnTo>
                  <a:lnTo>
                    <a:pt x="178142" y="216687"/>
                  </a:lnTo>
                  <a:close/>
                </a:path>
                <a:path w="282575" h="410845">
                  <a:moveTo>
                    <a:pt x="179933" y="303745"/>
                  </a:moveTo>
                  <a:lnTo>
                    <a:pt x="176364" y="308749"/>
                  </a:lnTo>
                  <a:lnTo>
                    <a:pt x="174574" y="304939"/>
                  </a:lnTo>
                  <a:lnTo>
                    <a:pt x="175285" y="309321"/>
                  </a:lnTo>
                  <a:lnTo>
                    <a:pt x="176072" y="311035"/>
                  </a:lnTo>
                  <a:lnTo>
                    <a:pt x="176809" y="315404"/>
                  </a:lnTo>
                  <a:lnTo>
                    <a:pt x="179933" y="312077"/>
                  </a:lnTo>
                  <a:lnTo>
                    <a:pt x="179933" y="303745"/>
                  </a:lnTo>
                  <a:close/>
                </a:path>
                <a:path w="282575" h="410845">
                  <a:moveTo>
                    <a:pt x="180822" y="347268"/>
                  </a:moveTo>
                  <a:lnTo>
                    <a:pt x="180543" y="347789"/>
                  </a:lnTo>
                  <a:lnTo>
                    <a:pt x="179705" y="347510"/>
                  </a:lnTo>
                  <a:lnTo>
                    <a:pt x="178142" y="345846"/>
                  </a:lnTo>
                  <a:lnTo>
                    <a:pt x="178816" y="351078"/>
                  </a:lnTo>
                  <a:lnTo>
                    <a:pt x="180505" y="347878"/>
                  </a:lnTo>
                  <a:lnTo>
                    <a:pt x="180822" y="347878"/>
                  </a:lnTo>
                  <a:lnTo>
                    <a:pt x="180822" y="347268"/>
                  </a:lnTo>
                  <a:close/>
                </a:path>
                <a:path w="282575" h="410845">
                  <a:moveTo>
                    <a:pt x="181724" y="119875"/>
                  </a:moveTo>
                  <a:lnTo>
                    <a:pt x="179387" y="123190"/>
                  </a:lnTo>
                  <a:lnTo>
                    <a:pt x="180098" y="121716"/>
                  </a:lnTo>
                  <a:lnTo>
                    <a:pt x="180390" y="119811"/>
                  </a:lnTo>
                  <a:lnTo>
                    <a:pt x="176809" y="121767"/>
                  </a:lnTo>
                  <a:lnTo>
                    <a:pt x="175920" y="125577"/>
                  </a:lnTo>
                  <a:lnTo>
                    <a:pt x="179844" y="123863"/>
                  </a:lnTo>
                  <a:lnTo>
                    <a:pt x="181724" y="119875"/>
                  </a:lnTo>
                  <a:close/>
                </a:path>
                <a:path w="282575" h="410845">
                  <a:moveTo>
                    <a:pt x="188772" y="410730"/>
                  </a:moveTo>
                  <a:lnTo>
                    <a:pt x="186169" y="408647"/>
                  </a:lnTo>
                  <a:lnTo>
                    <a:pt x="187147" y="410730"/>
                  </a:lnTo>
                  <a:lnTo>
                    <a:pt x="188772" y="410730"/>
                  </a:lnTo>
                  <a:close/>
                </a:path>
                <a:path w="282575" h="410845">
                  <a:moveTo>
                    <a:pt x="189090" y="137007"/>
                  </a:moveTo>
                  <a:lnTo>
                    <a:pt x="182841" y="140576"/>
                  </a:lnTo>
                  <a:lnTo>
                    <a:pt x="179933" y="143662"/>
                  </a:lnTo>
                  <a:lnTo>
                    <a:pt x="179933" y="148412"/>
                  </a:lnTo>
                  <a:lnTo>
                    <a:pt x="179933" y="150075"/>
                  </a:lnTo>
                  <a:lnTo>
                    <a:pt x="181495" y="150558"/>
                  </a:lnTo>
                  <a:lnTo>
                    <a:pt x="181724" y="152222"/>
                  </a:lnTo>
                  <a:lnTo>
                    <a:pt x="183946" y="150317"/>
                  </a:lnTo>
                  <a:lnTo>
                    <a:pt x="187528" y="150787"/>
                  </a:lnTo>
                  <a:lnTo>
                    <a:pt x="187528" y="144373"/>
                  </a:lnTo>
                  <a:lnTo>
                    <a:pt x="189090" y="137007"/>
                  </a:lnTo>
                  <a:close/>
                </a:path>
                <a:path w="282575" h="410845">
                  <a:moveTo>
                    <a:pt x="189090" y="61137"/>
                  </a:moveTo>
                  <a:lnTo>
                    <a:pt x="188861" y="56134"/>
                  </a:lnTo>
                  <a:lnTo>
                    <a:pt x="183502" y="63741"/>
                  </a:lnTo>
                  <a:lnTo>
                    <a:pt x="187972" y="62788"/>
                  </a:lnTo>
                  <a:lnTo>
                    <a:pt x="189090" y="61137"/>
                  </a:lnTo>
                  <a:close/>
                </a:path>
                <a:path w="282575" h="410845">
                  <a:moveTo>
                    <a:pt x="190652" y="253085"/>
                  </a:moveTo>
                  <a:lnTo>
                    <a:pt x="188315" y="256400"/>
                  </a:lnTo>
                  <a:lnTo>
                    <a:pt x="189026" y="254927"/>
                  </a:lnTo>
                  <a:lnTo>
                    <a:pt x="189318" y="253022"/>
                  </a:lnTo>
                  <a:lnTo>
                    <a:pt x="185737" y="254977"/>
                  </a:lnTo>
                  <a:lnTo>
                    <a:pt x="184848" y="258800"/>
                  </a:lnTo>
                  <a:lnTo>
                    <a:pt x="188772" y="257073"/>
                  </a:lnTo>
                  <a:lnTo>
                    <a:pt x="190652" y="253085"/>
                  </a:lnTo>
                  <a:close/>
                </a:path>
                <a:path w="282575" h="410845">
                  <a:moveTo>
                    <a:pt x="190652" y="180289"/>
                  </a:moveTo>
                  <a:lnTo>
                    <a:pt x="186855" y="183857"/>
                  </a:lnTo>
                  <a:lnTo>
                    <a:pt x="186182" y="181724"/>
                  </a:lnTo>
                  <a:lnTo>
                    <a:pt x="186182" y="185762"/>
                  </a:lnTo>
                  <a:lnTo>
                    <a:pt x="185064" y="182435"/>
                  </a:lnTo>
                  <a:lnTo>
                    <a:pt x="184391" y="186474"/>
                  </a:lnTo>
                  <a:lnTo>
                    <a:pt x="188861" y="188366"/>
                  </a:lnTo>
                  <a:lnTo>
                    <a:pt x="189534" y="186232"/>
                  </a:lnTo>
                  <a:lnTo>
                    <a:pt x="190652" y="185051"/>
                  </a:lnTo>
                  <a:lnTo>
                    <a:pt x="190652" y="180289"/>
                  </a:lnTo>
                  <a:close/>
                </a:path>
                <a:path w="282575" h="410845">
                  <a:moveTo>
                    <a:pt x="191998" y="344424"/>
                  </a:moveTo>
                  <a:lnTo>
                    <a:pt x="188201" y="347992"/>
                  </a:lnTo>
                  <a:lnTo>
                    <a:pt x="187528" y="345846"/>
                  </a:lnTo>
                  <a:lnTo>
                    <a:pt x="187528" y="349885"/>
                  </a:lnTo>
                  <a:lnTo>
                    <a:pt x="186410" y="346557"/>
                  </a:lnTo>
                  <a:lnTo>
                    <a:pt x="185915" y="349516"/>
                  </a:lnTo>
                  <a:lnTo>
                    <a:pt x="180822" y="347878"/>
                  </a:lnTo>
                  <a:lnTo>
                    <a:pt x="180822" y="352501"/>
                  </a:lnTo>
                  <a:lnTo>
                    <a:pt x="184835" y="352501"/>
                  </a:lnTo>
                  <a:lnTo>
                    <a:pt x="187071" y="356781"/>
                  </a:lnTo>
                  <a:lnTo>
                    <a:pt x="187071" y="351167"/>
                  </a:lnTo>
                  <a:lnTo>
                    <a:pt x="190207" y="352501"/>
                  </a:lnTo>
                  <a:lnTo>
                    <a:pt x="190881" y="350354"/>
                  </a:lnTo>
                  <a:lnTo>
                    <a:pt x="191998" y="349186"/>
                  </a:lnTo>
                  <a:lnTo>
                    <a:pt x="191998" y="344424"/>
                  </a:lnTo>
                  <a:close/>
                </a:path>
                <a:path w="282575" h="410845">
                  <a:moveTo>
                    <a:pt x="193090" y="410730"/>
                  </a:moveTo>
                  <a:lnTo>
                    <a:pt x="190411" y="408901"/>
                  </a:lnTo>
                  <a:lnTo>
                    <a:pt x="189941" y="410730"/>
                  </a:lnTo>
                  <a:lnTo>
                    <a:pt x="193090" y="410730"/>
                  </a:lnTo>
                  <a:close/>
                </a:path>
                <a:path w="282575" h="410845">
                  <a:moveTo>
                    <a:pt x="195554" y="373913"/>
                  </a:moveTo>
                  <a:lnTo>
                    <a:pt x="183946" y="371055"/>
                  </a:lnTo>
                  <a:lnTo>
                    <a:pt x="191084" y="386753"/>
                  </a:lnTo>
                  <a:lnTo>
                    <a:pt x="194665" y="388658"/>
                  </a:lnTo>
                  <a:lnTo>
                    <a:pt x="195554" y="373913"/>
                  </a:lnTo>
                  <a:close/>
                </a:path>
                <a:path w="282575" h="410845">
                  <a:moveTo>
                    <a:pt x="198018" y="270217"/>
                  </a:moveTo>
                  <a:lnTo>
                    <a:pt x="191770" y="273786"/>
                  </a:lnTo>
                  <a:lnTo>
                    <a:pt x="188861" y="276872"/>
                  </a:lnTo>
                  <a:lnTo>
                    <a:pt x="188861" y="281622"/>
                  </a:lnTo>
                  <a:lnTo>
                    <a:pt x="188861" y="283298"/>
                  </a:lnTo>
                  <a:lnTo>
                    <a:pt x="190423" y="283768"/>
                  </a:lnTo>
                  <a:lnTo>
                    <a:pt x="190652" y="285445"/>
                  </a:lnTo>
                  <a:lnTo>
                    <a:pt x="192874" y="283527"/>
                  </a:lnTo>
                  <a:lnTo>
                    <a:pt x="196456" y="283997"/>
                  </a:lnTo>
                  <a:lnTo>
                    <a:pt x="196456" y="277583"/>
                  </a:lnTo>
                  <a:lnTo>
                    <a:pt x="198018" y="270217"/>
                  </a:lnTo>
                  <a:close/>
                </a:path>
                <a:path w="282575" h="410845">
                  <a:moveTo>
                    <a:pt x="202704" y="110363"/>
                  </a:moveTo>
                  <a:lnTo>
                    <a:pt x="198907" y="113931"/>
                  </a:lnTo>
                  <a:lnTo>
                    <a:pt x="198234" y="111785"/>
                  </a:lnTo>
                  <a:lnTo>
                    <a:pt x="198234" y="115824"/>
                  </a:lnTo>
                  <a:lnTo>
                    <a:pt x="197116" y="112496"/>
                  </a:lnTo>
                  <a:lnTo>
                    <a:pt x="196443" y="116535"/>
                  </a:lnTo>
                  <a:lnTo>
                    <a:pt x="200914" y="118440"/>
                  </a:lnTo>
                  <a:lnTo>
                    <a:pt x="201587" y="116293"/>
                  </a:lnTo>
                  <a:lnTo>
                    <a:pt x="202704" y="115112"/>
                  </a:lnTo>
                  <a:lnTo>
                    <a:pt x="202704" y="110363"/>
                  </a:lnTo>
                  <a:close/>
                </a:path>
                <a:path w="282575" h="410845">
                  <a:moveTo>
                    <a:pt x="204939" y="177444"/>
                  </a:moveTo>
                  <a:lnTo>
                    <a:pt x="201142" y="174828"/>
                  </a:lnTo>
                  <a:lnTo>
                    <a:pt x="200469" y="177444"/>
                  </a:lnTo>
                  <a:lnTo>
                    <a:pt x="196900" y="174586"/>
                  </a:lnTo>
                  <a:lnTo>
                    <a:pt x="199136" y="179349"/>
                  </a:lnTo>
                  <a:lnTo>
                    <a:pt x="197345" y="179819"/>
                  </a:lnTo>
                  <a:lnTo>
                    <a:pt x="201371" y="183146"/>
                  </a:lnTo>
                  <a:lnTo>
                    <a:pt x="204939" y="177444"/>
                  </a:lnTo>
                  <a:close/>
                </a:path>
                <a:path w="282575" h="410845">
                  <a:moveTo>
                    <a:pt x="206273" y="139865"/>
                  </a:moveTo>
                  <a:lnTo>
                    <a:pt x="194665" y="137007"/>
                  </a:lnTo>
                  <a:lnTo>
                    <a:pt x="201803" y="152704"/>
                  </a:lnTo>
                  <a:lnTo>
                    <a:pt x="205384" y="154609"/>
                  </a:lnTo>
                  <a:lnTo>
                    <a:pt x="206273" y="139865"/>
                  </a:lnTo>
                  <a:close/>
                </a:path>
                <a:path w="282575" h="410845">
                  <a:moveTo>
                    <a:pt x="207606" y="318731"/>
                  </a:moveTo>
                  <a:lnTo>
                    <a:pt x="202920" y="323735"/>
                  </a:lnTo>
                  <a:lnTo>
                    <a:pt x="198678" y="319227"/>
                  </a:lnTo>
                  <a:lnTo>
                    <a:pt x="199580" y="318274"/>
                  </a:lnTo>
                  <a:lnTo>
                    <a:pt x="199580" y="313512"/>
                  </a:lnTo>
                  <a:lnTo>
                    <a:pt x="195783" y="317080"/>
                  </a:lnTo>
                  <a:lnTo>
                    <a:pt x="195110" y="314947"/>
                  </a:lnTo>
                  <a:lnTo>
                    <a:pt x="195110" y="318985"/>
                  </a:lnTo>
                  <a:lnTo>
                    <a:pt x="193992" y="315658"/>
                  </a:lnTo>
                  <a:lnTo>
                    <a:pt x="193319" y="319697"/>
                  </a:lnTo>
                  <a:lnTo>
                    <a:pt x="197789" y="321589"/>
                  </a:lnTo>
                  <a:lnTo>
                    <a:pt x="198234" y="320192"/>
                  </a:lnTo>
                  <a:lnTo>
                    <a:pt x="198234" y="327533"/>
                  </a:lnTo>
                  <a:lnTo>
                    <a:pt x="199351" y="327304"/>
                  </a:lnTo>
                  <a:lnTo>
                    <a:pt x="203149" y="335394"/>
                  </a:lnTo>
                  <a:lnTo>
                    <a:pt x="205828" y="332536"/>
                  </a:lnTo>
                  <a:lnTo>
                    <a:pt x="207606" y="329920"/>
                  </a:lnTo>
                  <a:lnTo>
                    <a:pt x="207606" y="318731"/>
                  </a:lnTo>
                  <a:close/>
                </a:path>
                <a:path w="282575" h="410845">
                  <a:moveTo>
                    <a:pt x="212090" y="298513"/>
                  </a:moveTo>
                  <a:lnTo>
                    <a:pt x="209181" y="296608"/>
                  </a:lnTo>
                  <a:lnTo>
                    <a:pt x="207619" y="293522"/>
                  </a:lnTo>
                  <a:lnTo>
                    <a:pt x="207619" y="298272"/>
                  </a:lnTo>
                  <a:lnTo>
                    <a:pt x="206502" y="299694"/>
                  </a:lnTo>
                  <a:lnTo>
                    <a:pt x="206730" y="304457"/>
                  </a:lnTo>
                  <a:lnTo>
                    <a:pt x="211632" y="306844"/>
                  </a:lnTo>
                  <a:lnTo>
                    <a:pt x="211632" y="303987"/>
                  </a:lnTo>
                  <a:lnTo>
                    <a:pt x="212090" y="305168"/>
                  </a:lnTo>
                  <a:lnTo>
                    <a:pt x="212090" y="298513"/>
                  </a:lnTo>
                  <a:close/>
                </a:path>
                <a:path w="282575" h="410845">
                  <a:moveTo>
                    <a:pt x="212305" y="198145"/>
                  </a:moveTo>
                  <a:lnTo>
                    <a:pt x="212077" y="193141"/>
                  </a:lnTo>
                  <a:lnTo>
                    <a:pt x="206717" y="200761"/>
                  </a:lnTo>
                  <a:lnTo>
                    <a:pt x="211188" y="199796"/>
                  </a:lnTo>
                  <a:lnTo>
                    <a:pt x="212305" y="198145"/>
                  </a:lnTo>
                  <a:close/>
                </a:path>
                <a:path w="282575" h="410845">
                  <a:moveTo>
                    <a:pt x="216065" y="166966"/>
                  </a:moveTo>
                  <a:lnTo>
                    <a:pt x="215023" y="169113"/>
                  </a:lnTo>
                  <a:lnTo>
                    <a:pt x="213423" y="172669"/>
                  </a:lnTo>
                  <a:lnTo>
                    <a:pt x="213614" y="173316"/>
                  </a:lnTo>
                  <a:lnTo>
                    <a:pt x="213804" y="172669"/>
                  </a:lnTo>
                  <a:lnTo>
                    <a:pt x="216065" y="166966"/>
                  </a:lnTo>
                  <a:close/>
                </a:path>
                <a:path w="282575" h="410845">
                  <a:moveTo>
                    <a:pt x="218325" y="84670"/>
                  </a:moveTo>
                  <a:lnTo>
                    <a:pt x="213639" y="89674"/>
                  </a:lnTo>
                  <a:lnTo>
                    <a:pt x="208953" y="84670"/>
                  </a:lnTo>
                  <a:lnTo>
                    <a:pt x="208953" y="93472"/>
                  </a:lnTo>
                  <a:lnTo>
                    <a:pt x="210070" y="93243"/>
                  </a:lnTo>
                  <a:lnTo>
                    <a:pt x="213868" y="101333"/>
                  </a:lnTo>
                  <a:lnTo>
                    <a:pt x="216547" y="98475"/>
                  </a:lnTo>
                  <a:lnTo>
                    <a:pt x="218325" y="95859"/>
                  </a:lnTo>
                  <a:lnTo>
                    <a:pt x="218325" y="84670"/>
                  </a:lnTo>
                  <a:close/>
                </a:path>
                <a:path w="282575" h="410845">
                  <a:moveTo>
                    <a:pt x="221005" y="364629"/>
                  </a:moveTo>
                  <a:lnTo>
                    <a:pt x="217436" y="369633"/>
                  </a:lnTo>
                  <a:lnTo>
                    <a:pt x="215646" y="365823"/>
                  </a:lnTo>
                  <a:lnTo>
                    <a:pt x="216357" y="370205"/>
                  </a:lnTo>
                  <a:lnTo>
                    <a:pt x="217144" y="371919"/>
                  </a:lnTo>
                  <a:lnTo>
                    <a:pt x="217881" y="376288"/>
                  </a:lnTo>
                  <a:lnTo>
                    <a:pt x="221005" y="372960"/>
                  </a:lnTo>
                  <a:lnTo>
                    <a:pt x="221005" y="364629"/>
                  </a:lnTo>
                  <a:close/>
                </a:path>
                <a:path w="282575" h="410845">
                  <a:moveTo>
                    <a:pt x="221234" y="331343"/>
                  </a:moveTo>
                  <a:lnTo>
                    <a:pt x="221005" y="326339"/>
                  </a:lnTo>
                  <a:lnTo>
                    <a:pt x="215646" y="333959"/>
                  </a:lnTo>
                  <a:lnTo>
                    <a:pt x="220116" y="332994"/>
                  </a:lnTo>
                  <a:lnTo>
                    <a:pt x="221234" y="331343"/>
                  </a:lnTo>
                  <a:close/>
                </a:path>
                <a:path w="282575" h="410845">
                  <a:moveTo>
                    <a:pt x="221449" y="169113"/>
                  </a:moveTo>
                  <a:lnTo>
                    <a:pt x="218109" y="169824"/>
                  </a:lnTo>
                  <a:lnTo>
                    <a:pt x="217436" y="166966"/>
                  </a:lnTo>
                  <a:lnTo>
                    <a:pt x="213614" y="173316"/>
                  </a:lnTo>
                  <a:lnTo>
                    <a:pt x="216547" y="182664"/>
                  </a:lnTo>
                  <a:lnTo>
                    <a:pt x="218109" y="175768"/>
                  </a:lnTo>
                  <a:lnTo>
                    <a:pt x="221449" y="179095"/>
                  </a:lnTo>
                  <a:lnTo>
                    <a:pt x="221449" y="175768"/>
                  </a:lnTo>
                  <a:lnTo>
                    <a:pt x="221449" y="169824"/>
                  </a:lnTo>
                  <a:lnTo>
                    <a:pt x="221449" y="169113"/>
                  </a:lnTo>
                  <a:close/>
                </a:path>
                <a:path w="282575" h="410845">
                  <a:moveTo>
                    <a:pt x="221907" y="408178"/>
                  </a:moveTo>
                  <a:lnTo>
                    <a:pt x="221615" y="408686"/>
                  </a:lnTo>
                  <a:lnTo>
                    <a:pt x="220789" y="408419"/>
                  </a:lnTo>
                  <a:lnTo>
                    <a:pt x="219227" y="406755"/>
                  </a:lnTo>
                  <a:lnTo>
                    <a:pt x="219735" y="410730"/>
                  </a:lnTo>
                  <a:lnTo>
                    <a:pt x="220548" y="410730"/>
                  </a:lnTo>
                  <a:lnTo>
                    <a:pt x="221576" y="408774"/>
                  </a:lnTo>
                  <a:lnTo>
                    <a:pt x="221907" y="408774"/>
                  </a:lnTo>
                  <a:lnTo>
                    <a:pt x="221907" y="408178"/>
                  </a:lnTo>
                  <a:close/>
                </a:path>
                <a:path w="282575" h="410845">
                  <a:moveTo>
                    <a:pt x="222796" y="64452"/>
                  </a:moveTo>
                  <a:lnTo>
                    <a:pt x="219887" y="62547"/>
                  </a:lnTo>
                  <a:lnTo>
                    <a:pt x="218325" y="59461"/>
                  </a:lnTo>
                  <a:lnTo>
                    <a:pt x="218325" y="64211"/>
                  </a:lnTo>
                  <a:lnTo>
                    <a:pt x="217208" y="65633"/>
                  </a:lnTo>
                  <a:lnTo>
                    <a:pt x="217436" y="70396"/>
                  </a:lnTo>
                  <a:lnTo>
                    <a:pt x="222338" y="72783"/>
                  </a:lnTo>
                  <a:lnTo>
                    <a:pt x="222338" y="69913"/>
                  </a:lnTo>
                  <a:lnTo>
                    <a:pt x="222796" y="71107"/>
                  </a:lnTo>
                  <a:lnTo>
                    <a:pt x="222796" y="64452"/>
                  </a:lnTo>
                  <a:close/>
                </a:path>
                <a:path w="282575" h="410845">
                  <a:moveTo>
                    <a:pt x="224993" y="300177"/>
                  </a:moveTo>
                  <a:lnTo>
                    <a:pt x="223964" y="302323"/>
                  </a:lnTo>
                  <a:lnTo>
                    <a:pt x="222351" y="305892"/>
                  </a:lnTo>
                  <a:lnTo>
                    <a:pt x="222542" y="306527"/>
                  </a:lnTo>
                  <a:lnTo>
                    <a:pt x="222719" y="305892"/>
                  </a:lnTo>
                  <a:lnTo>
                    <a:pt x="224993" y="300177"/>
                  </a:lnTo>
                  <a:close/>
                </a:path>
                <a:path w="282575" h="410845">
                  <a:moveTo>
                    <a:pt x="228155" y="410730"/>
                  </a:moveTo>
                  <a:lnTo>
                    <a:pt x="221907" y="408774"/>
                  </a:lnTo>
                  <a:lnTo>
                    <a:pt x="221907" y="410730"/>
                  </a:lnTo>
                  <a:lnTo>
                    <a:pt x="228155" y="410730"/>
                  </a:lnTo>
                  <a:close/>
                </a:path>
                <a:path w="282575" h="410845">
                  <a:moveTo>
                    <a:pt x="230378" y="302323"/>
                  </a:moveTo>
                  <a:lnTo>
                    <a:pt x="227037" y="303047"/>
                  </a:lnTo>
                  <a:lnTo>
                    <a:pt x="226364" y="300177"/>
                  </a:lnTo>
                  <a:lnTo>
                    <a:pt x="222542" y="306527"/>
                  </a:lnTo>
                  <a:lnTo>
                    <a:pt x="225475" y="315874"/>
                  </a:lnTo>
                  <a:lnTo>
                    <a:pt x="227037" y="308978"/>
                  </a:lnTo>
                  <a:lnTo>
                    <a:pt x="230378" y="312305"/>
                  </a:lnTo>
                  <a:lnTo>
                    <a:pt x="230378" y="308978"/>
                  </a:lnTo>
                  <a:lnTo>
                    <a:pt x="230378" y="303047"/>
                  </a:lnTo>
                  <a:lnTo>
                    <a:pt x="230378" y="302323"/>
                  </a:lnTo>
                  <a:close/>
                </a:path>
                <a:path w="282575" h="410845">
                  <a:moveTo>
                    <a:pt x="231724" y="313969"/>
                  </a:moveTo>
                  <a:lnTo>
                    <a:pt x="229387" y="317284"/>
                  </a:lnTo>
                  <a:lnTo>
                    <a:pt x="230098" y="315810"/>
                  </a:lnTo>
                  <a:lnTo>
                    <a:pt x="230390" y="313905"/>
                  </a:lnTo>
                  <a:lnTo>
                    <a:pt x="226809" y="315861"/>
                  </a:lnTo>
                  <a:lnTo>
                    <a:pt x="225920" y="319671"/>
                  </a:lnTo>
                  <a:lnTo>
                    <a:pt x="229844" y="317957"/>
                  </a:lnTo>
                  <a:lnTo>
                    <a:pt x="231724" y="313969"/>
                  </a:lnTo>
                  <a:close/>
                </a:path>
                <a:path w="282575" h="410845">
                  <a:moveTo>
                    <a:pt x="231724" y="130581"/>
                  </a:moveTo>
                  <a:lnTo>
                    <a:pt x="228155" y="135585"/>
                  </a:lnTo>
                  <a:lnTo>
                    <a:pt x="226364" y="131775"/>
                  </a:lnTo>
                  <a:lnTo>
                    <a:pt x="227076" y="136156"/>
                  </a:lnTo>
                  <a:lnTo>
                    <a:pt x="227863" y="137871"/>
                  </a:lnTo>
                  <a:lnTo>
                    <a:pt x="228600" y="142240"/>
                  </a:lnTo>
                  <a:lnTo>
                    <a:pt x="231724" y="138912"/>
                  </a:lnTo>
                  <a:lnTo>
                    <a:pt x="231724" y="130581"/>
                  </a:lnTo>
                  <a:close/>
                </a:path>
                <a:path w="282575" h="410845">
                  <a:moveTo>
                    <a:pt x="232613" y="174104"/>
                  </a:moveTo>
                  <a:lnTo>
                    <a:pt x="232333" y="174625"/>
                  </a:lnTo>
                  <a:lnTo>
                    <a:pt x="231495" y="174345"/>
                  </a:lnTo>
                  <a:lnTo>
                    <a:pt x="229933" y="172669"/>
                  </a:lnTo>
                  <a:lnTo>
                    <a:pt x="230606" y="177901"/>
                  </a:lnTo>
                  <a:lnTo>
                    <a:pt x="232295" y="174713"/>
                  </a:lnTo>
                  <a:lnTo>
                    <a:pt x="232613" y="174713"/>
                  </a:lnTo>
                  <a:lnTo>
                    <a:pt x="232613" y="174104"/>
                  </a:lnTo>
                  <a:close/>
                </a:path>
                <a:path w="282575" h="410845">
                  <a:moveTo>
                    <a:pt x="238861" y="176707"/>
                  </a:moveTo>
                  <a:lnTo>
                    <a:pt x="232613" y="174713"/>
                  </a:lnTo>
                  <a:lnTo>
                    <a:pt x="232613" y="179336"/>
                  </a:lnTo>
                  <a:lnTo>
                    <a:pt x="236626" y="179336"/>
                  </a:lnTo>
                  <a:lnTo>
                    <a:pt x="238861" y="183616"/>
                  </a:lnTo>
                  <a:lnTo>
                    <a:pt x="238861" y="176707"/>
                  </a:lnTo>
                  <a:close/>
                </a:path>
                <a:path w="282575" h="410845">
                  <a:moveTo>
                    <a:pt x="239090" y="331101"/>
                  </a:moveTo>
                  <a:lnTo>
                    <a:pt x="232841" y="334670"/>
                  </a:lnTo>
                  <a:lnTo>
                    <a:pt x="229933" y="337756"/>
                  </a:lnTo>
                  <a:lnTo>
                    <a:pt x="229933" y="342506"/>
                  </a:lnTo>
                  <a:lnTo>
                    <a:pt x="229933" y="344170"/>
                  </a:lnTo>
                  <a:lnTo>
                    <a:pt x="231495" y="344652"/>
                  </a:lnTo>
                  <a:lnTo>
                    <a:pt x="231724" y="346316"/>
                  </a:lnTo>
                  <a:lnTo>
                    <a:pt x="233946" y="344411"/>
                  </a:lnTo>
                  <a:lnTo>
                    <a:pt x="237528" y="344881"/>
                  </a:lnTo>
                  <a:lnTo>
                    <a:pt x="237528" y="338467"/>
                  </a:lnTo>
                  <a:lnTo>
                    <a:pt x="239090" y="331101"/>
                  </a:lnTo>
                  <a:close/>
                </a:path>
                <a:path w="282575" h="410845">
                  <a:moveTo>
                    <a:pt x="240665" y="374383"/>
                  </a:moveTo>
                  <a:lnTo>
                    <a:pt x="236867" y="377952"/>
                  </a:lnTo>
                  <a:lnTo>
                    <a:pt x="236194" y="375818"/>
                  </a:lnTo>
                  <a:lnTo>
                    <a:pt x="236194" y="379857"/>
                  </a:lnTo>
                  <a:lnTo>
                    <a:pt x="235077" y="376529"/>
                  </a:lnTo>
                  <a:lnTo>
                    <a:pt x="234403" y="380568"/>
                  </a:lnTo>
                  <a:lnTo>
                    <a:pt x="238874" y="382460"/>
                  </a:lnTo>
                  <a:lnTo>
                    <a:pt x="239547" y="380326"/>
                  </a:lnTo>
                  <a:lnTo>
                    <a:pt x="240665" y="379145"/>
                  </a:lnTo>
                  <a:lnTo>
                    <a:pt x="240665" y="374383"/>
                  </a:lnTo>
                  <a:close/>
                </a:path>
                <a:path w="282575" h="410845">
                  <a:moveTo>
                    <a:pt x="242443" y="79921"/>
                  </a:moveTo>
                  <a:lnTo>
                    <a:pt x="240106" y="83235"/>
                  </a:lnTo>
                  <a:lnTo>
                    <a:pt x="240817" y="81762"/>
                  </a:lnTo>
                  <a:lnTo>
                    <a:pt x="241109" y="79857"/>
                  </a:lnTo>
                  <a:lnTo>
                    <a:pt x="237528" y="81813"/>
                  </a:lnTo>
                  <a:lnTo>
                    <a:pt x="236639" y="85623"/>
                  </a:lnTo>
                  <a:lnTo>
                    <a:pt x="240563" y="83908"/>
                  </a:lnTo>
                  <a:lnTo>
                    <a:pt x="242443" y="79921"/>
                  </a:lnTo>
                  <a:close/>
                </a:path>
                <a:path w="282575" h="410845">
                  <a:moveTo>
                    <a:pt x="249809" y="97053"/>
                  </a:moveTo>
                  <a:lnTo>
                    <a:pt x="243560" y="100622"/>
                  </a:lnTo>
                  <a:lnTo>
                    <a:pt x="240652" y="103708"/>
                  </a:lnTo>
                  <a:lnTo>
                    <a:pt x="240652" y="108458"/>
                  </a:lnTo>
                  <a:lnTo>
                    <a:pt x="240652" y="110121"/>
                  </a:lnTo>
                  <a:lnTo>
                    <a:pt x="242214" y="110604"/>
                  </a:lnTo>
                  <a:lnTo>
                    <a:pt x="242443" y="112268"/>
                  </a:lnTo>
                  <a:lnTo>
                    <a:pt x="244665" y="110363"/>
                  </a:lnTo>
                  <a:lnTo>
                    <a:pt x="248246" y="110832"/>
                  </a:lnTo>
                  <a:lnTo>
                    <a:pt x="248246" y="104419"/>
                  </a:lnTo>
                  <a:lnTo>
                    <a:pt x="249809" y="97053"/>
                  </a:lnTo>
                  <a:close/>
                </a:path>
                <a:path w="282575" h="410845">
                  <a:moveTo>
                    <a:pt x="251371" y="140335"/>
                  </a:moveTo>
                  <a:lnTo>
                    <a:pt x="247573" y="143903"/>
                  </a:lnTo>
                  <a:lnTo>
                    <a:pt x="246900" y="141770"/>
                  </a:lnTo>
                  <a:lnTo>
                    <a:pt x="246900" y="145808"/>
                  </a:lnTo>
                  <a:lnTo>
                    <a:pt x="245783" y="142481"/>
                  </a:lnTo>
                  <a:lnTo>
                    <a:pt x="245110" y="146519"/>
                  </a:lnTo>
                  <a:lnTo>
                    <a:pt x="249580" y="148412"/>
                  </a:lnTo>
                  <a:lnTo>
                    <a:pt x="250253" y="146278"/>
                  </a:lnTo>
                  <a:lnTo>
                    <a:pt x="251371" y="145097"/>
                  </a:lnTo>
                  <a:lnTo>
                    <a:pt x="251371" y="140335"/>
                  </a:lnTo>
                  <a:close/>
                </a:path>
                <a:path w="282575" h="410845">
                  <a:moveTo>
                    <a:pt x="262318" y="392239"/>
                  </a:moveTo>
                  <a:lnTo>
                    <a:pt x="262089" y="387235"/>
                  </a:lnTo>
                  <a:lnTo>
                    <a:pt x="256730" y="394855"/>
                  </a:lnTo>
                  <a:lnTo>
                    <a:pt x="261200" y="393890"/>
                  </a:lnTo>
                  <a:lnTo>
                    <a:pt x="262318" y="392239"/>
                  </a:lnTo>
                  <a:close/>
                </a:path>
                <a:path w="282575" h="410845">
                  <a:moveTo>
                    <a:pt x="266077" y="361061"/>
                  </a:moveTo>
                  <a:lnTo>
                    <a:pt x="265036" y="363207"/>
                  </a:lnTo>
                  <a:lnTo>
                    <a:pt x="263436" y="366763"/>
                  </a:lnTo>
                  <a:lnTo>
                    <a:pt x="263626" y="367411"/>
                  </a:lnTo>
                  <a:lnTo>
                    <a:pt x="263817" y="366763"/>
                  </a:lnTo>
                  <a:lnTo>
                    <a:pt x="266077" y="361061"/>
                  </a:lnTo>
                  <a:close/>
                </a:path>
                <a:path w="282575" h="410845">
                  <a:moveTo>
                    <a:pt x="271462" y="363207"/>
                  </a:moveTo>
                  <a:lnTo>
                    <a:pt x="268122" y="363918"/>
                  </a:lnTo>
                  <a:lnTo>
                    <a:pt x="267449" y="361061"/>
                  </a:lnTo>
                  <a:lnTo>
                    <a:pt x="263626" y="367411"/>
                  </a:lnTo>
                  <a:lnTo>
                    <a:pt x="266560" y="376758"/>
                  </a:lnTo>
                  <a:lnTo>
                    <a:pt x="268122" y="369862"/>
                  </a:lnTo>
                  <a:lnTo>
                    <a:pt x="271462" y="373189"/>
                  </a:lnTo>
                  <a:lnTo>
                    <a:pt x="271462" y="369862"/>
                  </a:lnTo>
                  <a:lnTo>
                    <a:pt x="271462" y="363918"/>
                  </a:lnTo>
                  <a:lnTo>
                    <a:pt x="271462" y="363207"/>
                  </a:lnTo>
                  <a:close/>
                </a:path>
                <a:path w="282575" h="410845">
                  <a:moveTo>
                    <a:pt x="273024" y="158178"/>
                  </a:moveTo>
                  <a:lnTo>
                    <a:pt x="272796" y="153174"/>
                  </a:lnTo>
                  <a:lnTo>
                    <a:pt x="267436" y="160794"/>
                  </a:lnTo>
                  <a:lnTo>
                    <a:pt x="271907" y="159829"/>
                  </a:lnTo>
                  <a:lnTo>
                    <a:pt x="273024" y="158178"/>
                  </a:lnTo>
                  <a:close/>
                </a:path>
                <a:path w="282575" h="410845">
                  <a:moveTo>
                    <a:pt x="276783" y="127012"/>
                  </a:moveTo>
                  <a:lnTo>
                    <a:pt x="275742" y="129159"/>
                  </a:lnTo>
                  <a:lnTo>
                    <a:pt x="274142" y="132715"/>
                  </a:lnTo>
                  <a:lnTo>
                    <a:pt x="274332" y="133350"/>
                  </a:lnTo>
                  <a:lnTo>
                    <a:pt x="274510" y="132715"/>
                  </a:lnTo>
                  <a:lnTo>
                    <a:pt x="276783" y="127012"/>
                  </a:lnTo>
                  <a:close/>
                </a:path>
                <a:path w="282575" h="410845">
                  <a:moveTo>
                    <a:pt x="282168" y="129159"/>
                  </a:moveTo>
                  <a:lnTo>
                    <a:pt x="278828" y="129870"/>
                  </a:lnTo>
                  <a:lnTo>
                    <a:pt x="278155" y="127012"/>
                  </a:lnTo>
                  <a:lnTo>
                    <a:pt x="274332" y="133350"/>
                  </a:lnTo>
                  <a:lnTo>
                    <a:pt x="277266" y="142709"/>
                  </a:lnTo>
                  <a:lnTo>
                    <a:pt x="278828" y="135813"/>
                  </a:lnTo>
                  <a:lnTo>
                    <a:pt x="282168" y="139141"/>
                  </a:lnTo>
                  <a:lnTo>
                    <a:pt x="282168" y="135813"/>
                  </a:lnTo>
                  <a:lnTo>
                    <a:pt x="282168" y="129870"/>
                  </a:lnTo>
                  <a:lnTo>
                    <a:pt x="282168" y="129159"/>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3" name="object 43"/>
            <p:cNvSpPr/>
            <p:nvPr/>
          </p:nvSpPr>
          <p:spPr>
            <a:xfrm>
              <a:off x="3443020" y="7704226"/>
              <a:ext cx="347345" cy="695325"/>
            </a:xfrm>
            <a:custGeom>
              <a:avLst/>
              <a:gdLst/>
              <a:ahLst/>
              <a:cxnLst/>
              <a:rect l="l" t="t" r="r" b="b"/>
              <a:pathLst>
                <a:path w="347345" h="695325">
                  <a:moveTo>
                    <a:pt x="5588" y="4991"/>
                  </a:moveTo>
                  <a:lnTo>
                    <a:pt x="2679" y="3086"/>
                  </a:lnTo>
                  <a:lnTo>
                    <a:pt x="1117" y="0"/>
                  </a:lnTo>
                  <a:lnTo>
                    <a:pt x="1117" y="4749"/>
                  </a:lnTo>
                  <a:lnTo>
                    <a:pt x="0" y="6172"/>
                  </a:lnTo>
                  <a:lnTo>
                    <a:pt x="228" y="10934"/>
                  </a:lnTo>
                  <a:lnTo>
                    <a:pt x="5130" y="13322"/>
                  </a:lnTo>
                  <a:lnTo>
                    <a:pt x="5130" y="10464"/>
                  </a:lnTo>
                  <a:lnTo>
                    <a:pt x="5588" y="11658"/>
                  </a:lnTo>
                  <a:lnTo>
                    <a:pt x="5588" y="4991"/>
                  </a:lnTo>
                  <a:close/>
                </a:path>
                <a:path w="347345" h="695325">
                  <a:moveTo>
                    <a:pt x="14503" y="71107"/>
                  </a:moveTo>
                  <a:lnTo>
                    <a:pt x="10934" y="76111"/>
                  </a:lnTo>
                  <a:lnTo>
                    <a:pt x="9144" y="72301"/>
                  </a:lnTo>
                  <a:lnTo>
                    <a:pt x="9855" y="76682"/>
                  </a:lnTo>
                  <a:lnTo>
                    <a:pt x="10642" y="78397"/>
                  </a:lnTo>
                  <a:lnTo>
                    <a:pt x="11379" y="82765"/>
                  </a:lnTo>
                  <a:lnTo>
                    <a:pt x="14503" y="79438"/>
                  </a:lnTo>
                  <a:lnTo>
                    <a:pt x="14503" y="71107"/>
                  </a:lnTo>
                  <a:close/>
                </a:path>
                <a:path w="347345" h="695325">
                  <a:moveTo>
                    <a:pt x="15405" y="114642"/>
                  </a:moveTo>
                  <a:lnTo>
                    <a:pt x="15125" y="115163"/>
                  </a:lnTo>
                  <a:lnTo>
                    <a:pt x="14287" y="114884"/>
                  </a:lnTo>
                  <a:lnTo>
                    <a:pt x="12725" y="113220"/>
                  </a:lnTo>
                  <a:lnTo>
                    <a:pt x="13398" y="118452"/>
                  </a:lnTo>
                  <a:lnTo>
                    <a:pt x="15087" y="115252"/>
                  </a:lnTo>
                  <a:lnTo>
                    <a:pt x="15405" y="115252"/>
                  </a:lnTo>
                  <a:lnTo>
                    <a:pt x="15405" y="114642"/>
                  </a:lnTo>
                  <a:close/>
                </a:path>
                <a:path w="347345" h="695325">
                  <a:moveTo>
                    <a:pt x="21653" y="117259"/>
                  </a:moveTo>
                  <a:lnTo>
                    <a:pt x="15405" y="115252"/>
                  </a:lnTo>
                  <a:lnTo>
                    <a:pt x="15405" y="119875"/>
                  </a:lnTo>
                  <a:lnTo>
                    <a:pt x="19418" y="119875"/>
                  </a:lnTo>
                  <a:lnTo>
                    <a:pt x="21653" y="124155"/>
                  </a:lnTo>
                  <a:lnTo>
                    <a:pt x="21653" y="117259"/>
                  </a:lnTo>
                  <a:close/>
                </a:path>
                <a:path w="347345" h="695325">
                  <a:moveTo>
                    <a:pt x="25222" y="20447"/>
                  </a:moveTo>
                  <a:lnTo>
                    <a:pt x="22885" y="23761"/>
                  </a:lnTo>
                  <a:lnTo>
                    <a:pt x="23596" y="22288"/>
                  </a:lnTo>
                  <a:lnTo>
                    <a:pt x="23888" y="20383"/>
                  </a:lnTo>
                  <a:lnTo>
                    <a:pt x="20307" y="22339"/>
                  </a:lnTo>
                  <a:lnTo>
                    <a:pt x="19418" y="26149"/>
                  </a:lnTo>
                  <a:lnTo>
                    <a:pt x="23342" y="24434"/>
                  </a:lnTo>
                  <a:lnTo>
                    <a:pt x="25222" y="20447"/>
                  </a:lnTo>
                  <a:close/>
                </a:path>
                <a:path w="347345" h="695325">
                  <a:moveTo>
                    <a:pt x="32588" y="37592"/>
                  </a:moveTo>
                  <a:lnTo>
                    <a:pt x="26339" y="41160"/>
                  </a:lnTo>
                  <a:lnTo>
                    <a:pt x="23431" y="44246"/>
                  </a:lnTo>
                  <a:lnTo>
                    <a:pt x="23431" y="48996"/>
                  </a:lnTo>
                  <a:lnTo>
                    <a:pt x="23431" y="50673"/>
                  </a:lnTo>
                  <a:lnTo>
                    <a:pt x="24993" y="51142"/>
                  </a:lnTo>
                  <a:lnTo>
                    <a:pt x="25222" y="52806"/>
                  </a:lnTo>
                  <a:lnTo>
                    <a:pt x="27444" y="50901"/>
                  </a:lnTo>
                  <a:lnTo>
                    <a:pt x="31026" y="51371"/>
                  </a:lnTo>
                  <a:lnTo>
                    <a:pt x="31026" y="44958"/>
                  </a:lnTo>
                  <a:lnTo>
                    <a:pt x="32588" y="37592"/>
                  </a:lnTo>
                  <a:close/>
                </a:path>
                <a:path w="347345" h="695325">
                  <a:moveTo>
                    <a:pt x="34163" y="80860"/>
                  </a:moveTo>
                  <a:lnTo>
                    <a:pt x="30365" y="84429"/>
                  </a:lnTo>
                  <a:lnTo>
                    <a:pt x="29692" y="82296"/>
                  </a:lnTo>
                  <a:lnTo>
                    <a:pt x="29692" y="86334"/>
                  </a:lnTo>
                  <a:lnTo>
                    <a:pt x="28575" y="83007"/>
                  </a:lnTo>
                  <a:lnTo>
                    <a:pt x="27901" y="87045"/>
                  </a:lnTo>
                  <a:lnTo>
                    <a:pt x="32372" y="88938"/>
                  </a:lnTo>
                  <a:lnTo>
                    <a:pt x="33045" y="86804"/>
                  </a:lnTo>
                  <a:lnTo>
                    <a:pt x="34163" y="85623"/>
                  </a:lnTo>
                  <a:lnTo>
                    <a:pt x="34163" y="80860"/>
                  </a:lnTo>
                  <a:close/>
                </a:path>
                <a:path w="347345" h="695325">
                  <a:moveTo>
                    <a:pt x="55816" y="98717"/>
                  </a:moveTo>
                  <a:lnTo>
                    <a:pt x="55587" y="93713"/>
                  </a:lnTo>
                  <a:lnTo>
                    <a:pt x="50228" y="101333"/>
                  </a:lnTo>
                  <a:lnTo>
                    <a:pt x="54698" y="100368"/>
                  </a:lnTo>
                  <a:lnTo>
                    <a:pt x="55816" y="98717"/>
                  </a:lnTo>
                  <a:close/>
                </a:path>
                <a:path w="347345" h="695325">
                  <a:moveTo>
                    <a:pt x="59563" y="67538"/>
                  </a:moveTo>
                  <a:lnTo>
                    <a:pt x="58534" y="69684"/>
                  </a:lnTo>
                  <a:lnTo>
                    <a:pt x="56921" y="73253"/>
                  </a:lnTo>
                  <a:lnTo>
                    <a:pt x="57111" y="73888"/>
                  </a:lnTo>
                  <a:lnTo>
                    <a:pt x="57289" y="73253"/>
                  </a:lnTo>
                  <a:lnTo>
                    <a:pt x="59563" y="67538"/>
                  </a:lnTo>
                  <a:close/>
                </a:path>
                <a:path w="347345" h="695325">
                  <a:moveTo>
                    <a:pt x="64947" y="69684"/>
                  </a:moveTo>
                  <a:lnTo>
                    <a:pt x="61607" y="70396"/>
                  </a:lnTo>
                  <a:lnTo>
                    <a:pt x="60934" y="67538"/>
                  </a:lnTo>
                  <a:lnTo>
                    <a:pt x="57111" y="73888"/>
                  </a:lnTo>
                  <a:lnTo>
                    <a:pt x="60045" y="83235"/>
                  </a:lnTo>
                  <a:lnTo>
                    <a:pt x="61607" y="76339"/>
                  </a:lnTo>
                  <a:lnTo>
                    <a:pt x="64947" y="79667"/>
                  </a:lnTo>
                  <a:lnTo>
                    <a:pt x="64947" y="76339"/>
                  </a:lnTo>
                  <a:lnTo>
                    <a:pt x="64947" y="70396"/>
                  </a:lnTo>
                  <a:lnTo>
                    <a:pt x="64947" y="69684"/>
                  </a:lnTo>
                  <a:close/>
                </a:path>
                <a:path w="347345" h="695325">
                  <a:moveTo>
                    <a:pt x="178371" y="402945"/>
                  </a:moveTo>
                  <a:lnTo>
                    <a:pt x="174574" y="406501"/>
                  </a:lnTo>
                  <a:lnTo>
                    <a:pt x="173901" y="404368"/>
                  </a:lnTo>
                  <a:lnTo>
                    <a:pt x="173901" y="408406"/>
                  </a:lnTo>
                  <a:lnTo>
                    <a:pt x="172783" y="405091"/>
                  </a:lnTo>
                  <a:lnTo>
                    <a:pt x="172110" y="409130"/>
                  </a:lnTo>
                  <a:lnTo>
                    <a:pt x="176580" y="411022"/>
                  </a:lnTo>
                  <a:lnTo>
                    <a:pt x="177253" y="408876"/>
                  </a:lnTo>
                  <a:lnTo>
                    <a:pt x="178371" y="407695"/>
                  </a:lnTo>
                  <a:lnTo>
                    <a:pt x="178371" y="402945"/>
                  </a:lnTo>
                  <a:close/>
                </a:path>
                <a:path w="347345" h="695325">
                  <a:moveTo>
                    <a:pt x="181940" y="432435"/>
                  </a:moveTo>
                  <a:lnTo>
                    <a:pt x="170332" y="429577"/>
                  </a:lnTo>
                  <a:lnTo>
                    <a:pt x="177469" y="445262"/>
                  </a:lnTo>
                  <a:lnTo>
                    <a:pt x="181051" y="447179"/>
                  </a:lnTo>
                  <a:lnTo>
                    <a:pt x="181940" y="432435"/>
                  </a:lnTo>
                  <a:close/>
                </a:path>
                <a:path w="347345" h="695325">
                  <a:moveTo>
                    <a:pt x="193992" y="377253"/>
                  </a:moveTo>
                  <a:lnTo>
                    <a:pt x="189306" y="382244"/>
                  </a:lnTo>
                  <a:lnTo>
                    <a:pt x="184619" y="377253"/>
                  </a:lnTo>
                  <a:lnTo>
                    <a:pt x="184619" y="386041"/>
                  </a:lnTo>
                  <a:lnTo>
                    <a:pt x="185737" y="385813"/>
                  </a:lnTo>
                  <a:lnTo>
                    <a:pt x="189534" y="393903"/>
                  </a:lnTo>
                  <a:lnTo>
                    <a:pt x="192214" y="391045"/>
                  </a:lnTo>
                  <a:lnTo>
                    <a:pt x="193992" y="388429"/>
                  </a:lnTo>
                  <a:lnTo>
                    <a:pt x="193992" y="377253"/>
                  </a:lnTo>
                  <a:close/>
                </a:path>
                <a:path w="347345" h="695325">
                  <a:moveTo>
                    <a:pt x="198462" y="357035"/>
                  </a:moveTo>
                  <a:lnTo>
                    <a:pt x="195554" y="355130"/>
                  </a:lnTo>
                  <a:lnTo>
                    <a:pt x="193992" y="352031"/>
                  </a:lnTo>
                  <a:lnTo>
                    <a:pt x="193992" y="356793"/>
                  </a:lnTo>
                  <a:lnTo>
                    <a:pt x="192874" y="358216"/>
                  </a:lnTo>
                  <a:lnTo>
                    <a:pt x="193103" y="362966"/>
                  </a:lnTo>
                  <a:lnTo>
                    <a:pt x="198005" y="365353"/>
                  </a:lnTo>
                  <a:lnTo>
                    <a:pt x="198005" y="362496"/>
                  </a:lnTo>
                  <a:lnTo>
                    <a:pt x="198462" y="363689"/>
                  </a:lnTo>
                  <a:lnTo>
                    <a:pt x="198462" y="357035"/>
                  </a:lnTo>
                  <a:close/>
                </a:path>
                <a:path w="347345" h="695325">
                  <a:moveTo>
                    <a:pt x="207391" y="423151"/>
                  </a:moveTo>
                  <a:lnTo>
                    <a:pt x="203822" y="428155"/>
                  </a:lnTo>
                  <a:lnTo>
                    <a:pt x="202031" y="424345"/>
                  </a:lnTo>
                  <a:lnTo>
                    <a:pt x="202742" y="428726"/>
                  </a:lnTo>
                  <a:lnTo>
                    <a:pt x="203530" y="430441"/>
                  </a:lnTo>
                  <a:lnTo>
                    <a:pt x="204266" y="434809"/>
                  </a:lnTo>
                  <a:lnTo>
                    <a:pt x="207391" y="431482"/>
                  </a:lnTo>
                  <a:lnTo>
                    <a:pt x="207391" y="423151"/>
                  </a:lnTo>
                  <a:close/>
                </a:path>
                <a:path w="347345" h="695325">
                  <a:moveTo>
                    <a:pt x="208280" y="466674"/>
                  </a:moveTo>
                  <a:lnTo>
                    <a:pt x="207987" y="467207"/>
                  </a:lnTo>
                  <a:lnTo>
                    <a:pt x="207162" y="466928"/>
                  </a:lnTo>
                  <a:lnTo>
                    <a:pt x="205600" y="465264"/>
                  </a:lnTo>
                  <a:lnTo>
                    <a:pt x="206273" y="470496"/>
                  </a:lnTo>
                  <a:lnTo>
                    <a:pt x="207949" y="467296"/>
                  </a:lnTo>
                  <a:lnTo>
                    <a:pt x="208280" y="467296"/>
                  </a:lnTo>
                  <a:lnTo>
                    <a:pt x="208280" y="466674"/>
                  </a:lnTo>
                  <a:close/>
                </a:path>
                <a:path w="347345" h="695325">
                  <a:moveTo>
                    <a:pt x="214528" y="469303"/>
                  </a:moveTo>
                  <a:lnTo>
                    <a:pt x="208280" y="467296"/>
                  </a:lnTo>
                  <a:lnTo>
                    <a:pt x="208280" y="471906"/>
                  </a:lnTo>
                  <a:lnTo>
                    <a:pt x="212293" y="471906"/>
                  </a:lnTo>
                  <a:lnTo>
                    <a:pt x="214528" y="476199"/>
                  </a:lnTo>
                  <a:lnTo>
                    <a:pt x="214528" y="469303"/>
                  </a:lnTo>
                  <a:close/>
                </a:path>
                <a:path w="347345" h="695325">
                  <a:moveTo>
                    <a:pt x="218097" y="372491"/>
                  </a:moveTo>
                  <a:lnTo>
                    <a:pt x="215760" y="375805"/>
                  </a:lnTo>
                  <a:lnTo>
                    <a:pt x="216471" y="374332"/>
                  </a:lnTo>
                  <a:lnTo>
                    <a:pt x="216763" y="372427"/>
                  </a:lnTo>
                  <a:lnTo>
                    <a:pt x="213182" y="374383"/>
                  </a:lnTo>
                  <a:lnTo>
                    <a:pt x="212293" y="378193"/>
                  </a:lnTo>
                  <a:lnTo>
                    <a:pt x="216217" y="376478"/>
                  </a:lnTo>
                  <a:lnTo>
                    <a:pt x="218097" y="372491"/>
                  </a:lnTo>
                  <a:close/>
                </a:path>
                <a:path w="347345" h="695325">
                  <a:moveTo>
                    <a:pt x="252450" y="419582"/>
                  </a:moveTo>
                  <a:lnTo>
                    <a:pt x="251421" y="421728"/>
                  </a:lnTo>
                  <a:lnTo>
                    <a:pt x="249809" y="425297"/>
                  </a:lnTo>
                  <a:lnTo>
                    <a:pt x="249999" y="425919"/>
                  </a:lnTo>
                  <a:lnTo>
                    <a:pt x="250177" y="425297"/>
                  </a:lnTo>
                  <a:lnTo>
                    <a:pt x="252450" y="419582"/>
                  </a:lnTo>
                  <a:close/>
                </a:path>
                <a:path w="347345" h="695325">
                  <a:moveTo>
                    <a:pt x="257835" y="421728"/>
                  </a:moveTo>
                  <a:lnTo>
                    <a:pt x="254495" y="422452"/>
                  </a:lnTo>
                  <a:lnTo>
                    <a:pt x="253822" y="419582"/>
                  </a:lnTo>
                  <a:lnTo>
                    <a:pt x="249999" y="425919"/>
                  </a:lnTo>
                  <a:lnTo>
                    <a:pt x="252933" y="435279"/>
                  </a:lnTo>
                  <a:lnTo>
                    <a:pt x="254495" y="428383"/>
                  </a:lnTo>
                  <a:lnTo>
                    <a:pt x="257835" y="431723"/>
                  </a:lnTo>
                  <a:lnTo>
                    <a:pt x="257835" y="428383"/>
                  </a:lnTo>
                  <a:lnTo>
                    <a:pt x="257835" y="422452"/>
                  </a:lnTo>
                  <a:lnTo>
                    <a:pt x="257835" y="421728"/>
                  </a:lnTo>
                  <a:close/>
                </a:path>
                <a:path w="347345" h="695325">
                  <a:moveTo>
                    <a:pt x="267665" y="621779"/>
                  </a:moveTo>
                  <a:lnTo>
                    <a:pt x="263867" y="625335"/>
                  </a:lnTo>
                  <a:lnTo>
                    <a:pt x="263194" y="623189"/>
                  </a:lnTo>
                  <a:lnTo>
                    <a:pt x="263194" y="627227"/>
                  </a:lnTo>
                  <a:lnTo>
                    <a:pt x="262077" y="623912"/>
                  </a:lnTo>
                  <a:lnTo>
                    <a:pt x="261404" y="627951"/>
                  </a:lnTo>
                  <a:lnTo>
                    <a:pt x="265874" y="629856"/>
                  </a:lnTo>
                  <a:lnTo>
                    <a:pt x="266547" y="627710"/>
                  </a:lnTo>
                  <a:lnTo>
                    <a:pt x="267665" y="626529"/>
                  </a:lnTo>
                  <a:lnTo>
                    <a:pt x="267665" y="621779"/>
                  </a:lnTo>
                  <a:close/>
                </a:path>
                <a:path w="347345" h="695325">
                  <a:moveTo>
                    <a:pt x="269900" y="688860"/>
                  </a:moveTo>
                  <a:lnTo>
                    <a:pt x="266103" y="686244"/>
                  </a:lnTo>
                  <a:lnTo>
                    <a:pt x="265430" y="688860"/>
                  </a:lnTo>
                  <a:lnTo>
                    <a:pt x="261861" y="686003"/>
                  </a:lnTo>
                  <a:lnTo>
                    <a:pt x="264096" y="690753"/>
                  </a:lnTo>
                  <a:lnTo>
                    <a:pt x="262305" y="691235"/>
                  </a:lnTo>
                  <a:lnTo>
                    <a:pt x="266331" y="694563"/>
                  </a:lnTo>
                  <a:lnTo>
                    <a:pt x="269900" y="688860"/>
                  </a:lnTo>
                  <a:close/>
                </a:path>
                <a:path w="347345" h="695325">
                  <a:moveTo>
                    <a:pt x="271233" y="651281"/>
                  </a:moveTo>
                  <a:lnTo>
                    <a:pt x="259626" y="648423"/>
                  </a:lnTo>
                  <a:lnTo>
                    <a:pt x="266763" y="664108"/>
                  </a:lnTo>
                  <a:lnTo>
                    <a:pt x="270344" y="666013"/>
                  </a:lnTo>
                  <a:lnTo>
                    <a:pt x="271233" y="651281"/>
                  </a:lnTo>
                  <a:close/>
                </a:path>
                <a:path w="347345" h="695325">
                  <a:moveTo>
                    <a:pt x="283286" y="596087"/>
                  </a:moveTo>
                  <a:lnTo>
                    <a:pt x="278599" y="601091"/>
                  </a:lnTo>
                  <a:lnTo>
                    <a:pt x="273913" y="596087"/>
                  </a:lnTo>
                  <a:lnTo>
                    <a:pt x="273913" y="604888"/>
                  </a:lnTo>
                  <a:lnTo>
                    <a:pt x="275031" y="604647"/>
                  </a:lnTo>
                  <a:lnTo>
                    <a:pt x="278828" y="612736"/>
                  </a:lnTo>
                  <a:lnTo>
                    <a:pt x="281508" y="609879"/>
                  </a:lnTo>
                  <a:lnTo>
                    <a:pt x="283286" y="607275"/>
                  </a:lnTo>
                  <a:lnTo>
                    <a:pt x="283286" y="596087"/>
                  </a:lnTo>
                  <a:close/>
                </a:path>
                <a:path w="347345" h="695325">
                  <a:moveTo>
                    <a:pt x="287756" y="575868"/>
                  </a:moveTo>
                  <a:lnTo>
                    <a:pt x="284848" y="573951"/>
                  </a:lnTo>
                  <a:lnTo>
                    <a:pt x="283286" y="570865"/>
                  </a:lnTo>
                  <a:lnTo>
                    <a:pt x="283286" y="575614"/>
                  </a:lnTo>
                  <a:lnTo>
                    <a:pt x="282168" y="577049"/>
                  </a:lnTo>
                  <a:lnTo>
                    <a:pt x="282397" y="581799"/>
                  </a:lnTo>
                  <a:lnTo>
                    <a:pt x="287299" y="584187"/>
                  </a:lnTo>
                  <a:lnTo>
                    <a:pt x="287299" y="581329"/>
                  </a:lnTo>
                  <a:lnTo>
                    <a:pt x="287756" y="582523"/>
                  </a:lnTo>
                  <a:lnTo>
                    <a:pt x="287756" y="575868"/>
                  </a:lnTo>
                  <a:close/>
                </a:path>
                <a:path w="347345" h="695325">
                  <a:moveTo>
                    <a:pt x="296684" y="641997"/>
                  </a:moveTo>
                  <a:lnTo>
                    <a:pt x="293116" y="646988"/>
                  </a:lnTo>
                  <a:lnTo>
                    <a:pt x="291325" y="643191"/>
                  </a:lnTo>
                  <a:lnTo>
                    <a:pt x="292036" y="647573"/>
                  </a:lnTo>
                  <a:lnTo>
                    <a:pt x="292823" y="649287"/>
                  </a:lnTo>
                  <a:lnTo>
                    <a:pt x="293560" y="653656"/>
                  </a:lnTo>
                  <a:lnTo>
                    <a:pt x="296684" y="650328"/>
                  </a:lnTo>
                  <a:lnTo>
                    <a:pt x="296684" y="641997"/>
                  </a:lnTo>
                  <a:close/>
                </a:path>
                <a:path w="347345" h="695325">
                  <a:moveTo>
                    <a:pt x="297573" y="685507"/>
                  </a:moveTo>
                  <a:lnTo>
                    <a:pt x="297294" y="686028"/>
                  </a:lnTo>
                  <a:lnTo>
                    <a:pt x="296456" y="685749"/>
                  </a:lnTo>
                  <a:lnTo>
                    <a:pt x="294894" y="684085"/>
                  </a:lnTo>
                  <a:lnTo>
                    <a:pt x="295567" y="689317"/>
                  </a:lnTo>
                  <a:lnTo>
                    <a:pt x="297256" y="686117"/>
                  </a:lnTo>
                  <a:lnTo>
                    <a:pt x="297573" y="686117"/>
                  </a:lnTo>
                  <a:lnTo>
                    <a:pt x="297573" y="685507"/>
                  </a:lnTo>
                  <a:close/>
                </a:path>
                <a:path w="347345" h="695325">
                  <a:moveTo>
                    <a:pt x="303822" y="688124"/>
                  </a:moveTo>
                  <a:lnTo>
                    <a:pt x="297573" y="686117"/>
                  </a:lnTo>
                  <a:lnTo>
                    <a:pt x="297573" y="690740"/>
                  </a:lnTo>
                  <a:lnTo>
                    <a:pt x="301586" y="690740"/>
                  </a:lnTo>
                  <a:lnTo>
                    <a:pt x="303822" y="695020"/>
                  </a:lnTo>
                  <a:lnTo>
                    <a:pt x="303822" y="688124"/>
                  </a:lnTo>
                  <a:close/>
                </a:path>
                <a:path w="347345" h="695325">
                  <a:moveTo>
                    <a:pt x="307403" y="591324"/>
                  </a:moveTo>
                  <a:lnTo>
                    <a:pt x="305066" y="594639"/>
                  </a:lnTo>
                  <a:lnTo>
                    <a:pt x="305777" y="593178"/>
                  </a:lnTo>
                  <a:lnTo>
                    <a:pt x="306070" y="591261"/>
                  </a:lnTo>
                  <a:lnTo>
                    <a:pt x="302488" y="593229"/>
                  </a:lnTo>
                  <a:lnTo>
                    <a:pt x="301599" y="597039"/>
                  </a:lnTo>
                  <a:lnTo>
                    <a:pt x="305523" y="595312"/>
                  </a:lnTo>
                  <a:lnTo>
                    <a:pt x="307403" y="591324"/>
                  </a:lnTo>
                  <a:close/>
                </a:path>
                <a:path w="347345" h="695325">
                  <a:moveTo>
                    <a:pt x="314769" y="608469"/>
                  </a:moveTo>
                  <a:lnTo>
                    <a:pt x="308521" y="612025"/>
                  </a:lnTo>
                  <a:lnTo>
                    <a:pt x="305612" y="615111"/>
                  </a:lnTo>
                  <a:lnTo>
                    <a:pt x="305612" y="619874"/>
                  </a:lnTo>
                  <a:lnTo>
                    <a:pt x="305612" y="621538"/>
                  </a:lnTo>
                  <a:lnTo>
                    <a:pt x="307174" y="622007"/>
                  </a:lnTo>
                  <a:lnTo>
                    <a:pt x="307403" y="623684"/>
                  </a:lnTo>
                  <a:lnTo>
                    <a:pt x="309626" y="621779"/>
                  </a:lnTo>
                  <a:lnTo>
                    <a:pt x="313207" y="622249"/>
                  </a:lnTo>
                  <a:lnTo>
                    <a:pt x="313207" y="615835"/>
                  </a:lnTo>
                  <a:lnTo>
                    <a:pt x="314769" y="608469"/>
                  </a:lnTo>
                  <a:close/>
                </a:path>
                <a:path w="347345" h="695325">
                  <a:moveTo>
                    <a:pt x="316331" y="651751"/>
                  </a:moveTo>
                  <a:lnTo>
                    <a:pt x="312534" y="655320"/>
                  </a:lnTo>
                  <a:lnTo>
                    <a:pt x="311861" y="653173"/>
                  </a:lnTo>
                  <a:lnTo>
                    <a:pt x="311861" y="657212"/>
                  </a:lnTo>
                  <a:lnTo>
                    <a:pt x="310743" y="653884"/>
                  </a:lnTo>
                  <a:lnTo>
                    <a:pt x="310070" y="657923"/>
                  </a:lnTo>
                  <a:lnTo>
                    <a:pt x="314540" y="659828"/>
                  </a:lnTo>
                  <a:lnTo>
                    <a:pt x="315214" y="657694"/>
                  </a:lnTo>
                  <a:lnTo>
                    <a:pt x="316331" y="656513"/>
                  </a:lnTo>
                  <a:lnTo>
                    <a:pt x="316331" y="651751"/>
                  </a:lnTo>
                  <a:close/>
                </a:path>
                <a:path w="347345" h="695325">
                  <a:moveTo>
                    <a:pt x="337985" y="669582"/>
                  </a:moveTo>
                  <a:lnTo>
                    <a:pt x="337756" y="664591"/>
                  </a:lnTo>
                  <a:lnTo>
                    <a:pt x="332397" y="672198"/>
                  </a:lnTo>
                  <a:lnTo>
                    <a:pt x="336867" y="671233"/>
                  </a:lnTo>
                  <a:lnTo>
                    <a:pt x="337985" y="669582"/>
                  </a:lnTo>
                  <a:close/>
                </a:path>
                <a:path w="347345" h="695325">
                  <a:moveTo>
                    <a:pt x="341744" y="638429"/>
                  </a:moveTo>
                  <a:lnTo>
                    <a:pt x="340715" y="640562"/>
                  </a:lnTo>
                  <a:lnTo>
                    <a:pt x="339102" y="644131"/>
                  </a:lnTo>
                  <a:lnTo>
                    <a:pt x="339293" y="644766"/>
                  </a:lnTo>
                  <a:lnTo>
                    <a:pt x="339471" y="644131"/>
                  </a:lnTo>
                  <a:lnTo>
                    <a:pt x="341744" y="638429"/>
                  </a:lnTo>
                  <a:close/>
                </a:path>
                <a:path w="347345" h="695325">
                  <a:moveTo>
                    <a:pt x="347129" y="640562"/>
                  </a:moveTo>
                  <a:lnTo>
                    <a:pt x="343789" y="641286"/>
                  </a:lnTo>
                  <a:lnTo>
                    <a:pt x="343115" y="638429"/>
                  </a:lnTo>
                  <a:lnTo>
                    <a:pt x="339293" y="644766"/>
                  </a:lnTo>
                  <a:lnTo>
                    <a:pt x="342226" y="654126"/>
                  </a:lnTo>
                  <a:lnTo>
                    <a:pt x="343789" y="647230"/>
                  </a:lnTo>
                  <a:lnTo>
                    <a:pt x="347129" y="650557"/>
                  </a:lnTo>
                  <a:lnTo>
                    <a:pt x="347129" y="647230"/>
                  </a:lnTo>
                  <a:lnTo>
                    <a:pt x="347129" y="641286"/>
                  </a:lnTo>
                  <a:lnTo>
                    <a:pt x="347129" y="640562"/>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4" name="object 44"/>
            <p:cNvSpPr/>
            <p:nvPr/>
          </p:nvSpPr>
          <p:spPr>
            <a:xfrm>
              <a:off x="3445294" y="6876453"/>
              <a:ext cx="346710" cy="1628139"/>
            </a:xfrm>
            <a:custGeom>
              <a:avLst/>
              <a:gdLst/>
              <a:ahLst/>
              <a:cxnLst/>
              <a:rect l="l" t="t" r="r" b="b"/>
              <a:pathLst>
                <a:path w="346710" h="1628140">
                  <a:moveTo>
                    <a:pt x="0" y="0"/>
                  </a:moveTo>
                  <a:lnTo>
                    <a:pt x="346646" y="0"/>
                  </a:lnTo>
                  <a:lnTo>
                    <a:pt x="346646" y="1628101"/>
                  </a:lnTo>
                  <a:lnTo>
                    <a:pt x="0" y="1628101"/>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5" name="object 45"/>
            <p:cNvSpPr/>
            <p:nvPr/>
          </p:nvSpPr>
          <p:spPr>
            <a:xfrm>
              <a:off x="3537419" y="6831050"/>
              <a:ext cx="82550" cy="471170"/>
            </a:xfrm>
            <a:custGeom>
              <a:avLst/>
              <a:gdLst/>
              <a:ahLst/>
              <a:cxnLst/>
              <a:rect l="l" t="t" r="r" b="b"/>
              <a:pathLst>
                <a:path w="82550" h="471170">
                  <a:moveTo>
                    <a:pt x="82550" y="0"/>
                  </a:moveTo>
                  <a:lnTo>
                    <a:pt x="82550" y="470547"/>
                  </a:lnTo>
                  <a:lnTo>
                    <a:pt x="0" y="470547"/>
                  </a:lnTo>
                </a:path>
              </a:pathLst>
            </a:custGeom>
            <a:ln w="22860">
              <a:solidFill>
                <a:srgbClr val="231F20"/>
              </a:solidFill>
              <a:prstDash val="sysDash"/>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6" name="object 46"/>
            <p:cNvSpPr/>
            <p:nvPr/>
          </p:nvSpPr>
          <p:spPr>
            <a:xfrm>
              <a:off x="4859312" y="7174598"/>
              <a:ext cx="44450" cy="1311910"/>
            </a:xfrm>
            <a:custGeom>
              <a:avLst/>
              <a:gdLst/>
              <a:ahLst/>
              <a:cxnLst/>
              <a:rect l="l" t="t" r="r" b="b"/>
              <a:pathLst>
                <a:path w="44450" h="1311909">
                  <a:moveTo>
                    <a:pt x="44450" y="1252296"/>
                  </a:moveTo>
                  <a:lnTo>
                    <a:pt x="22225" y="1267117"/>
                  </a:lnTo>
                  <a:lnTo>
                    <a:pt x="0" y="1252296"/>
                  </a:lnTo>
                  <a:lnTo>
                    <a:pt x="22225" y="1311567"/>
                  </a:lnTo>
                  <a:lnTo>
                    <a:pt x="44450" y="1252296"/>
                  </a:lnTo>
                  <a:close/>
                </a:path>
                <a:path w="44450" h="1311909">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7" name="object 47"/>
            <p:cNvSpPr/>
            <p:nvPr/>
          </p:nvSpPr>
          <p:spPr>
            <a:xfrm>
              <a:off x="4881537" y="7219048"/>
              <a:ext cx="0" cy="1223010"/>
            </a:xfrm>
            <a:custGeom>
              <a:avLst/>
              <a:gdLst/>
              <a:ahLst/>
              <a:cxnLst/>
              <a:rect l="l" t="t" r="r" b="b"/>
              <a:pathLst>
                <a:path h="1223009">
                  <a:moveTo>
                    <a:pt x="0" y="1222667"/>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8" name="object 48"/>
            <p:cNvSpPr/>
            <p:nvPr/>
          </p:nvSpPr>
          <p:spPr>
            <a:xfrm>
              <a:off x="616572" y="1435100"/>
              <a:ext cx="206375" cy="2059305"/>
            </a:xfrm>
            <a:custGeom>
              <a:avLst/>
              <a:gdLst/>
              <a:ahLst/>
              <a:cxnLst/>
              <a:rect l="l" t="t" r="r" b="b"/>
              <a:pathLst>
                <a:path w="206375" h="2059304">
                  <a:moveTo>
                    <a:pt x="205828" y="0"/>
                  </a:moveTo>
                  <a:lnTo>
                    <a:pt x="0" y="0"/>
                  </a:lnTo>
                  <a:lnTo>
                    <a:pt x="0" y="2059304"/>
                  </a:lnTo>
                  <a:lnTo>
                    <a:pt x="205828" y="2059304"/>
                  </a:lnTo>
                  <a:lnTo>
                    <a:pt x="205828" y="0"/>
                  </a:lnTo>
                  <a:close/>
                </a:path>
              </a:pathLst>
            </a:custGeom>
            <a:solidFill>
              <a:srgbClr val="BEC0C2"/>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9" name="object 49"/>
            <p:cNvSpPr/>
            <p:nvPr/>
          </p:nvSpPr>
          <p:spPr>
            <a:xfrm>
              <a:off x="821897" y="2322029"/>
              <a:ext cx="1236980" cy="337820"/>
            </a:xfrm>
            <a:custGeom>
              <a:avLst/>
              <a:gdLst/>
              <a:ahLst/>
              <a:cxnLst/>
              <a:rect l="l" t="t" r="r" b="b"/>
              <a:pathLst>
                <a:path w="1236980" h="337819">
                  <a:moveTo>
                    <a:pt x="0" y="0"/>
                  </a:moveTo>
                  <a:lnTo>
                    <a:pt x="1236497" y="0"/>
                  </a:lnTo>
                  <a:lnTo>
                    <a:pt x="1236497" y="337350"/>
                  </a:lnTo>
                  <a:lnTo>
                    <a:pt x="0" y="337350"/>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0" name="object 50"/>
            <p:cNvSpPr/>
            <p:nvPr/>
          </p:nvSpPr>
          <p:spPr>
            <a:xfrm>
              <a:off x="824475" y="2322131"/>
              <a:ext cx="81280" cy="335915"/>
            </a:xfrm>
            <a:custGeom>
              <a:avLst/>
              <a:gdLst/>
              <a:ahLst/>
              <a:cxnLst/>
              <a:rect l="l" t="t" r="r" b="b"/>
              <a:pathLst>
                <a:path w="81280" h="335914">
                  <a:moveTo>
                    <a:pt x="0" y="0"/>
                  </a:moveTo>
                  <a:lnTo>
                    <a:pt x="81064" y="0"/>
                  </a:lnTo>
                  <a:lnTo>
                    <a:pt x="81064"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1" name="object 51"/>
            <p:cNvSpPr/>
            <p:nvPr/>
          </p:nvSpPr>
          <p:spPr>
            <a:xfrm>
              <a:off x="832373" y="2324506"/>
              <a:ext cx="68580" cy="331470"/>
            </a:xfrm>
            <a:custGeom>
              <a:avLst/>
              <a:gdLst/>
              <a:ahLst/>
              <a:cxnLst/>
              <a:rect l="l" t="t" r="r" b="b"/>
              <a:pathLst>
                <a:path w="68580" h="331469">
                  <a:moveTo>
                    <a:pt x="0" y="0"/>
                  </a:moveTo>
                  <a:lnTo>
                    <a:pt x="68072" y="331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2" name="object 52"/>
            <p:cNvSpPr/>
            <p:nvPr/>
          </p:nvSpPr>
          <p:spPr>
            <a:xfrm>
              <a:off x="829758" y="2325814"/>
              <a:ext cx="69215" cy="329565"/>
            </a:xfrm>
            <a:custGeom>
              <a:avLst/>
              <a:gdLst/>
              <a:ahLst/>
              <a:cxnLst/>
              <a:rect l="l" t="t" r="r" b="b"/>
              <a:pathLst>
                <a:path w="69215" h="329564">
                  <a:moveTo>
                    <a:pt x="68719" y="0"/>
                  </a:moveTo>
                  <a:lnTo>
                    <a:pt x="0" y="329476"/>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3" name="object 53"/>
            <p:cNvSpPr/>
            <p:nvPr/>
          </p:nvSpPr>
          <p:spPr>
            <a:xfrm>
              <a:off x="905534" y="2376068"/>
              <a:ext cx="64769" cy="281940"/>
            </a:xfrm>
            <a:custGeom>
              <a:avLst/>
              <a:gdLst/>
              <a:ahLst/>
              <a:cxnLst/>
              <a:rect l="l" t="t" r="r" b="b"/>
              <a:pathLst>
                <a:path w="64769" h="281939">
                  <a:moveTo>
                    <a:pt x="0" y="0"/>
                  </a:moveTo>
                  <a:lnTo>
                    <a:pt x="0" y="281838"/>
                  </a:lnTo>
                  <a:lnTo>
                    <a:pt x="64160" y="281838"/>
                  </a:lnTo>
                  <a:lnTo>
                    <a:pt x="64160" y="64147"/>
                  </a:lnTo>
                  <a:lnTo>
                    <a:pt x="0"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4" name="object 54"/>
            <p:cNvSpPr/>
            <p:nvPr/>
          </p:nvSpPr>
          <p:spPr>
            <a:xfrm>
              <a:off x="905534" y="2376068"/>
              <a:ext cx="64769" cy="281940"/>
            </a:xfrm>
            <a:custGeom>
              <a:avLst/>
              <a:gdLst/>
              <a:ahLst/>
              <a:cxnLst/>
              <a:rect l="l" t="t" r="r" b="b"/>
              <a:pathLst>
                <a:path w="64769" h="281939">
                  <a:moveTo>
                    <a:pt x="0" y="281838"/>
                  </a:moveTo>
                  <a:lnTo>
                    <a:pt x="0" y="0"/>
                  </a:lnTo>
                  <a:lnTo>
                    <a:pt x="64160" y="64147"/>
                  </a:lnTo>
                  <a:lnTo>
                    <a:pt x="64160" y="281838"/>
                  </a:lnTo>
                  <a:lnTo>
                    <a:pt x="0" y="281838"/>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5" name="object 55"/>
            <p:cNvSpPr/>
            <p:nvPr/>
          </p:nvSpPr>
          <p:spPr>
            <a:xfrm>
              <a:off x="830507" y="2255989"/>
              <a:ext cx="229235" cy="58419"/>
            </a:xfrm>
            <a:custGeom>
              <a:avLst/>
              <a:gdLst/>
              <a:ahLst/>
              <a:cxnLst/>
              <a:rect l="l" t="t" r="r" b="b"/>
              <a:pathLst>
                <a:path w="229234"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6" name="object 56"/>
            <p:cNvSpPr/>
            <p:nvPr/>
          </p:nvSpPr>
          <p:spPr>
            <a:xfrm>
              <a:off x="836688" y="2261717"/>
              <a:ext cx="217170" cy="48895"/>
            </a:xfrm>
            <a:custGeom>
              <a:avLst/>
              <a:gdLst/>
              <a:ahLst/>
              <a:cxnLst/>
              <a:rect l="l" t="t" r="r" b="b"/>
              <a:pathLst>
                <a:path w="217169" h="48894">
                  <a:moveTo>
                    <a:pt x="0" y="0"/>
                  </a:moveTo>
                  <a:lnTo>
                    <a:pt x="216852" y="484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7" name="object 57"/>
            <p:cNvSpPr/>
            <p:nvPr/>
          </p:nvSpPr>
          <p:spPr>
            <a:xfrm>
              <a:off x="832210" y="2259088"/>
              <a:ext cx="224790" cy="52705"/>
            </a:xfrm>
            <a:custGeom>
              <a:avLst/>
              <a:gdLst/>
              <a:ahLst/>
              <a:cxnLst/>
              <a:rect l="l" t="t" r="r" b="b"/>
              <a:pathLst>
                <a:path w="224790"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8" name="object 58"/>
            <p:cNvSpPr/>
            <p:nvPr/>
          </p:nvSpPr>
          <p:spPr>
            <a:xfrm>
              <a:off x="1081269" y="2255989"/>
              <a:ext cx="229235" cy="58419"/>
            </a:xfrm>
            <a:custGeom>
              <a:avLst/>
              <a:gdLst/>
              <a:ahLst/>
              <a:cxnLst/>
              <a:rect l="l" t="t" r="r" b="b"/>
              <a:pathLst>
                <a:path w="229234"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9" name="object 59"/>
            <p:cNvSpPr/>
            <p:nvPr/>
          </p:nvSpPr>
          <p:spPr>
            <a:xfrm>
              <a:off x="1087427" y="2261717"/>
              <a:ext cx="217170" cy="48895"/>
            </a:xfrm>
            <a:custGeom>
              <a:avLst/>
              <a:gdLst/>
              <a:ahLst/>
              <a:cxnLst/>
              <a:rect l="l" t="t" r="r" b="b"/>
              <a:pathLst>
                <a:path w="217169" h="48894">
                  <a:moveTo>
                    <a:pt x="0" y="0"/>
                  </a:moveTo>
                  <a:lnTo>
                    <a:pt x="216865" y="484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0" name="object 60"/>
            <p:cNvSpPr/>
            <p:nvPr/>
          </p:nvSpPr>
          <p:spPr>
            <a:xfrm>
              <a:off x="1082954" y="2259088"/>
              <a:ext cx="224790" cy="52705"/>
            </a:xfrm>
            <a:custGeom>
              <a:avLst/>
              <a:gdLst/>
              <a:ahLst/>
              <a:cxnLst/>
              <a:rect l="l" t="t" r="r" b="b"/>
              <a:pathLst>
                <a:path w="224790"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1" name="object 61"/>
            <p:cNvSpPr/>
            <p:nvPr/>
          </p:nvSpPr>
          <p:spPr>
            <a:xfrm>
              <a:off x="1332014" y="2255989"/>
              <a:ext cx="229235" cy="58419"/>
            </a:xfrm>
            <a:custGeom>
              <a:avLst/>
              <a:gdLst/>
              <a:ahLst/>
              <a:cxnLst/>
              <a:rect l="l" t="t" r="r" b="b"/>
              <a:pathLst>
                <a:path w="229234"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2" name="object 62"/>
            <p:cNvSpPr/>
            <p:nvPr/>
          </p:nvSpPr>
          <p:spPr>
            <a:xfrm>
              <a:off x="1338173" y="2261717"/>
              <a:ext cx="217170" cy="48895"/>
            </a:xfrm>
            <a:custGeom>
              <a:avLst/>
              <a:gdLst/>
              <a:ahLst/>
              <a:cxnLst/>
              <a:rect l="l" t="t" r="r" b="b"/>
              <a:pathLst>
                <a:path w="217169" h="48894">
                  <a:moveTo>
                    <a:pt x="0" y="0"/>
                  </a:moveTo>
                  <a:lnTo>
                    <a:pt x="216852" y="484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3" name="object 63"/>
            <p:cNvSpPr/>
            <p:nvPr/>
          </p:nvSpPr>
          <p:spPr>
            <a:xfrm>
              <a:off x="1333703" y="2259088"/>
              <a:ext cx="224790" cy="52705"/>
            </a:xfrm>
            <a:custGeom>
              <a:avLst/>
              <a:gdLst/>
              <a:ahLst/>
              <a:cxnLst/>
              <a:rect l="l" t="t" r="r" b="b"/>
              <a:pathLst>
                <a:path w="224790"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4" name="object 64"/>
            <p:cNvSpPr/>
            <p:nvPr/>
          </p:nvSpPr>
          <p:spPr>
            <a:xfrm>
              <a:off x="1582762" y="2255989"/>
              <a:ext cx="229235" cy="58419"/>
            </a:xfrm>
            <a:custGeom>
              <a:avLst/>
              <a:gdLst/>
              <a:ahLst/>
              <a:cxnLst/>
              <a:rect l="l" t="t" r="r" b="b"/>
              <a:pathLst>
                <a:path w="229235" h="58419">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5" name="object 65"/>
            <p:cNvSpPr/>
            <p:nvPr/>
          </p:nvSpPr>
          <p:spPr>
            <a:xfrm>
              <a:off x="1588922" y="2261717"/>
              <a:ext cx="217170" cy="48895"/>
            </a:xfrm>
            <a:custGeom>
              <a:avLst/>
              <a:gdLst/>
              <a:ahLst/>
              <a:cxnLst/>
              <a:rect l="l" t="t" r="r" b="b"/>
              <a:pathLst>
                <a:path w="217169" h="48894">
                  <a:moveTo>
                    <a:pt x="0" y="0"/>
                  </a:moveTo>
                  <a:lnTo>
                    <a:pt x="216865" y="484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6" name="object 66"/>
            <p:cNvSpPr/>
            <p:nvPr/>
          </p:nvSpPr>
          <p:spPr>
            <a:xfrm>
              <a:off x="1584451" y="2259088"/>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7" name="object 67"/>
            <p:cNvSpPr/>
            <p:nvPr/>
          </p:nvSpPr>
          <p:spPr>
            <a:xfrm>
              <a:off x="1833498" y="2255989"/>
              <a:ext cx="229235" cy="58419"/>
            </a:xfrm>
            <a:custGeom>
              <a:avLst/>
              <a:gdLst/>
              <a:ahLst/>
              <a:cxnLst/>
              <a:rect l="l" t="t" r="r" b="b"/>
              <a:pathLst>
                <a:path w="229235"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8" name="object 68"/>
            <p:cNvSpPr/>
            <p:nvPr/>
          </p:nvSpPr>
          <p:spPr>
            <a:xfrm>
              <a:off x="1839671" y="2261717"/>
              <a:ext cx="217170" cy="48895"/>
            </a:xfrm>
            <a:custGeom>
              <a:avLst/>
              <a:gdLst/>
              <a:ahLst/>
              <a:cxnLst/>
              <a:rect l="l" t="t" r="r" b="b"/>
              <a:pathLst>
                <a:path w="217169" h="48894">
                  <a:moveTo>
                    <a:pt x="0" y="0"/>
                  </a:moveTo>
                  <a:lnTo>
                    <a:pt x="216865" y="484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9" name="object 69"/>
            <p:cNvSpPr/>
            <p:nvPr/>
          </p:nvSpPr>
          <p:spPr>
            <a:xfrm>
              <a:off x="1835188" y="2259088"/>
              <a:ext cx="224790" cy="52705"/>
            </a:xfrm>
            <a:custGeom>
              <a:avLst/>
              <a:gdLst/>
              <a:ahLst/>
              <a:cxnLst/>
              <a:rect l="l" t="t" r="r" b="b"/>
              <a:pathLst>
                <a:path w="224789" h="52705">
                  <a:moveTo>
                    <a:pt x="224447"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0" name="object 70"/>
            <p:cNvSpPr/>
            <p:nvPr/>
          </p:nvSpPr>
          <p:spPr>
            <a:xfrm>
              <a:off x="822401" y="1402092"/>
              <a:ext cx="0" cy="2066925"/>
            </a:xfrm>
            <a:custGeom>
              <a:avLst/>
              <a:gdLst/>
              <a:ahLst/>
              <a:cxnLst/>
              <a:rect l="l" t="t" r="r" b="b"/>
              <a:pathLst>
                <a:path h="2066925">
                  <a:moveTo>
                    <a:pt x="0" y="2066925"/>
                  </a:moveTo>
                  <a:lnTo>
                    <a:pt x="0" y="0"/>
                  </a:lnTo>
                </a:path>
              </a:pathLst>
            </a:custGeom>
            <a:ln w="127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1" name="object 71"/>
            <p:cNvSpPr/>
            <p:nvPr/>
          </p:nvSpPr>
          <p:spPr>
            <a:xfrm>
              <a:off x="1979015" y="2173617"/>
              <a:ext cx="107950" cy="574675"/>
            </a:xfrm>
            <a:custGeom>
              <a:avLst/>
              <a:gdLst/>
              <a:ahLst/>
              <a:cxnLst/>
              <a:rect l="l" t="t" r="r" b="b"/>
              <a:pathLst>
                <a:path w="107950" h="574675">
                  <a:moveTo>
                    <a:pt x="107950" y="0"/>
                  </a:moveTo>
                  <a:lnTo>
                    <a:pt x="38100" y="0"/>
                  </a:lnTo>
                  <a:lnTo>
                    <a:pt x="38100" y="263525"/>
                  </a:lnTo>
                  <a:lnTo>
                    <a:pt x="0" y="288925"/>
                  </a:lnTo>
                  <a:lnTo>
                    <a:pt x="73025" y="323850"/>
                  </a:lnTo>
                  <a:lnTo>
                    <a:pt x="41275" y="374650"/>
                  </a:lnTo>
                  <a:lnTo>
                    <a:pt x="41275" y="574675"/>
                  </a:lnTo>
                  <a:lnTo>
                    <a:pt x="107950" y="574675"/>
                  </a:lnTo>
                  <a:lnTo>
                    <a:pt x="10795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2" name="object 72"/>
            <p:cNvSpPr/>
            <p:nvPr/>
          </p:nvSpPr>
          <p:spPr>
            <a:xfrm>
              <a:off x="1979015" y="2173617"/>
              <a:ext cx="73025" cy="574675"/>
            </a:xfrm>
            <a:custGeom>
              <a:avLst/>
              <a:gdLst/>
              <a:ahLst/>
              <a:cxnLst/>
              <a:rect l="l" t="t" r="r" b="b"/>
              <a:pathLst>
                <a:path w="73025" h="574675">
                  <a:moveTo>
                    <a:pt x="38100" y="0"/>
                  </a:moveTo>
                  <a:lnTo>
                    <a:pt x="38100" y="263525"/>
                  </a:lnTo>
                  <a:lnTo>
                    <a:pt x="0" y="288925"/>
                  </a:lnTo>
                  <a:lnTo>
                    <a:pt x="73025" y="323850"/>
                  </a:lnTo>
                  <a:lnTo>
                    <a:pt x="41275" y="374650"/>
                  </a:lnTo>
                  <a:lnTo>
                    <a:pt x="41275" y="574675"/>
                  </a:lnTo>
                </a:path>
                <a:path w="73025" h="574675">
                  <a:moveTo>
                    <a:pt x="38100" y="0"/>
                  </a:moveTo>
                  <a:lnTo>
                    <a:pt x="38100" y="263525"/>
                  </a:lnTo>
                  <a:lnTo>
                    <a:pt x="0" y="288925"/>
                  </a:lnTo>
                  <a:lnTo>
                    <a:pt x="73025" y="3238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73" name="object 73"/>
          <p:cNvSpPr txBox="1"/>
          <p:nvPr/>
        </p:nvSpPr>
        <p:spPr>
          <a:xfrm>
            <a:off x="2107801" y="2041850"/>
            <a:ext cx="1520190" cy="654025"/>
          </a:xfrm>
          <a:prstGeom prst="rect">
            <a:avLst/>
          </a:prstGeom>
        </p:spPr>
        <p:txBody>
          <a:bodyPr vert="horz" wrap="square" lIns="0" tIns="38100" rIns="0" bIns="0" rtlCol="0">
            <a:spAutoFit/>
          </a:bodyPr>
          <a:lstStyle/>
          <a:p>
            <a:pPr marR="5080" algn="l"/>
            <a:r>
              <a:rPr sz="1000" spc="-60" dirty="0">
                <a:solidFill>
                  <a:srgbClr val="231F20"/>
                </a:solidFill>
                <a:latin typeface="Times New Roman" panose="02020603050405020304" pitchFamily="18" charset="0"/>
                <a:cs typeface="Times New Roman" panose="02020603050405020304" pitchFamily="18" charset="0"/>
              </a:rPr>
              <a:t>Attach</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ledger</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to</a:t>
            </a:r>
            <a:r>
              <a:rPr sz="100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existing</a:t>
            </a:r>
            <a:r>
              <a:rPr sz="1000" spc="5" dirty="0">
                <a:solidFill>
                  <a:srgbClr val="231F20"/>
                </a:solidFill>
                <a:latin typeface="Times New Roman" panose="02020603050405020304" pitchFamily="18" charset="0"/>
                <a:cs typeface="Times New Roman" panose="02020603050405020304" pitchFamily="18" charset="0"/>
              </a:rPr>
              <a:t> </a:t>
            </a:r>
            <a:r>
              <a:rPr sz="1000" spc="-30" dirty="0">
                <a:solidFill>
                  <a:srgbClr val="231F20"/>
                </a:solidFill>
                <a:latin typeface="Times New Roman" panose="02020603050405020304" pitchFamily="18" charset="0"/>
                <a:cs typeface="Times New Roman" panose="02020603050405020304" pitchFamily="18" charset="0"/>
              </a:rPr>
              <a:t>bldg. </a:t>
            </a:r>
            <a:r>
              <a:rPr sz="1000" spc="-55" dirty="0">
                <a:solidFill>
                  <a:srgbClr val="231F20"/>
                </a:solidFill>
                <a:latin typeface="Times New Roman" panose="02020603050405020304" pitchFamily="18" charset="0"/>
                <a:cs typeface="Times New Roman" panose="02020603050405020304" pitchFamily="18" charset="0"/>
              </a:rPr>
              <a:t>with</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non-</a:t>
            </a:r>
            <a:r>
              <a:rPr sz="1000" spc="-50" dirty="0">
                <a:solidFill>
                  <a:srgbClr val="231F20"/>
                </a:solidFill>
                <a:latin typeface="Times New Roman" panose="02020603050405020304" pitchFamily="18" charset="0"/>
                <a:cs typeface="Times New Roman" panose="02020603050405020304" pitchFamily="18" charset="0"/>
              </a:rPr>
              <a:t>corrosive</a:t>
            </a:r>
            <a:r>
              <a:rPr sz="1000" spc="10"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fasteners. </a:t>
            </a:r>
            <a:r>
              <a:rPr sz="1000" spc="-65" dirty="0">
                <a:solidFill>
                  <a:srgbClr val="231F20"/>
                </a:solidFill>
                <a:latin typeface="Times New Roman" panose="02020603050405020304" pitchFamily="18" charset="0"/>
                <a:cs typeface="Times New Roman" panose="02020603050405020304" pitchFamily="18" charset="0"/>
              </a:rPr>
              <a:t>Locate</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fasteners</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to</a:t>
            </a:r>
            <a:r>
              <a:rPr sz="1000" spc="1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penetrate </a:t>
            </a:r>
            <a:r>
              <a:rPr sz="1000" spc="-55" dirty="0">
                <a:solidFill>
                  <a:srgbClr val="231F20"/>
                </a:solidFill>
                <a:latin typeface="Times New Roman" panose="02020603050405020304" pitchFamily="18" charset="0"/>
                <a:cs typeface="Times New Roman" panose="02020603050405020304" pitchFamily="18" charset="0"/>
              </a:rPr>
              <a:t>rim</a:t>
            </a:r>
            <a:r>
              <a:rPr sz="1000" spc="-2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joist</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2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wall</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studs.</a:t>
            </a:r>
            <a:endParaRPr sz="1000" dirty="0">
              <a:latin typeface="Times New Roman" panose="02020603050405020304" pitchFamily="18" charset="0"/>
              <a:cs typeface="Times New Roman" panose="02020603050405020304" pitchFamily="18" charset="0"/>
            </a:endParaRPr>
          </a:p>
        </p:txBody>
      </p:sp>
      <p:grpSp>
        <p:nvGrpSpPr>
          <p:cNvPr id="74" name="object 74"/>
          <p:cNvGrpSpPr/>
          <p:nvPr/>
        </p:nvGrpSpPr>
        <p:grpSpPr>
          <a:xfrm>
            <a:off x="4403725" y="1637372"/>
            <a:ext cx="1651000" cy="1442085"/>
            <a:chOff x="4403725" y="1637372"/>
            <a:chExt cx="1651000" cy="1442085"/>
          </a:xfrm>
        </p:grpSpPr>
        <p:sp>
          <p:nvSpPr>
            <p:cNvPr id="75" name="object 75"/>
            <p:cNvSpPr/>
            <p:nvPr/>
          </p:nvSpPr>
          <p:spPr>
            <a:xfrm>
              <a:off x="4424591" y="2225319"/>
              <a:ext cx="1233805" cy="337185"/>
            </a:xfrm>
            <a:custGeom>
              <a:avLst/>
              <a:gdLst/>
              <a:ahLst/>
              <a:cxnLst/>
              <a:rect l="l" t="t" r="r" b="b"/>
              <a:pathLst>
                <a:path w="1233804" h="337185">
                  <a:moveTo>
                    <a:pt x="0" y="0"/>
                  </a:moveTo>
                  <a:lnTo>
                    <a:pt x="1233678" y="0"/>
                  </a:lnTo>
                  <a:lnTo>
                    <a:pt x="1233678" y="336867"/>
                  </a:lnTo>
                  <a:lnTo>
                    <a:pt x="0" y="336867"/>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6" name="object 76"/>
            <p:cNvSpPr/>
            <p:nvPr/>
          </p:nvSpPr>
          <p:spPr>
            <a:xfrm>
              <a:off x="5496445" y="2563761"/>
              <a:ext cx="162560" cy="492125"/>
            </a:xfrm>
            <a:custGeom>
              <a:avLst/>
              <a:gdLst/>
              <a:ahLst/>
              <a:cxnLst/>
              <a:rect l="l" t="t" r="r" b="b"/>
              <a:pathLst>
                <a:path w="162560" h="492125">
                  <a:moveTo>
                    <a:pt x="0" y="0"/>
                  </a:moveTo>
                  <a:lnTo>
                    <a:pt x="162267" y="0"/>
                  </a:lnTo>
                  <a:lnTo>
                    <a:pt x="162267" y="491655"/>
                  </a:lnTo>
                  <a:lnTo>
                    <a:pt x="0" y="49165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7" name="object 77"/>
            <p:cNvSpPr/>
            <p:nvPr/>
          </p:nvSpPr>
          <p:spPr>
            <a:xfrm>
              <a:off x="4426521" y="2159279"/>
              <a:ext cx="229235" cy="58419"/>
            </a:xfrm>
            <a:custGeom>
              <a:avLst/>
              <a:gdLst/>
              <a:ahLst/>
              <a:cxnLst/>
              <a:rect l="l" t="t" r="r" b="b"/>
              <a:pathLst>
                <a:path w="229235"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8" name="object 78"/>
            <p:cNvSpPr/>
            <p:nvPr/>
          </p:nvSpPr>
          <p:spPr>
            <a:xfrm>
              <a:off x="4432668" y="2165007"/>
              <a:ext cx="217170" cy="48895"/>
            </a:xfrm>
            <a:custGeom>
              <a:avLst/>
              <a:gdLst/>
              <a:ahLst/>
              <a:cxnLst/>
              <a:rect l="l" t="t" r="r" b="b"/>
              <a:pathLst>
                <a:path w="217170" h="48894">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9" name="object 79"/>
            <p:cNvSpPr/>
            <p:nvPr/>
          </p:nvSpPr>
          <p:spPr>
            <a:xfrm>
              <a:off x="4428210" y="2162365"/>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0" name="object 80"/>
            <p:cNvSpPr/>
            <p:nvPr/>
          </p:nvSpPr>
          <p:spPr>
            <a:xfrm>
              <a:off x="4677270" y="2159279"/>
              <a:ext cx="229235" cy="58419"/>
            </a:xfrm>
            <a:custGeom>
              <a:avLst/>
              <a:gdLst/>
              <a:ahLst/>
              <a:cxnLst/>
              <a:rect l="l" t="t" r="r" b="b"/>
              <a:pathLst>
                <a:path w="229235" h="58419">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1" name="object 81"/>
            <p:cNvSpPr/>
            <p:nvPr/>
          </p:nvSpPr>
          <p:spPr>
            <a:xfrm>
              <a:off x="4683429" y="2165007"/>
              <a:ext cx="217170" cy="48895"/>
            </a:xfrm>
            <a:custGeom>
              <a:avLst/>
              <a:gdLst/>
              <a:ahLst/>
              <a:cxnLst/>
              <a:rect l="l" t="t" r="r" b="b"/>
              <a:pathLst>
                <a:path w="217170" h="48894">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2" name="object 82"/>
            <p:cNvSpPr/>
            <p:nvPr/>
          </p:nvSpPr>
          <p:spPr>
            <a:xfrm>
              <a:off x="4678959" y="2162365"/>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3" name="object 83"/>
            <p:cNvSpPr/>
            <p:nvPr/>
          </p:nvSpPr>
          <p:spPr>
            <a:xfrm>
              <a:off x="4928006" y="2159279"/>
              <a:ext cx="229235" cy="58419"/>
            </a:xfrm>
            <a:custGeom>
              <a:avLst/>
              <a:gdLst/>
              <a:ahLst/>
              <a:cxnLst/>
              <a:rect l="l" t="t" r="r" b="b"/>
              <a:pathLst>
                <a:path w="229235"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4" name="object 84"/>
            <p:cNvSpPr/>
            <p:nvPr/>
          </p:nvSpPr>
          <p:spPr>
            <a:xfrm>
              <a:off x="4934178" y="2165007"/>
              <a:ext cx="217170" cy="48895"/>
            </a:xfrm>
            <a:custGeom>
              <a:avLst/>
              <a:gdLst/>
              <a:ahLst/>
              <a:cxnLst/>
              <a:rect l="l" t="t" r="r" b="b"/>
              <a:pathLst>
                <a:path w="217170" h="48894">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5" name="object 85"/>
            <p:cNvSpPr/>
            <p:nvPr/>
          </p:nvSpPr>
          <p:spPr>
            <a:xfrm>
              <a:off x="4929695" y="2162365"/>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6" name="object 86"/>
            <p:cNvSpPr/>
            <p:nvPr/>
          </p:nvSpPr>
          <p:spPr>
            <a:xfrm>
              <a:off x="5178755" y="2159279"/>
              <a:ext cx="229235" cy="58419"/>
            </a:xfrm>
            <a:custGeom>
              <a:avLst/>
              <a:gdLst/>
              <a:ahLst/>
              <a:cxnLst/>
              <a:rect l="l" t="t" r="r" b="b"/>
              <a:pathLst>
                <a:path w="229235" h="58419">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7" name="object 87"/>
            <p:cNvSpPr/>
            <p:nvPr/>
          </p:nvSpPr>
          <p:spPr>
            <a:xfrm>
              <a:off x="5184927" y="2165007"/>
              <a:ext cx="217170" cy="48895"/>
            </a:xfrm>
            <a:custGeom>
              <a:avLst/>
              <a:gdLst/>
              <a:ahLst/>
              <a:cxnLst/>
              <a:rect l="l" t="t" r="r" b="b"/>
              <a:pathLst>
                <a:path w="217170" h="48894">
                  <a:moveTo>
                    <a:pt x="0" y="0"/>
                  </a:moveTo>
                  <a:lnTo>
                    <a:pt x="216852" y="48437"/>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8" name="object 88"/>
            <p:cNvSpPr/>
            <p:nvPr/>
          </p:nvSpPr>
          <p:spPr>
            <a:xfrm>
              <a:off x="5180444" y="2162365"/>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9" name="object 89"/>
            <p:cNvSpPr/>
            <p:nvPr/>
          </p:nvSpPr>
          <p:spPr>
            <a:xfrm>
              <a:off x="5429491" y="2159279"/>
              <a:ext cx="229235" cy="58419"/>
            </a:xfrm>
            <a:custGeom>
              <a:avLst/>
              <a:gdLst/>
              <a:ahLst/>
              <a:cxnLst/>
              <a:rect l="l" t="t" r="r" b="b"/>
              <a:pathLst>
                <a:path w="229235" h="58419">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0" name="object 90"/>
            <p:cNvSpPr/>
            <p:nvPr/>
          </p:nvSpPr>
          <p:spPr>
            <a:xfrm>
              <a:off x="5435663" y="2165007"/>
              <a:ext cx="217170" cy="48895"/>
            </a:xfrm>
            <a:custGeom>
              <a:avLst/>
              <a:gdLst/>
              <a:ahLst/>
              <a:cxnLst/>
              <a:rect l="l" t="t" r="r" b="b"/>
              <a:pathLst>
                <a:path w="217170" h="48894">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1" name="object 91"/>
            <p:cNvSpPr/>
            <p:nvPr/>
          </p:nvSpPr>
          <p:spPr>
            <a:xfrm>
              <a:off x="5431180" y="2162365"/>
              <a:ext cx="224790" cy="52705"/>
            </a:xfrm>
            <a:custGeom>
              <a:avLst/>
              <a:gdLst/>
              <a:ahLst/>
              <a:cxnLst/>
              <a:rect l="l" t="t" r="r" b="b"/>
              <a:pathLst>
                <a:path w="224789" h="52705">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2" name="object 92"/>
            <p:cNvSpPr/>
            <p:nvPr/>
          </p:nvSpPr>
          <p:spPr>
            <a:xfrm>
              <a:off x="5577192" y="2228507"/>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3" name="object 93"/>
            <p:cNvSpPr/>
            <p:nvPr/>
          </p:nvSpPr>
          <p:spPr>
            <a:xfrm>
              <a:off x="5585104" y="2230882"/>
              <a:ext cx="68580" cy="331470"/>
            </a:xfrm>
            <a:custGeom>
              <a:avLst/>
              <a:gdLst/>
              <a:ahLst/>
              <a:cxnLst/>
              <a:rect l="l" t="t" r="r" b="b"/>
              <a:pathLst>
                <a:path w="68579" h="331469">
                  <a:moveTo>
                    <a:pt x="0" y="0"/>
                  </a:moveTo>
                  <a:lnTo>
                    <a:pt x="68084" y="331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4" name="object 94"/>
            <p:cNvSpPr/>
            <p:nvPr/>
          </p:nvSpPr>
          <p:spPr>
            <a:xfrm>
              <a:off x="5582488" y="223219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5" name="object 95"/>
            <p:cNvSpPr/>
            <p:nvPr/>
          </p:nvSpPr>
          <p:spPr>
            <a:xfrm>
              <a:off x="5430951" y="2281415"/>
              <a:ext cx="64769" cy="281940"/>
            </a:xfrm>
            <a:custGeom>
              <a:avLst/>
              <a:gdLst/>
              <a:ahLst/>
              <a:cxnLst/>
              <a:rect l="l" t="t" r="r" b="b"/>
              <a:pathLst>
                <a:path w="64770" h="281939">
                  <a:moveTo>
                    <a:pt x="64160" y="0"/>
                  </a:moveTo>
                  <a:lnTo>
                    <a:pt x="0" y="64160"/>
                  </a:lnTo>
                  <a:lnTo>
                    <a:pt x="0" y="281838"/>
                  </a:lnTo>
                  <a:lnTo>
                    <a:pt x="64160" y="281838"/>
                  </a:lnTo>
                  <a:lnTo>
                    <a:pt x="64160"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6" name="object 96"/>
            <p:cNvSpPr/>
            <p:nvPr/>
          </p:nvSpPr>
          <p:spPr>
            <a:xfrm>
              <a:off x="5430951" y="2281415"/>
              <a:ext cx="64769" cy="281940"/>
            </a:xfrm>
            <a:custGeom>
              <a:avLst/>
              <a:gdLst/>
              <a:ahLst/>
              <a:cxnLst/>
              <a:rect l="l" t="t" r="r" b="b"/>
              <a:pathLst>
                <a:path w="64770" h="281939">
                  <a:moveTo>
                    <a:pt x="64160" y="281838"/>
                  </a:moveTo>
                  <a:lnTo>
                    <a:pt x="64160" y="0"/>
                  </a:lnTo>
                  <a:lnTo>
                    <a:pt x="0" y="64160"/>
                  </a:lnTo>
                  <a:lnTo>
                    <a:pt x="0" y="281838"/>
                  </a:lnTo>
                  <a:lnTo>
                    <a:pt x="64160" y="281838"/>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7" name="object 97"/>
            <p:cNvSpPr/>
            <p:nvPr/>
          </p:nvSpPr>
          <p:spPr>
            <a:xfrm>
              <a:off x="5494642" y="2228507"/>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8" name="object 98"/>
            <p:cNvSpPr/>
            <p:nvPr/>
          </p:nvSpPr>
          <p:spPr>
            <a:xfrm>
              <a:off x="5502554" y="2230882"/>
              <a:ext cx="68580" cy="331470"/>
            </a:xfrm>
            <a:custGeom>
              <a:avLst/>
              <a:gdLst/>
              <a:ahLst/>
              <a:cxnLst/>
              <a:rect l="l" t="t" r="r" b="b"/>
              <a:pathLst>
                <a:path w="68579" h="331469">
                  <a:moveTo>
                    <a:pt x="0" y="0"/>
                  </a:moveTo>
                  <a:lnTo>
                    <a:pt x="68084" y="331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9" name="object 99"/>
            <p:cNvSpPr/>
            <p:nvPr/>
          </p:nvSpPr>
          <p:spPr>
            <a:xfrm>
              <a:off x="5499938" y="223219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0" name="object 100"/>
            <p:cNvSpPr/>
            <p:nvPr/>
          </p:nvSpPr>
          <p:spPr>
            <a:xfrm>
              <a:off x="5658269" y="1652066"/>
              <a:ext cx="161925" cy="912494"/>
            </a:xfrm>
            <a:custGeom>
              <a:avLst/>
              <a:gdLst/>
              <a:ahLst/>
              <a:cxnLst/>
              <a:rect l="l" t="t" r="r" b="b"/>
              <a:pathLst>
                <a:path w="161925" h="912494">
                  <a:moveTo>
                    <a:pt x="161582" y="0"/>
                  </a:moveTo>
                  <a:lnTo>
                    <a:pt x="161582" y="912215"/>
                  </a:lnTo>
                  <a:lnTo>
                    <a:pt x="0" y="912215"/>
                  </a:lnTo>
                  <a:lnTo>
                    <a:pt x="0" y="7810"/>
                  </a:lnTo>
                  <a:lnTo>
                    <a:pt x="161582"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1" name="object 101"/>
            <p:cNvSpPr/>
            <p:nvPr/>
          </p:nvSpPr>
          <p:spPr>
            <a:xfrm>
              <a:off x="5496445" y="2563761"/>
              <a:ext cx="162560" cy="134620"/>
            </a:xfrm>
            <a:custGeom>
              <a:avLst/>
              <a:gdLst/>
              <a:ahLst/>
              <a:cxnLst/>
              <a:rect l="l" t="t" r="r" b="b"/>
              <a:pathLst>
                <a:path w="162560" h="134619">
                  <a:moveTo>
                    <a:pt x="162267" y="0"/>
                  </a:moveTo>
                  <a:lnTo>
                    <a:pt x="0" y="0"/>
                  </a:lnTo>
                  <a:lnTo>
                    <a:pt x="0" y="134150"/>
                  </a:lnTo>
                  <a:lnTo>
                    <a:pt x="162267" y="134150"/>
                  </a:lnTo>
                  <a:lnTo>
                    <a:pt x="162267"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2" name="object 102"/>
            <p:cNvSpPr/>
            <p:nvPr/>
          </p:nvSpPr>
          <p:spPr>
            <a:xfrm>
              <a:off x="5496445" y="2563761"/>
              <a:ext cx="162560" cy="134620"/>
            </a:xfrm>
            <a:custGeom>
              <a:avLst/>
              <a:gdLst/>
              <a:ahLst/>
              <a:cxnLst/>
              <a:rect l="l" t="t" r="r" b="b"/>
              <a:pathLst>
                <a:path w="162560" h="134619">
                  <a:moveTo>
                    <a:pt x="0" y="0"/>
                  </a:moveTo>
                  <a:lnTo>
                    <a:pt x="162267" y="0"/>
                  </a:lnTo>
                  <a:lnTo>
                    <a:pt x="162267" y="134150"/>
                  </a:lnTo>
                  <a:lnTo>
                    <a:pt x="0" y="134150"/>
                  </a:lnTo>
                  <a:lnTo>
                    <a:pt x="0" y="0"/>
                  </a:lnTo>
                  <a:close/>
                </a:path>
              </a:pathLst>
            </a:custGeom>
            <a:ln w="1015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3" name="object 103"/>
            <p:cNvSpPr/>
            <p:nvPr/>
          </p:nvSpPr>
          <p:spPr>
            <a:xfrm>
              <a:off x="4403725" y="2102599"/>
              <a:ext cx="107950" cy="574675"/>
            </a:xfrm>
            <a:custGeom>
              <a:avLst/>
              <a:gdLst/>
              <a:ahLst/>
              <a:cxnLst/>
              <a:rect l="l" t="t" r="r" b="b"/>
              <a:pathLst>
                <a:path w="107950" h="574675">
                  <a:moveTo>
                    <a:pt x="66675" y="0"/>
                  </a:moveTo>
                  <a:lnTo>
                    <a:pt x="0" y="0"/>
                  </a:lnTo>
                  <a:lnTo>
                    <a:pt x="0" y="574675"/>
                  </a:lnTo>
                  <a:lnTo>
                    <a:pt x="69850" y="574675"/>
                  </a:lnTo>
                  <a:lnTo>
                    <a:pt x="69850" y="311150"/>
                  </a:lnTo>
                  <a:lnTo>
                    <a:pt x="107950" y="285750"/>
                  </a:lnTo>
                  <a:lnTo>
                    <a:pt x="34925" y="250825"/>
                  </a:lnTo>
                  <a:lnTo>
                    <a:pt x="66675" y="200025"/>
                  </a:lnTo>
                  <a:lnTo>
                    <a:pt x="66675"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4" name="object 104"/>
            <p:cNvSpPr/>
            <p:nvPr/>
          </p:nvSpPr>
          <p:spPr>
            <a:xfrm>
              <a:off x="4438650" y="2102599"/>
              <a:ext cx="73025" cy="574675"/>
            </a:xfrm>
            <a:custGeom>
              <a:avLst/>
              <a:gdLst/>
              <a:ahLst/>
              <a:cxnLst/>
              <a:rect l="l" t="t" r="r" b="b"/>
              <a:pathLst>
                <a:path w="73025" h="574675">
                  <a:moveTo>
                    <a:pt x="34925" y="574675"/>
                  </a:moveTo>
                  <a:lnTo>
                    <a:pt x="34925" y="311150"/>
                  </a:lnTo>
                  <a:lnTo>
                    <a:pt x="73025" y="285750"/>
                  </a:lnTo>
                  <a:lnTo>
                    <a:pt x="0" y="250825"/>
                  </a:lnTo>
                  <a:lnTo>
                    <a:pt x="31750" y="200025"/>
                  </a:lnTo>
                  <a:lnTo>
                    <a:pt x="31750" y="0"/>
                  </a:lnTo>
                </a:path>
                <a:path w="73025" h="574675">
                  <a:moveTo>
                    <a:pt x="34925" y="574675"/>
                  </a:moveTo>
                  <a:lnTo>
                    <a:pt x="34925" y="311150"/>
                  </a:lnTo>
                  <a:lnTo>
                    <a:pt x="73025" y="285750"/>
                  </a:lnTo>
                  <a:lnTo>
                    <a:pt x="0" y="2508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5" name="object 105"/>
            <p:cNvSpPr/>
            <p:nvPr/>
          </p:nvSpPr>
          <p:spPr>
            <a:xfrm>
              <a:off x="5289207" y="1637372"/>
              <a:ext cx="765175" cy="1442085"/>
            </a:xfrm>
            <a:custGeom>
              <a:avLst/>
              <a:gdLst/>
              <a:ahLst/>
              <a:cxnLst/>
              <a:rect l="l" t="t" r="r" b="b"/>
              <a:pathLst>
                <a:path w="765175" h="1442085">
                  <a:moveTo>
                    <a:pt x="574675" y="1372095"/>
                  </a:moveTo>
                  <a:lnTo>
                    <a:pt x="311150" y="1372095"/>
                  </a:lnTo>
                  <a:lnTo>
                    <a:pt x="285750" y="1333995"/>
                  </a:lnTo>
                  <a:lnTo>
                    <a:pt x="250825" y="1407020"/>
                  </a:lnTo>
                  <a:lnTo>
                    <a:pt x="200025" y="1375270"/>
                  </a:lnTo>
                  <a:lnTo>
                    <a:pt x="0" y="1375270"/>
                  </a:lnTo>
                  <a:lnTo>
                    <a:pt x="0" y="1441945"/>
                  </a:lnTo>
                  <a:lnTo>
                    <a:pt x="574675" y="1441945"/>
                  </a:lnTo>
                  <a:lnTo>
                    <a:pt x="574675" y="1372095"/>
                  </a:lnTo>
                  <a:close/>
                </a:path>
                <a:path w="765175" h="1442085">
                  <a:moveTo>
                    <a:pt x="764933" y="0"/>
                  </a:moveTo>
                  <a:lnTo>
                    <a:pt x="190258" y="0"/>
                  </a:lnTo>
                  <a:lnTo>
                    <a:pt x="86918" y="69850"/>
                  </a:lnTo>
                  <a:lnTo>
                    <a:pt x="350443" y="69850"/>
                  </a:lnTo>
                  <a:lnTo>
                    <a:pt x="375843" y="107950"/>
                  </a:lnTo>
                  <a:lnTo>
                    <a:pt x="514108" y="34925"/>
                  </a:lnTo>
                  <a:lnTo>
                    <a:pt x="564908" y="66675"/>
                  </a:lnTo>
                  <a:lnTo>
                    <a:pt x="661593" y="66675"/>
                  </a:lnTo>
                  <a:lnTo>
                    <a:pt x="764933"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6" name="object 106"/>
            <p:cNvSpPr/>
            <p:nvPr/>
          </p:nvSpPr>
          <p:spPr>
            <a:xfrm>
              <a:off x="5289207" y="2971368"/>
              <a:ext cx="574675" cy="73025"/>
            </a:xfrm>
            <a:custGeom>
              <a:avLst/>
              <a:gdLst/>
              <a:ahLst/>
              <a:cxnLst/>
              <a:rect l="l" t="t" r="r" b="b"/>
              <a:pathLst>
                <a:path w="574675" h="73025">
                  <a:moveTo>
                    <a:pt x="574675" y="38100"/>
                  </a:moveTo>
                  <a:lnTo>
                    <a:pt x="311150" y="38100"/>
                  </a:lnTo>
                  <a:lnTo>
                    <a:pt x="285750" y="0"/>
                  </a:lnTo>
                  <a:lnTo>
                    <a:pt x="250825" y="73025"/>
                  </a:lnTo>
                  <a:lnTo>
                    <a:pt x="200025" y="41275"/>
                  </a:lnTo>
                  <a:lnTo>
                    <a:pt x="0" y="41275"/>
                  </a:lnTo>
                </a:path>
                <a:path w="574675" h="73025">
                  <a:moveTo>
                    <a:pt x="574675" y="38100"/>
                  </a:moveTo>
                  <a:lnTo>
                    <a:pt x="311150" y="38100"/>
                  </a:lnTo>
                  <a:lnTo>
                    <a:pt x="285750" y="0"/>
                  </a:lnTo>
                  <a:lnTo>
                    <a:pt x="250825" y="730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07" name="object 107"/>
          <p:cNvSpPr txBox="1"/>
          <p:nvPr/>
        </p:nvSpPr>
        <p:spPr>
          <a:xfrm>
            <a:off x="4346702" y="2790711"/>
            <a:ext cx="721995" cy="431800"/>
          </a:xfrm>
          <a:prstGeom prst="rect">
            <a:avLst/>
          </a:prstGeom>
        </p:spPr>
        <p:txBody>
          <a:bodyPr vert="horz" wrap="square" lIns="0" tIns="38100" rIns="0" bIns="0" rtlCol="0">
            <a:spAutoFit/>
          </a:bodyPr>
          <a:lstStyle/>
          <a:p>
            <a:pPr marL="194310" marR="5080" indent="-194945" algn="r">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Non-</a:t>
            </a:r>
            <a:r>
              <a:rPr sz="1000" spc="-55" dirty="0">
                <a:solidFill>
                  <a:srgbClr val="231F20"/>
                </a:solidFill>
                <a:latin typeface="Times New Roman" panose="02020603050405020304" pitchFamily="18" charset="0"/>
                <a:cs typeface="Times New Roman" panose="02020603050405020304" pitchFamily="18" charset="0"/>
              </a:rPr>
              <a:t>corrosive metal</a:t>
            </a:r>
            <a:r>
              <a:rPr sz="1000" spc="-2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joist</a:t>
            </a:r>
            <a:endParaRPr sz="1000">
              <a:latin typeface="Times New Roman" panose="02020603050405020304" pitchFamily="18" charset="0"/>
              <a:cs typeface="Times New Roman" panose="02020603050405020304" pitchFamily="18" charset="0"/>
            </a:endParaRPr>
          </a:p>
          <a:p>
            <a:pPr marR="5080" algn="r">
              <a:lnSpc>
                <a:spcPts val="1000"/>
              </a:lnSpc>
            </a:pPr>
            <a:r>
              <a:rPr sz="1000" spc="-10" dirty="0">
                <a:solidFill>
                  <a:srgbClr val="231F20"/>
                </a:solidFill>
                <a:latin typeface="Times New Roman" panose="02020603050405020304" pitchFamily="18" charset="0"/>
                <a:cs typeface="Times New Roman" panose="02020603050405020304" pitchFamily="18" charset="0"/>
              </a:rPr>
              <a:t>hanger</a:t>
            </a:r>
            <a:endParaRPr sz="1000">
              <a:latin typeface="Times New Roman" panose="02020603050405020304" pitchFamily="18" charset="0"/>
              <a:cs typeface="Times New Roman" panose="02020603050405020304" pitchFamily="18" charset="0"/>
            </a:endParaRPr>
          </a:p>
        </p:txBody>
      </p:sp>
      <p:sp>
        <p:nvSpPr>
          <p:cNvPr id="108" name="object 108"/>
          <p:cNvSpPr txBox="1"/>
          <p:nvPr/>
        </p:nvSpPr>
        <p:spPr>
          <a:xfrm>
            <a:off x="6090557" y="1708416"/>
            <a:ext cx="807085" cy="431800"/>
          </a:xfrm>
          <a:prstGeom prst="rect">
            <a:avLst/>
          </a:prstGeom>
        </p:spPr>
        <p:txBody>
          <a:bodyPr vert="horz" wrap="square" lIns="0" tIns="38100" rIns="0" bIns="0" rtlCol="0">
            <a:spAutoFit/>
          </a:bodyPr>
          <a:lstStyle/>
          <a:p>
            <a:pPr marR="508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Secure</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posts</a:t>
            </a:r>
            <a:r>
              <a:rPr sz="100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to </a:t>
            </a:r>
            <a:r>
              <a:rPr sz="1000" spc="-70" dirty="0">
                <a:solidFill>
                  <a:srgbClr val="231F20"/>
                </a:solidFill>
                <a:latin typeface="Times New Roman" panose="02020603050405020304" pitchFamily="18" charset="0"/>
                <a:cs typeface="Times New Roman" panose="02020603050405020304" pitchFamily="18" charset="0"/>
              </a:rPr>
              <a:t>beam</a:t>
            </a:r>
            <a:r>
              <a:rPr sz="1000"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with </a:t>
            </a:r>
            <a:r>
              <a:rPr sz="1000" spc="-55" dirty="0">
                <a:solidFill>
                  <a:srgbClr val="231F20"/>
                </a:solidFill>
                <a:latin typeface="Times New Roman" panose="02020603050405020304" pitchFamily="18" charset="0"/>
                <a:cs typeface="Times New Roman" panose="02020603050405020304" pitchFamily="18" charset="0"/>
              </a:rPr>
              <a:t>through</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bolts</a:t>
            </a:r>
            <a:endParaRPr sz="1000">
              <a:latin typeface="Times New Roman" panose="02020603050405020304" pitchFamily="18" charset="0"/>
              <a:cs typeface="Times New Roman" panose="02020603050405020304" pitchFamily="18" charset="0"/>
            </a:endParaRPr>
          </a:p>
        </p:txBody>
      </p:sp>
      <p:sp>
        <p:nvSpPr>
          <p:cNvPr id="109" name="object 109"/>
          <p:cNvSpPr txBox="1"/>
          <p:nvPr/>
        </p:nvSpPr>
        <p:spPr>
          <a:xfrm>
            <a:off x="6097072" y="2809761"/>
            <a:ext cx="857885" cy="431800"/>
          </a:xfrm>
          <a:prstGeom prst="rect">
            <a:avLst/>
          </a:prstGeom>
        </p:spPr>
        <p:txBody>
          <a:bodyPr vert="horz" wrap="square" lIns="0" tIns="38100" rIns="0" bIns="0" rtlCol="0">
            <a:spAutoFit/>
          </a:bodyPr>
          <a:lstStyle/>
          <a:p>
            <a:pPr marR="508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Non-</a:t>
            </a:r>
            <a:r>
              <a:rPr sz="1000" spc="-10" dirty="0">
                <a:solidFill>
                  <a:srgbClr val="231F20"/>
                </a:solidFill>
                <a:latin typeface="Times New Roman" panose="02020603050405020304" pitchFamily="18" charset="0"/>
                <a:cs typeface="Times New Roman" panose="02020603050405020304" pitchFamily="18" charset="0"/>
              </a:rPr>
              <a:t>corrosive </a:t>
            </a:r>
            <a:r>
              <a:rPr sz="1000" spc="-55" dirty="0">
                <a:solidFill>
                  <a:srgbClr val="231F20"/>
                </a:solidFill>
                <a:latin typeface="Times New Roman" panose="02020603050405020304" pitchFamily="18" charset="0"/>
                <a:cs typeface="Times New Roman" panose="02020603050405020304" pitchFamily="18" charset="0"/>
              </a:rPr>
              <a:t>metal</a:t>
            </a:r>
            <a:r>
              <a:rPr sz="1000" spc="-2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post/beam </a:t>
            </a:r>
            <a:r>
              <a:rPr sz="1000" spc="-10" dirty="0">
                <a:solidFill>
                  <a:srgbClr val="231F20"/>
                </a:solidFill>
                <a:latin typeface="Times New Roman" panose="02020603050405020304" pitchFamily="18" charset="0"/>
                <a:cs typeface="Times New Roman" panose="02020603050405020304" pitchFamily="18" charset="0"/>
              </a:rPr>
              <a:t>connector</a:t>
            </a:r>
            <a:endParaRPr sz="1000">
              <a:latin typeface="Times New Roman" panose="02020603050405020304" pitchFamily="18" charset="0"/>
              <a:cs typeface="Times New Roman" panose="02020603050405020304" pitchFamily="18" charset="0"/>
            </a:endParaRPr>
          </a:p>
        </p:txBody>
      </p:sp>
      <p:grpSp>
        <p:nvGrpSpPr>
          <p:cNvPr id="110" name="object 110"/>
          <p:cNvGrpSpPr/>
          <p:nvPr/>
        </p:nvGrpSpPr>
        <p:grpSpPr>
          <a:xfrm>
            <a:off x="4472660" y="2141131"/>
            <a:ext cx="1948814" cy="3732529"/>
            <a:chOff x="4472660" y="2141131"/>
            <a:chExt cx="1948814" cy="3732529"/>
          </a:xfrm>
        </p:grpSpPr>
        <p:sp>
          <p:nvSpPr>
            <p:cNvPr id="111" name="object 111"/>
            <p:cNvSpPr/>
            <p:nvPr/>
          </p:nvSpPr>
          <p:spPr>
            <a:xfrm>
              <a:off x="5881090" y="2405392"/>
              <a:ext cx="59690" cy="44450"/>
            </a:xfrm>
            <a:custGeom>
              <a:avLst/>
              <a:gdLst/>
              <a:ahLst/>
              <a:cxnLst/>
              <a:rect l="l" t="t" r="r" b="b"/>
              <a:pathLst>
                <a:path w="59689"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2" name="object 112"/>
            <p:cNvSpPr/>
            <p:nvPr/>
          </p:nvSpPr>
          <p:spPr>
            <a:xfrm>
              <a:off x="5925553" y="2144306"/>
              <a:ext cx="246379" cy="283845"/>
            </a:xfrm>
            <a:custGeom>
              <a:avLst/>
              <a:gdLst/>
              <a:ahLst/>
              <a:cxnLst/>
              <a:rect l="l" t="t" r="r" b="b"/>
              <a:pathLst>
                <a:path w="246379" h="283844">
                  <a:moveTo>
                    <a:pt x="245910" y="0"/>
                  </a:moveTo>
                  <a:lnTo>
                    <a:pt x="244339" y="44965"/>
                  </a:lnTo>
                  <a:lnTo>
                    <a:pt x="239233" y="87986"/>
                  </a:lnTo>
                  <a:lnTo>
                    <a:pt x="229998" y="128403"/>
                  </a:lnTo>
                  <a:lnTo>
                    <a:pt x="216042" y="165562"/>
                  </a:lnTo>
                  <a:lnTo>
                    <a:pt x="196773" y="198805"/>
                  </a:lnTo>
                  <a:lnTo>
                    <a:pt x="171599" y="227477"/>
                  </a:lnTo>
                  <a:lnTo>
                    <a:pt x="139927" y="250919"/>
                  </a:lnTo>
                  <a:lnTo>
                    <a:pt x="101165" y="268477"/>
                  </a:lnTo>
                  <a:lnTo>
                    <a:pt x="54720" y="279493"/>
                  </a:lnTo>
                  <a:lnTo>
                    <a:pt x="0" y="28331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3" name="object 113"/>
            <p:cNvSpPr/>
            <p:nvPr/>
          </p:nvSpPr>
          <p:spPr>
            <a:xfrm>
              <a:off x="5671654" y="2609672"/>
              <a:ext cx="60960" cy="44450"/>
            </a:xfrm>
            <a:custGeom>
              <a:avLst/>
              <a:gdLst/>
              <a:ahLst/>
              <a:cxnLst/>
              <a:rect l="l" t="t" r="r" b="b"/>
              <a:pathLst>
                <a:path w="60960" h="44450">
                  <a:moveTo>
                    <a:pt x="60667" y="0"/>
                  </a:moveTo>
                  <a:lnTo>
                    <a:pt x="0" y="18046"/>
                  </a:lnTo>
                  <a:lnTo>
                    <a:pt x="57569" y="44348"/>
                  </a:lnTo>
                  <a:lnTo>
                    <a:pt x="44335" y="21145"/>
                  </a:lnTo>
                  <a:lnTo>
                    <a:pt x="60667"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4" name="object 114"/>
            <p:cNvSpPr/>
            <p:nvPr/>
          </p:nvSpPr>
          <p:spPr>
            <a:xfrm>
              <a:off x="5715990" y="2630817"/>
              <a:ext cx="330200" cy="260350"/>
            </a:xfrm>
            <a:custGeom>
              <a:avLst/>
              <a:gdLst/>
              <a:ahLst/>
              <a:cxnLst/>
              <a:rect l="l" t="t" r="r" b="b"/>
              <a:pathLst>
                <a:path w="330200" h="260350">
                  <a:moveTo>
                    <a:pt x="330200" y="260350"/>
                  </a:moveTo>
                  <a:lnTo>
                    <a:pt x="291452" y="256464"/>
                  </a:lnTo>
                  <a:lnTo>
                    <a:pt x="236456" y="230525"/>
                  </a:lnTo>
                  <a:lnTo>
                    <a:pt x="202066" y="187257"/>
                  </a:lnTo>
                  <a:lnTo>
                    <a:pt x="177006" y="134937"/>
                  </a:lnTo>
                  <a:lnTo>
                    <a:pt x="164452" y="107968"/>
                  </a:lnTo>
                  <a:lnTo>
                    <a:pt x="132248" y="57585"/>
                  </a:lnTo>
                  <a:lnTo>
                    <a:pt x="81189" y="18837"/>
                  </a:lnTo>
                  <a:lnTo>
                    <a:pt x="45065" y="6412"/>
                  </a:ln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5" name="object 115"/>
            <p:cNvSpPr/>
            <p:nvPr/>
          </p:nvSpPr>
          <p:spPr>
            <a:xfrm>
              <a:off x="4477740" y="4581169"/>
              <a:ext cx="1733550" cy="337820"/>
            </a:xfrm>
            <a:custGeom>
              <a:avLst/>
              <a:gdLst/>
              <a:ahLst/>
              <a:cxnLst/>
              <a:rect l="l" t="t" r="r" b="b"/>
              <a:pathLst>
                <a:path w="1733550" h="337820">
                  <a:moveTo>
                    <a:pt x="0" y="0"/>
                  </a:moveTo>
                  <a:lnTo>
                    <a:pt x="1732978" y="0"/>
                  </a:lnTo>
                  <a:lnTo>
                    <a:pt x="1732978" y="337235"/>
                  </a:lnTo>
                  <a:lnTo>
                    <a:pt x="0" y="33723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6" name="object 116"/>
            <p:cNvSpPr/>
            <p:nvPr/>
          </p:nvSpPr>
          <p:spPr>
            <a:xfrm>
              <a:off x="5229745" y="5268874"/>
              <a:ext cx="162560" cy="581025"/>
            </a:xfrm>
            <a:custGeom>
              <a:avLst/>
              <a:gdLst/>
              <a:ahLst/>
              <a:cxnLst/>
              <a:rect l="l" t="t" r="r" b="b"/>
              <a:pathLst>
                <a:path w="162560" h="581025">
                  <a:moveTo>
                    <a:pt x="0" y="0"/>
                  </a:moveTo>
                  <a:lnTo>
                    <a:pt x="162267" y="0"/>
                  </a:lnTo>
                  <a:lnTo>
                    <a:pt x="162267" y="580555"/>
                  </a:lnTo>
                  <a:lnTo>
                    <a:pt x="0" y="58055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7" name="object 117"/>
            <p:cNvSpPr/>
            <p:nvPr/>
          </p:nvSpPr>
          <p:spPr>
            <a:xfrm>
              <a:off x="4978971" y="4515129"/>
              <a:ext cx="229235" cy="58419"/>
            </a:xfrm>
            <a:custGeom>
              <a:avLst/>
              <a:gdLst/>
              <a:ahLst/>
              <a:cxnLst/>
              <a:rect l="l" t="t" r="r" b="b"/>
              <a:pathLst>
                <a:path w="229235"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8" name="object 118"/>
            <p:cNvSpPr/>
            <p:nvPr/>
          </p:nvSpPr>
          <p:spPr>
            <a:xfrm>
              <a:off x="4985118" y="4520857"/>
              <a:ext cx="217170" cy="48895"/>
            </a:xfrm>
            <a:custGeom>
              <a:avLst/>
              <a:gdLst/>
              <a:ahLst/>
              <a:cxnLst/>
              <a:rect l="l" t="t" r="r" b="b"/>
              <a:pathLst>
                <a:path w="217170"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9" name="object 119"/>
            <p:cNvSpPr/>
            <p:nvPr/>
          </p:nvSpPr>
          <p:spPr>
            <a:xfrm>
              <a:off x="4980660" y="451821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0" name="object 120"/>
            <p:cNvSpPr/>
            <p:nvPr/>
          </p:nvSpPr>
          <p:spPr>
            <a:xfrm>
              <a:off x="5229720" y="4515129"/>
              <a:ext cx="229235" cy="58419"/>
            </a:xfrm>
            <a:custGeom>
              <a:avLst/>
              <a:gdLst/>
              <a:ahLst/>
              <a:cxnLst/>
              <a:rect l="l" t="t" r="r" b="b"/>
              <a:pathLst>
                <a:path w="229235" h="58420">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1" name="object 121"/>
            <p:cNvSpPr/>
            <p:nvPr/>
          </p:nvSpPr>
          <p:spPr>
            <a:xfrm>
              <a:off x="5235879" y="4520857"/>
              <a:ext cx="217170" cy="48895"/>
            </a:xfrm>
            <a:custGeom>
              <a:avLst/>
              <a:gdLst/>
              <a:ahLst/>
              <a:cxnLst/>
              <a:rect l="l" t="t" r="r" b="b"/>
              <a:pathLst>
                <a:path w="217170"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2" name="object 122"/>
            <p:cNvSpPr/>
            <p:nvPr/>
          </p:nvSpPr>
          <p:spPr>
            <a:xfrm>
              <a:off x="5231409" y="451821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3" name="object 123"/>
            <p:cNvSpPr/>
            <p:nvPr/>
          </p:nvSpPr>
          <p:spPr>
            <a:xfrm>
              <a:off x="5480456" y="4515129"/>
              <a:ext cx="229235" cy="58419"/>
            </a:xfrm>
            <a:custGeom>
              <a:avLst/>
              <a:gdLst/>
              <a:ahLst/>
              <a:cxnLst/>
              <a:rect l="l" t="t" r="r" b="b"/>
              <a:pathLst>
                <a:path w="229235"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4" name="object 124"/>
            <p:cNvSpPr/>
            <p:nvPr/>
          </p:nvSpPr>
          <p:spPr>
            <a:xfrm>
              <a:off x="5486628" y="4520857"/>
              <a:ext cx="217170" cy="48895"/>
            </a:xfrm>
            <a:custGeom>
              <a:avLst/>
              <a:gdLst/>
              <a:ahLst/>
              <a:cxnLst/>
              <a:rect l="l" t="t" r="r" b="b"/>
              <a:pathLst>
                <a:path w="217170"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5" name="object 125"/>
            <p:cNvSpPr/>
            <p:nvPr/>
          </p:nvSpPr>
          <p:spPr>
            <a:xfrm>
              <a:off x="5482145" y="451821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6" name="object 126"/>
            <p:cNvSpPr/>
            <p:nvPr/>
          </p:nvSpPr>
          <p:spPr>
            <a:xfrm>
              <a:off x="5731205" y="4515129"/>
              <a:ext cx="229235" cy="58419"/>
            </a:xfrm>
            <a:custGeom>
              <a:avLst/>
              <a:gdLst/>
              <a:ahLst/>
              <a:cxnLst/>
              <a:rect l="l" t="t" r="r" b="b"/>
              <a:pathLst>
                <a:path w="229235" h="58420">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7" name="object 127"/>
            <p:cNvSpPr/>
            <p:nvPr/>
          </p:nvSpPr>
          <p:spPr>
            <a:xfrm>
              <a:off x="5737377" y="4520857"/>
              <a:ext cx="217170" cy="48895"/>
            </a:xfrm>
            <a:custGeom>
              <a:avLst/>
              <a:gdLst/>
              <a:ahLst/>
              <a:cxnLst/>
              <a:rect l="l" t="t" r="r" b="b"/>
              <a:pathLst>
                <a:path w="217170" h="48895">
                  <a:moveTo>
                    <a:pt x="0" y="0"/>
                  </a:moveTo>
                  <a:lnTo>
                    <a:pt x="216852" y="48437"/>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8" name="object 128"/>
            <p:cNvSpPr/>
            <p:nvPr/>
          </p:nvSpPr>
          <p:spPr>
            <a:xfrm>
              <a:off x="5732894" y="451821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9" name="object 129"/>
            <p:cNvSpPr/>
            <p:nvPr/>
          </p:nvSpPr>
          <p:spPr>
            <a:xfrm>
              <a:off x="5981941" y="4515129"/>
              <a:ext cx="229235" cy="58419"/>
            </a:xfrm>
            <a:custGeom>
              <a:avLst/>
              <a:gdLst/>
              <a:ahLst/>
              <a:cxnLst/>
              <a:rect l="l" t="t" r="r" b="b"/>
              <a:pathLst>
                <a:path w="229235"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0" name="object 130"/>
            <p:cNvSpPr/>
            <p:nvPr/>
          </p:nvSpPr>
          <p:spPr>
            <a:xfrm>
              <a:off x="5988113" y="4520857"/>
              <a:ext cx="217170" cy="48895"/>
            </a:xfrm>
            <a:custGeom>
              <a:avLst/>
              <a:gdLst/>
              <a:ahLst/>
              <a:cxnLst/>
              <a:rect l="l" t="t" r="r" b="b"/>
              <a:pathLst>
                <a:path w="217170"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1" name="object 131"/>
            <p:cNvSpPr/>
            <p:nvPr/>
          </p:nvSpPr>
          <p:spPr>
            <a:xfrm>
              <a:off x="5983630" y="451821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2" name="object 132"/>
            <p:cNvSpPr/>
            <p:nvPr/>
          </p:nvSpPr>
          <p:spPr>
            <a:xfrm>
              <a:off x="6129642" y="4584357"/>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3" name="object 133"/>
            <p:cNvSpPr/>
            <p:nvPr/>
          </p:nvSpPr>
          <p:spPr>
            <a:xfrm>
              <a:off x="6137554" y="4586732"/>
              <a:ext cx="68580" cy="331470"/>
            </a:xfrm>
            <a:custGeom>
              <a:avLst/>
              <a:gdLst/>
              <a:ahLst/>
              <a:cxnLst/>
              <a:rect l="l" t="t" r="r" b="b"/>
              <a:pathLst>
                <a:path w="68579" h="331470">
                  <a:moveTo>
                    <a:pt x="0" y="0"/>
                  </a:moveTo>
                  <a:lnTo>
                    <a:pt x="68084" y="33144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4" name="object 134"/>
            <p:cNvSpPr/>
            <p:nvPr/>
          </p:nvSpPr>
          <p:spPr>
            <a:xfrm>
              <a:off x="6134938" y="458804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5" name="object 135"/>
            <p:cNvSpPr/>
            <p:nvPr/>
          </p:nvSpPr>
          <p:spPr>
            <a:xfrm>
              <a:off x="6210731" y="4007916"/>
              <a:ext cx="135890" cy="912494"/>
            </a:xfrm>
            <a:custGeom>
              <a:avLst/>
              <a:gdLst/>
              <a:ahLst/>
              <a:cxnLst/>
              <a:rect l="l" t="t" r="r" b="b"/>
              <a:pathLst>
                <a:path w="135889" h="912495">
                  <a:moveTo>
                    <a:pt x="135788" y="0"/>
                  </a:moveTo>
                  <a:lnTo>
                    <a:pt x="135788" y="912215"/>
                  </a:lnTo>
                  <a:lnTo>
                    <a:pt x="0" y="912215"/>
                  </a:lnTo>
                  <a:lnTo>
                    <a:pt x="0" y="7810"/>
                  </a:lnTo>
                  <a:lnTo>
                    <a:pt x="135788"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6" name="object 136"/>
            <p:cNvSpPr/>
            <p:nvPr/>
          </p:nvSpPr>
          <p:spPr>
            <a:xfrm>
              <a:off x="5229745" y="5268874"/>
              <a:ext cx="162560" cy="134620"/>
            </a:xfrm>
            <a:custGeom>
              <a:avLst/>
              <a:gdLst/>
              <a:ahLst/>
              <a:cxnLst/>
              <a:rect l="l" t="t" r="r" b="b"/>
              <a:pathLst>
                <a:path w="162560" h="134620">
                  <a:moveTo>
                    <a:pt x="162267" y="0"/>
                  </a:moveTo>
                  <a:lnTo>
                    <a:pt x="0" y="0"/>
                  </a:lnTo>
                  <a:lnTo>
                    <a:pt x="0" y="134150"/>
                  </a:lnTo>
                  <a:lnTo>
                    <a:pt x="162267" y="134150"/>
                  </a:lnTo>
                  <a:lnTo>
                    <a:pt x="162267"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7" name="object 137"/>
            <p:cNvSpPr/>
            <p:nvPr/>
          </p:nvSpPr>
          <p:spPr>
            <a:xfrm>
              <a:off x="5229745" y="5268874"/>
              <a:ext cx="162560" cy="134620"/>
            </a:xfrm>
            <a:custGeom>
              <a:avLst/>
              <a:gdLst/>
              <a:ahLst/>
              <a:cxnLst/>
              <a:rect l="l" t="t" r="r" b="b"/>
              <a:pathLst>
                <a:path w="162560" h="134620">
                  <a:moveTo>
                    <a:pt x="0" y="0"/>
                  </a:moveTo>
                  <a:lnTo>
                    <a:pt x="162267" y="0"/>
                  </a:lnTo>
                  <a:lnTo>
                    <a:pt x="162267" y="134150"/>
                  </a:lnTo>
                  <a:lnTo>
                    <a:pt x="0" y="134150"/>
                  </a:lnTo>
                  <a:lnTo>
                    <a:pt x="0" y="0"/>
                  </a:lnTo>
                  <a:close/>
                </a:path>
              </a:pathLst>
            </a:custGeom>
            <a:ln w="1015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8" name="object 138"/>
            <p:cNvSpPr/>
            <p:nvPr/>
          </p:nvSpPr>
          <p:spPr>
            <a:xfrm>
              <a:off x="5928576" y="3993235"/>
              <a:ext cx="489584" cy="107950"/>
            </a:xfrm>
            <a:custGeom>
              <a:avLst/>
              <a:gdLst/>
              <a:ahLst/>
              <a:cxnLst/>
              <a:rect l="l" t="t" r="r" b="b"/>
              <a:pathLst>
                <a:path w="489585" h="107950">
                  <a:moveTo>
                    <a:pt x="489102" y="0"/>
                  </a:moveTo>
                  <a:lnTo>
                    <a:pt x="0" y="0"/>
                  </a:lnTo>
                  <a:lnTo>
                    <a:pt x="0" y="69850"/>
                  </a:lnTo>
                  <a:lnTo>
                    <a:pt x="263525" y="69850"/>
                  </a:lnTo>
                  <a:lnTo>
                    <a:pt x="288925" y="107950"/>
                  </a:lnTo>
                  <a:lnTo>
                    <a:pt x="323850" y="34925"/>
                  </a:lnTo>
                  <a:lnTo>
                    <a:pt x="374650" y="66675"/>
                  </a:lnTo>
                  <a:lnTo>
                    <a:pt x="489102" y="66675"/>
                  </a:lnTo>
                  <a:lnTo>
                    <a:pt x="489102"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9" name="object 139"/>
            <p:cNvSpPr/>
            <p:nvPr/>
          </p:nvSpPr>
          <p:spPr>
            <a:xfrm>
              <a:off x="5928576" y="4041482"/>
              <a:ext cx="489584" cy="75565"/>
            </a:xfrm>
            <a:custGeom>
              <a:avLst/>
              <a:gdLst/>
              <a:ahLst/>
              <a:cxnLst/>
              <a:rect l="l" t="t" r="r" b="b"/>
              <a:pathLst>
                <a:path w="489585" h="75564">
                  <a:moveTo>
                    <a:pt x="0" y="21602"/>
                  </a:moveTo>
                  <a:lnTo>
                    <a:pt x="263525" y="21602"/>
                  </a:lnTo>
                  <a:lnTo>
                    <a:pt x="300189" y="75298"/>
                  </a:lnTo>
                  <a:lnTo>
                    <a:pt x="345173" y="0"/>
                  </a:lnTo>
                  <a:lnTo>
                    <a:pt x="387350" y="18427"/>
                  </a:lnTo>
                  <a:lnTo>
                    <a:pt x="489102" y="18427"/>
                  </a:lnTo>
                </a:path>
                <a:path w="489585" h="75564">
                  <a:moveTo>
                    <a:pt x="0" y="21602"/>
                  </a:moveTo>
                  <a:lnTo>
                    <a:pt x="263525" y="21602"/>
                  </a:lnTo>
                  <a:lnTo>
                    <a:pt x="288925" y="59702"/>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0" name="object 140"/>
            <p:cNvSpPr/>
            <p:nvPr/>
          </p:nvSpPr>
          <p:spPr>
            <a:xfrm>
              <a:off x="5022507" y="5765368"/>
              <a:ext cx="574675" cy="107950"/>
            </a:xfrm>
            <a:custGeom>
              <a:avLst/>
              <a:gdLst/>
              <a:ahLst/>
              <a:cxnLst/>
              <a:rect l="l" t="t" r="r" b="b"/>
              <a:pathLst>
                <a:path w="574675" h="107950">
                  <a:moveTo>
                    <a:pt x="285750" y="0"/>
                  </a:moveTo>
                  <a:lnTo>
                    <a:pt x="250825" y="73025"/>
                  </a:lnTo>
                  <a:lnTo>
                    <a:pt x="200025" y="41275"/>
                  </a:lnTo>
                  <a:lnTo>
                    <a:pt x="0" y="41275"/>
                  </a:lnTo>
                  <a:lnTo>
                    <a:pt x="0" y="107950"/>
                  </a:lnTo>
                  <a:lnTo>
                    <a:pt x="574675" y="107950"/>
                  </a:lnTo>
                  <a:lnTo>
                    <a:pt x="574675" y="38100"/>
                  </a:lnTo>
                  <a:lnTo>
                    <a:pt x="311150" y="38100"/>
                  </a:lnTo>
                  <a:lnTo>
                    <a:pt x="28575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1" name="object 141"/>
            <p:cNvSpPr/>
            <p:nvPr/>
          </p:nvSpPr>
          <p:spPr>
            <a:xfrm>
              <a:off x="5022507" y="5765368"/>
              <a:ext cx="574675" cy="73025"/>
            </a:xfrm>
            <a:custGeom>
              <a:avLst/>
              <a:gdLst/>
              <a:ahLst/>
              <a:cxnLst/>
              <a:rect l="l" t="t" r="r" b="b"/>
              <a:pathLst>
                <a:path w="574675" h="73025">
                  <a:moveTo>
                    <a:pt x="574675" y="38100"/>
                  </a:moveTo>
                  <a:lnTo>
                    <a:pt x="311150" y="38100"/>
                  </a:lnTo>
                  <a:lnTo>
                    <a:pt x="285750" y="0"/>
                  </a:lnTo>
                  <a:lnTo>
                    <a:pt x="250825" y="73025"/>
                  </a:lnTo>
                  <a:lnTo>
                    <a:pt x="200025" y="41275"/>
                  </a:lnTo>
                  <a:lnTo>
                    <a:pt x="0" y="41275"/>
                  </a:lnTo>
                </a:path>
                <a:path w="574675" h="73025">
                  <a:moveTo>
                    <a:pt x="574675" y="38100"/>
                  </a:moveTo>
                  <a:lnTo>
                    <a:pt x="311150" y="38100"/>
                  </a:lnTo>
                  <a:lnTo>
                    <a:pt x="285750" y="0"/>
                  </a:lnTo>
                  <a:lnTo>
                    <a:pt x="250825" y="730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42" name="object 142"/>
          <p:cNvSpPr txBox="1"/>
          <p:nvPr/>
        </p:nvSpPr>
        <p:spPr>
          <a:xfrm>
            <a:off x="6417665" y="4124540"/>
            <a:ext cx="680085" cy="500137"/>
          </a:xfrm>
          <a:prstGeom prst="rect">
            <a:avLst/>
          </a:prstGeom>
        </p:spPr>
        <p:txBody>
          <a:bodyPr vert="horz" wrap="square" lIns="0" tIns="38100" rIns="0" bIns="0" rtlCol="0">
            <a:spAutoFit/>
          </a:bodyPr>
          <a:lstStyle/>
          <a:p>
            <a:pPr marR="5080" algn="l"/>
            <a:r>
              <a:rPr sz="1000" spc="-70" dirty="0">
                <a:solidFill>
                  <a:srgbClr val="231F20"/>
                </a:solidFill>
                <a:latin typeface="Times New Roman" panose="02020603050405020304" pitchFamily="18" charset="0"/>
                <a:cs typeface="Times New Roman" panose="02020603050405020304" pitchFamily="18" charset="0"/>
              </a:rPr>
              <a:t>Secure</a:t>
            </a:r>
            <a:r>
              <a:rPr sz="1000" spc="5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posts to</a:t>
            </a:r>
            <a:r>
              <a:rPr sz="1000" spc="-5"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beam</a:t>
            </a:r>
            <a:r>
              <a:rPr lang="en-US" sz="1000" spc="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with </a:t>
            </a:r>
            <a:r>
              <a:rPr sz="1000" spc="-55" dirty="0">
                <a:solidFill>
                  <a:srgbClr val="231F20"/>
                </a:solidFill>
                <a:latin typeface="Times New Roman" panose="02020603050405020304" pitchFamily="18" charset="0"/>
                <a:cs typeface="Times New Roman" panose="02020603050405020304" pitchFamily="18" charset="0"/>
              </a:rPr>
              <a:t>through</a:t>
            </a:r>
            <a:r>
              <a:rPr sz="1000" spc="-15"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bolts</a:t>
            </a:r>
            <a:endParaRPr sz="1000" dirty="0">
              <a:latin typeface="Times New Roman" panose="02020603050405020304" pitchFamily="18" charset="0"/>
              <a:cs typeface="Times New Roman" panose="02020603050405020304" pitchFamily="18" charset="0"/>
            </a:endParaRPr>
          </a:p>
        </p:txBody>
      </p:sp>
      <p:sp>
        <p:nvSpPr>
          <p:cNvPr id="143" name="object 143"/>
          <p:cNvSpPr txBox="1"/>
          <p:nvPr/>
        </p:nvSpPr>
        <p:spPr>
          <a:xfrm>
            <a:off x="5830284" y="5502109"/>
            <a:ext cx="1080135" cy="304800"/>
          </a:xfrm>
          <a:prstGeom prst="rect">
            <a:avLst/>
          </a:prstGeom>
        </p:spPr>
        <p:txBody>
          <a:bodyPr vert="horz" wrap="square" lIns="0" tIns="38100" rIns="0" bIns="0" rtlCol="0">
            <a:spAutoFit/>
          </a:bodyPr>
          <a:lstStyle/>
          <a:p>
            <a:pPr marR="508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Non-</a:t>
            </a:r>
            <a:r>
              <a:rPr sz="1000" spc="-50" dirty="0">
                <a:solidFill>
                  <a:srgbClr val="231F20"/>
                </a:solidFill>
                <a:latin typeface="Times New Roman" panose="02020603050405020304" pitchFamily="18" charset="0"/>
                <a:cs typeface="Times New Roman" panose="02020603050405020304" pitchFamily="18" charset="0"/>
              </a:rPr>
              <a:t>corrosive</a:t>
            </a:r>
            <a:r>
              <a:rPr sz="1000" spc="2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metal </a:t>
            </a:r>
            <a:r>
              <a:rPr sz="1000" spc="-55" dirty="0">
                <a:solidFill>
                  <a:srgbClr val="231F20"/>
                </a:solidFill>
                <a:latin typeface="Times New Roman" panose="02020603050405020304" pitchFamily="18" charset="0"/>
                <a:cs typeface="Times New Roman" panose="02020603050405020304" pitchFamily="18" charset="0"/>
              </a:rPr>
              <a:t>post/beam</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connector</a:t>
            </a:r>
            <a:endParaRPr sz="1000">
              <a:latin typeface="Times New Roman" panose="02020603050405020304" pitchFamily="18" charset="0"/>
              <a:cs typeface="Times New Roman" panose="02020603050405020304" pitchFamily="18" charset="0"/>
            </a:endParaRPr>
          </a:p>
        </p:txBody>
      </p:sp>
      <p:grpSp>
        <p:nvGrpSpPr>
          <p:cNvPr id="144" name="object 144"/>
          <p:cNvGrpSpPr/>
          <p:nvPr/>
        </p:nvGrpSpPr>
        <p:grpSpPr>
          <a:xfrm>
            <a:off x="923927" y="3986885"/>
            <a:ext cx="5789295" cy="1861185"/>
            <a:chOff x="923927" y="3986885"/>
            <a:chExt cx="5789295" cy="1861185"/>
          </a:xfrm>
        </p:grpSpPr>
        <p:sp>
          <p:nvSpPr>
            <p:cNvPr id="145" name="object 145"/>
            <p:cNvSpPr/>
            <p:nvPr/>
          </p:nvSpPr>
          <p:spPr>
            <a:xfrm>
              <a:off x="6411315" y="4737633"/>
              <a:ext cx="59690" cy="44450"/>
            </a:xfrm>
            <a:custGeom>
              <a:avLst/>
              <a:gdLst/>
              <a:ahLst/>
              <a:cxnLst/>
              <a:rect l="l" t="t" r="r" b="b"/>
              <a:pathLst>
                <a:path w="59689"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6" name="object 146"/>
            <p:cNvSpPr/>
            <p:nvPr/>
          </p:nvSpPr>
          <p:spPr>
            <a:xfrm>
              <a:off x="6455765" y="4575721"/>
              <a:ext cx="254000" cy="184150"/>
            </a:xfrm>
            <a:custGeom>
              <a:avLst/>
              <a:gdLst/>
              <a:ahLst/>
              <a:cxnLst/>
              <a:rect l="l" t="t" r="r" b="b"/>
              <a:pathLst>
                <a:path w="254000" h="184150">
                  <a:moveTo>
                    <a:pt x="254000" y="0"/>
                  </a:moveTo>
                  <a:lnTo>
                    <a:pt x="241994" y="68957"/>
                  </a:lnTo>
                  <a:lnTo>
                    <a:pt x="200818" y="127793"/>
                  </a:lnTo>
                  <a:lnTo>
                    <a:pt x="166873" y="150998"/>
                  </a:lnTo>
                  <a:lnTo>
                    <a:pt x="122733" y="168771"/>
                  </a:lnTo>
                  <a:lnTo>
                    <a:pt x="67431" y="180144"/>
                  </a:lnTo>
                  <a:lnTo>
                    <a:pt x="0" y="1841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7" name="object 147"/>
            <p:cNvSpPr/>
            <p:nvPr/>
          </p:nvSpPr>
          <p:spPr>
            <a:xfrm>
              <a:off x="5404954" y="5302072"/>
              <a:ext cx="60960" cy="44450"/>
            </a:xfrm>
            <a:custGeom>
              <a:avLst/>
              <a:gdLst/>
              <a:ahLst/>
              <a:cxnLst/>
              <a:rect l="l" t="t" r="r" b="b"/>
              <a:pathLst>
                <a:path w="60960" h="44450">
                  <a:moveTo>
                    <a:pt x="60667" y="0"/>
                  </a:moveTo>
                  <a:lnTo>
                    <a:pt x="0" y="18046"/>
                  </a:lnTo>
                  <a:lnTo>
                    <a:pt x="57569" y="44348"/>
                  </a:lnTo>
                  <a:lnTo>
                    <a:pt x="44335" y="21145"/>
                  </a:lnTo>
                  <a:lnTo>
                    <a:pt x="60667"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8" name="object 148"/>
            <p:cNvSpPr/>
            <p:nvPr/>
          </p:nvSpPr>
          <p:spPr>
            <a:xfrm>
              <a:off x="5449290" y="5323217"/>
              <a:ext cx="330200" cy="260350"/>
            </a:xfrm>
            <a:custGeom>
              <a:avLst/>
              <a:gdLst/>
              <a:ahLst/>
              <a:cxnLst/>
              <a:rect l="l" t="t" r="r" b="b"/>
              <a:pathLst>
                <a:path w="330200" h="260350">
                  <a:moveTo>
                    <a:pt x="330200" y="260350"/>
                  </a:moveTo>
                  <a:lnTo>
                    <a:pt x="291452" y="256464"/>
                  </a:lnTo>
                  <a:lnTo>
                    <a:pt x="236456" y="230525"/>
                  </a:lnTo>
                  <a:lnTo>
                    <a:pt x="202066" y="187257"/>
                  </a:lnTo>
                  <a:lnTo>
                    <a:pt x="177006" y="134937"/>
                  </a:lnTo>
                  <a:lnTo>
                    <a:pt x="164452" y="107968"/>
                  </a:lnTo>
                  <a:lnTo>
                    <a:pt x="132248" y="57585"/>
                  </a:lnTo>
                  <a:lnTo>
                    <a:pt x="81189" y="18837"/>
                  </a:lnTo>
                  <a:lnTo>
                    <a:pt x="45065" y="6412"/>
                  </a:ln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9" name="object 149"/>
            <p:cNvSpPr/>
            <p:nvPr/>
          </p:nvSpPr>
          <p:spPr>
            <a:xfrm>
              <a:off x="5310492" y="4926723"/>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0" name="object 150"/>
            <p:cNvSpPr/>
            <p:nvPr/>
          </p:nvSpPr>
          <p:spPr>
            <a:xfrm>
              <a:off x="5318404" y="4929098"/>
              <a:ext cx="68580" cy="331470"/>
            </a:xfrm>
            <a:custGeom>
              <a:avLst/>
              <a:gdLst/>
              <a:ahLst/>
              <a:cxnLst/>
              <a:rect l="l" t="t" r="r" b="b"/>
              <a:pathLst>
                <a:path w="68579" h="331470">
                  <a:moveTo>
                    <a:pt x="0" y="0"/>
                  </a:moveTo>
                  <a:lnTo>
                    <a:pt x="68084" y="33144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1" name="object 151"/>
            <p:cNvSpPr/>
            <p:nvPr/>
          </p:nvSpPr>
          <p:spPr>
            <a:xfrm>
              <a:off x="5315788" y="4930406"/>
              <a:ext cx="69215" cy="329565"/>
            </a:xfrm>
            <a:custGeom>
              <a:avLst/>
              <a:gdLst/>
              <a:ahLst/>
              <a:cxnLst/>
              <a:rect l="l" t="t" r="r" b="b"/>
              <a:pathLst>
                <a:path w="69214" h="329564">
                  <a:moveTo>
                    <a:pt x="68732" y="0"/>
                  </a:moveTo>
                  <a:lnTo>
                    <a:pt x="0" y="329463"/>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2" name="object 152"/>
            <p:cNvSpPr/>
            <p:nvPr/>
          </p:nvSpPr>
          <p:spPr>
            <a:xfrm>
              <a:off x="5227942" y="4926723"/>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3" name="object 153"/>
            <p:cNvSpPr/>
            <p:nvPr/>
          </p:nvSpPr>
          <p:spPr>
            <a:xfrm>
              <a:off x="5235854" y="4929098"/>
              <a:ext cx="68580" cy="331470"/>
            </a:xfrm>
            <a:custGeom>
              <a:avLst/>
              <a:gdLst/>
              <a:ahLst/>
              <a:cxnLst/>
              <a:rect l="l" t="t" r="r" b="b"/>
              <a:pathLst>
                <a:path w="68579" h="331470">
                  <a:moveTo>
                    <a:pt x="0" y="0"/>
                  </a:moveTo>
                  <a:lnTo>
                    <a:pt x="68084" y="33144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4" name="object 154"/>
            <p:cNvSpPr/>
            <p:nvPr/>
          </p:nvSpPr>
          <p:spPr>
            <a:xfrm>
              <a:off x="5233238" y="4930406"/>
              <a:ext cx="69215" cy="329565"/>
            </a:xfrm>
            <a:custGeom>
              <a:avLst/>
              <a:gdLst/>
              <a:ahLst/>
              <a:cxnLst/>
              <a:rect l="l" t="t" r="r" b="b"/>
              <a:pathLst>
                <a:path w="69214" h="329564">
                  <a:moveTo>
                    <a:pt x="68732" y="0"/>
                  </a:moveTo>
                  <a:lnTo>
                    <a:pt x="0" y="329463"/>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5" name="object 155"/>
            <p:cNvSpPr/>
            <p:nvPr/>
          </p:nvSpPr>
          <p:spPr>
            <a:xfrm>
              <a:off x="5308904" y="4584357"/>
              <a:ext cx="81280" cy="335915"/>
            </a:xfrm>
            <a:custGeom>
              <a:avLst/>
              <a:gdLst/>
              <a:ahLst/>
              <a:cxnLst/>
              <a:rect l="l" t="t" r="r" b="b"/>
              <a:pathLst>
                <a:path w="81279"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6" name="object 156"/>
            <p:cNvSpPr/>
            <p:nvPr/>
          </p:nvSpPr>
          <p:spPr>
            <a:xfrm>
              <a:off x="5316816" y="4586732"/>
              <a:ext cx="68580" cy="331470"/>
            </a:xfrm>
            <a:custGeom>
              <a:avLst/>
              <a:gdLst/>
              <a:ahLst/>
              <a:cxnLst/>
              <a:rect l="l" t="t" r="r" b="b"/>
              <a:pathLst>
                <a:path w="68579" h="331470">
                  <a:moveTo>
                    <a:pt x="0" y="0"/>
                  </a:moveTo>
                  <a:lnTo>
                    <a:pt x="68084" y="33144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57" name="object 157"/>
            <p:cNvSpPr/>
            <p:nvPr/>
          </p:nvSpPr>
          <p:spPr>
            <a:xfrm>
              <a:off x="5314200" y="458804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158" name="object 158"/>
            <p:cNvPicPr/>
            <p:nvPr/>
          </p:nvPicPr>
          <p:blipFill>
            <a:blip r:embed="rId2" cstate="print"/>
            <a:stretch>
              <a:fillRect/>
            </a:stretch>
          </p:blipFill>
          <p:spPr>
            <a:xfrm>
              <a:off x="4473829" y="4510049"/>
              <a:ext cx="490118" cy="68008"/>
            </a:xfrm>
            <a:prstGeom prst="rect">
              <a:avLst/>
            </a:prstGeom>
          </p:spPr>
        </p:pic>
        <p:sp>
          <p:nvSpPr>
            <p:cNvPr id="159" name="object 159"/>
            <p:cNvSpPr/>
            <p:nvPr/>
          </p:nvSpPr>
          <p:spPr>
            <a:xfrm>
              <a:off x="4465040" y="4458449"/>
              <a:ext cx="107950" cy="574675"/>
            </a:xfrm>
            <a:custGeom>
              <a:avLst/>
              <a:gdLst/>
              <a:ahLst/>
              <a:cxnLst/>
              <a:rect l="l" t="t" r="r" b="b"/>
              <a:pathLst>
                <a:path w="107950" h="574675">
                  <a:moveTo>
                    <a:pt x="66675" y="0"/>
                  </a:moveTo>
                  <a:lnTo>
                    <a:pt x="0" y="0"/>
                  </a:lnTo>
                  <a:lnTo>
                    <a:pt x="0" y="574675"/>
                  </a:lnTo>
                  <a:lnTo>
                    <a:pt x="69850" y="574675"/>
                  </a:lnTo>
                  <a:lnTo>
                    <a:pt x="69850" y="311150"/>
                  </a:lnTo>
                  <a:lnTo>
                    <a:pt x="107950" y="285750"/>
                  </a:lnTo>
                  <a:lnTo>
                    <a:pt x="34925" y="250825"/>
                  </a:lnTo>
                  <a:lnTo>
                    <a:pt x="66675" y="200025"/>
                  </a:lnTo>
                  <a:lnTo>
                    <a:pt x="66675"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0" name="object 160"/>
            <p:cNvSpPr/>
            <p:nvPr/>
          </p:nvSpPr>
          <p:spPr>
            <a:xfrm>
              <a:off x="4499965" y="4458449"/>
              <a:ext cx="73025" cy="574675"/>
            </a:xfrm>
            <a:custGeom>
              <a:avLst/>
              <a:gdLst/>
              <a:ahLst/>
              <a:cxnLst/>
              <a:rect l="l" t="t" r="r" b="b"/>
              <a:pathLst>
                <a:path w="73025" h="574675">
                  <a:moveTo>
                    <a:pt x="34925" y="574675"/>
                  </a:moveTo>
                  <a:lnTo>
                    <a:pt x="34925" y="311150"/>
                  </a:lnTo>
                  <a:lnTo>
                    <a:pt x="73025" y="285750"/>
                  </a:lnTo>
                  <a:lnTo>
                    <a:pt x="0" y="250825"/>
                  </a:lnTo>
                  <a:lnTo>
                    <a:pt x="31750" y="200025"/>
                  </a:lnTo>
                  <a:lnTo>
                    <a:pt x="31750" y="0"/>
                  </a:lnTo>
                </a:path>
                <a:path w="73025" h="574675">
                  <a:moveTo>
                    <a:pt x="34925" y="574675"/>
                  </a:moveTo>
                  <a:lnTo>
                    <a:pt x="34925" y="311150"/>
                  </a:lnTo>
                  <a:lnTo>
                    <a:pt x="73025" y="285750"/>
                  </a:lnTo>
                  <a:lnTo>
                    <a:pt x="0" y="2508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1" name="object 161"/>
            <p:cNvSpPr/>
            <p:nvPr/>
          </p:nvSpPr>
          <p:spPr>
            <a:xfrm>
              <a:off x="5401665" y="5123192"/>
              <a:ext cx="809625" cy="44450"/>
            </a:xfrm>
            <a:custGeom>
              <a:avLst/>
              <a:gdLst/>
              <a:ahLst/>
              <a:cxnLst/>
              <a:rect l="l" t="t" r="r" b="b"/>
              <a:pathLst>
                <a:path w="809625" h="44450">
                  <a:moveTo>
                    <a:pt x="59270" y="0"/>
                  </a:moveTo>
                  <a:lnTo>
                    <a:pt x="0" y="22225"/>
                  </a:lnTo>
                  <a:lnTo>
                    <a:pt x="59270" y="44450"/>
                  </a:lnTo>
                  <a:lnTo>
                    <a:pt x="44450" y="22225"/>
                  </a:lnTo>
                  <a:lnTo>
                    <a:pt x="59270" y="0"/>
                  </a:lnTo>
                  <a:close/>
                </a:path>
                <a:path w="809625" h="44450">
                  <a:moveTo>
                    <a:pt x="809574" y="22225"/>
                  </a:moveTo>
                  <a:lnTo>
                    <a:pt x="750303" y="0"/>
                  </a:lnTo>
                  <a:lnTo>
                    <a:pt x="765124" y="22225"/>
                  </a:lnTo>
                  <a:lnTo>
                    <a:pt x="750303" y="44450"/>
                  </a:lnTo>
                  <a:lnTo>
                    <a:pt x="809574"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2" name="object 162"/>
            <p:cNvSpPr/>
            <p:nvPr/>
          </p:nvSpPr>
          <p:spPr>
            <a:xfrm>
              <a:off x="5446115" y="5145417"/>
              <a:ext cx="720725" cy="0"/>
            </a:xfrm>
            <a:custGeom>
              <a:avLst/>
              <a:gdLst/>
              <a:ahLst/>
              <a:cxnLst/>
              <a:rect l="l" t="t" r="r" b="b"/>
              <a:pathLst>
                <a:path w="720725">
                  <a:moveTo>
                    <a:pt x="0" y="0"/>
                  </a:moveTo>
                  <a:lnTo>
                    <a:pt x="720674"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3" name="object 163"/>
            <p:cNvSpPr/>
            <p:nvPr/>
          </p:nvSpPr>
          <p:spPr>
            <a:xfrm>
              <a:off x="6217589" y="4939042"/>
              <a:ext cx="0" cy="311150"/>
            </a:xfrm>
            <a:custGeom>
              <a:avLst/>
              <a:gdLst/>
              <a:ahLst/>
              <a:cxnLst/>
              <a:rect l="l" t="t" r="r" b="b"/>
              <a:pathLst>
                <a:path h="311150">
                  <a:moveTo>
                    <a:pt x="0" y="0"/>
                  </a:moveTo>
                  <a:lnTo>
                    <a:pt x="0" y="3111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4" name="object 164"/>
            <p:cNvSpPr/>
            <p:nvPr/>
          </p:nvSpPr>
          <p:spPr>
            <a:xfrm>
              <a:off x="944794" y="4574819"/>
              <a:ext cx="1233805" cy="337185"/>
            </a:xfrm>
            <a:custGeom>
              <a:avLst/>
              <a:gdLst/>
              <a:ahLst/>
              <a:cxnLst/>
              <a:rect l="l" t="t" r="r" b="b"/>
              <a:pathLst>
                <a:path w="1233805" h="337185">
                  <a:moveTo>
                    <a:pt x="0" y="0"/>
                  </a:moveTo>
                  <a:lnTo>
                    <a:pt x="1233678" y="0"/>
                  </a:lnTo>
                  <a:lnTo>
                    <a:pt x="1233678" y="336867"/>
                  </a:lnTo>
                  <a:lnTo>
                    <a:pt x="0" y="336867"/>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5" name="object 165"/>
            <p:cNvSpPr/>
            <p:nvPr/>
          </p:nvSpPr>
          <p:spPr>
            <a:xfrm>
              <a:off x="2016645" y="5243474"/>
              <a:ext cx="162560" cy="593725"/>
            </a:xfrm>
            <a:custGeom>
              <a:avLst/>
              <a:gdLst/>
              <a:ahLst/>
              <a:cxnLst/>
              <a:rect l="l" t="t" r="r" b="b"/>
              <a:pathLst>
                <a:path w="162560" h="593725">
                  <a:moveTo>
                    <a:pt x="0" y="0"/>
                  </a:moveTo>
                  <a:lnTo>
                    <a:pt x="162267" y="0"/>
                  </a:lnTo>
                  <a:lnTo>
                    <a:pt x="162267" y="593255"/>
                  </a:lnTo>
                  <a:lnTo>
                    <a:pt x="0" y="59325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6" name="object 166"/>
            <p:cNvSpPr/>
            <p:nvPr/>
          </p:nvSpPr>
          <p:spPr>
            <a:xfrm>
              <a:off x="946725" y="4508779"/>
              <a:ext cx="229235" cy="58419"/>
            </a:xfrm>
            <a:custGeom>
              <a:avLst/>
              <a:gdLst/>
              <a:ahLst/>
              <a:cxnLst/>
              <a:rect l="l" t="t" r="r" b="b"/>
              <a:pathLst>
                <a:path w="229234"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7" name="object 167"/>
            <p:cNvSpPr/>
            <p:nvPr/>
          </p:nvSpPr>
          <p:spPr>
            <a:xfrm>
              <a:off x="952874" y="4514507"/>
              <a:ext cx="217170" cy="48895"/>
            </a:xfrm>
            <a:custGeom>
              <a:avLst/>
              <a:gdLst/>
              <a:ahLst/>
              <a:cxnLst/>
              <a:rect l="l" t="t" r="r" b="b"/>
              <a:pathLst>
                <a:path w="217169"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8" name="object 168"/>
            <p:cNvSpPr/>
            <p:nvPr/>
          </p:nvSpPr>
          <p:spPr>
            <a:xfrm>
              <a:off x="948408" y="4511865"/>
              <a:ext cx="224790" cy="52705"/>
            </a:xfrm>
            <a:custGeom>
              <a:avLst/>
              <a:gdLst/>
              <a:ahLst/>
              <a:cxnLst/>
              <a:rect l="l" t="t" r="r" b="b"/>
              <a:pathLst>
                <a:path w="224790"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9" name="object 169"/>
            <p:cNvSpPr/>
            <p:nvPr/>
          </p:nvSpPr>
          <p:spPr>
            <a:xfrm>
              <a:off x="1197474" y="4508779"/>
              <a:ext cx="229235" cy="58419"/>
            </a:xfrm>
            <a:custGeom>
              <a:avLst/>
              <a:gdLst/>
              <a:ahLst/>
              <a:cxnLst/>
              <a:rect l="l" t="t" r="r" b="b"/>
              <a:pathLst>
                <a:path w="229234" h="58420">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0" name="object 170"/>
            <p:cNvSpPr/>
            <p:nvPr/>
          </p:nvSpPr>
          <p:spPr>
            <a:xfrm>
              <a:off x="1203624" y="4514507"/>
              <a:ext cx="217170" cy="48895"/>
            </a:xfrm>
            <a:custGeom>
              <a:avLst/>
              <a:gdLst/>
              <a:ahLst/>
              <a:cxnLst/>
              <a:rect l="l" t="t" r="r" b="b"/>
              <a:pathLst>
                <a:path w="217169"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1" name="object 171"/>
            <p:cNvSpPr/>
            <p:nvPr/>
          </p:nvSpPr>
          <p:spPr>
            <a:xfrm>
              <a:off x="1199159" y="4511865"/>
              <a:ext cx="224790" cy="52705"/>
            </a:xfrm>
            <a:custGeom>
              <a:avLst/>
              <a:gdLst/>
              <a:ahLst/>
              <a:cxnLst/>
              <a:rect l="l" t="t" r="r" b="b"/>
              <a:pathLst>
                <a:path w="224790"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2" name="object 172"/>
            <p:cNvSpPr/>
            <p:nvPr/>
          </p:nvSpPr>
          <p:spPr>
            <a:xfrm>
              <a:off x="1448206" y="4508779"/>
              <a:ext cx="229235" cy="58419"/>
            </a:xfrm>
            <a:custGeom>
              <a:avLst/>
              <a:gdLst/>
              <a:ahLst/>
              <a:cxnLst/>
              <a:rect l="l" t="t" r="r" b="b"/>
              <a:pathLst>
                <a:path w="229235"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3" name="object 173"/>
            <p:cNvSpPr/>
            <p:nvPr/>
          </p:nvSpPr>
          <p:spPr>
            <a:xfrm>
              <a:off x="1454378" y="4514507"/>
              <a:ext cx="217170" cy="48895"/>
            </a:xfrm>
            <a:custGeom>
              <a:avLst/>
              <a:gdLst/>
              <a:ahLst/>
              <a:cxnLst/>
              <a:rect l="l" t="t" r="r" b="b"/>
              <a:pathLst>
                <a:path w="217169"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4" name="object 174"/>
            <p:cNvSpPr/>
            <p:nvPr/>
          </p:nvSpPr>
          <p:spPr>
            <a:xfrm>
              <a:off x="1449895" y="451186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5" name="object 175"/>
            <p:cNvSpPr/>
            <p:nvPr/>
          </p:nvSpPr>
          <p:spPr>
            <a:xfrm>
              <a:off x="1698955" y="4508779"/>
              <a:ext cx="229235" cy="58419"/>
            </a:xfrm>
            <a:custGeom>
              <a:avLst/>
              <a:gdLst/>
              <a:ahLst/>
              <a:cxnLst/>
              <a:rect l="l" t="t" r="r" b="b"/>
              <a:pathLst>
                <a:path w="229235" h="58420">
                  <a:moveTo>
                    <a:pt x="0" y="0"/>
                  </a:moveTo>
                  <a:lnTo>
                    <a:pt x="229209" y="0"/>
                  </a:lnTo>
                  <a:lnTo>
                    <a:pt x="229209"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6" name="object 176"/>
            <p:cNvSpPr/>
            <p:nvPr/>
          </p:nvSpPr>
          <p:spPr>
            <a:xfrm>
              <a:off x="1705127" y="4514507"/>
              <a:ext cx="217170" cy="48895"/>
            </a:xfrm>
            <a:custGeom>
              <a:avLst/>
              <a:gdLst/>
              <a:ahLst/>
              <a:cxnLst/>
              <a:rect l="l" t="t" r="r" b="b"/>
              <a:pathLst>
                <a:path w="217169" h="48895">
                  <a:moveTo>
                    <a:pt x="0" y="0"/>
                  </a:moveTo>
                  <a:lnTo>
                    <a:pt x="216852" y="48437"/>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7" name="object 177"/>
            <p:cNvSpPr/>
            <p:nvPr/>
          </p:nvSpPr>
          <p:spPr>
            <a:xfrm>
              <a:off x="1700644" y="451186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8" name="object 178"/>
            <p:cNvSpPr/>
            <p:nvPr/>
          </p:nvSpPr>
          <p:spPr>
            <a:xfrm>
              <a:off x="1949691" y="4508779"/>
              <a:ext cx="229235" cy="58419"/>
            </a:xfrm>
            <a:custGeom>
              <a:avLst/>
              <a:gdLst/>
              <a:ahLst/>
              <a:cxnLst/>
              <a:rect l="l" t="t" r="r" b="b"/>
              <a:pathLst>
                <a:path w="229235" h="58420">
                  <a:moveTo>
                    <a:pt x="0" y="0"/>
                  </a:moveTo>
                  <a:lnTo>
                    <a:pt x="229222" y="0"/>
                  </a:lnTo>
                  <a:lnTo>
                    <a:pt x="229222" y="57848"/>
                  </a:lnTo>
                  <a:lnTo>
                    <a:pt x="0" y="57848"/>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9" name="object 179"/>
            <p:cNvSpPr/>
            <p:nvPr/>
          </p:nvSpPr>
          <p:spPr>
            <a:xfrm>
              <a:off x="1955863" y="4514507"/>
              <a:ext cx="217170" cy="48895"/>
            </a:xfrm>
            <a:custGeom>
              <a:avLst/>
              <a:gdLst/>
              <a:ahLst/>
              <a:cxnLst/>
              <a:rect l="l" t="t" r="r" b="b"/>
              <a:pathLst>
                <a:path w="217169" h="48895">
                  <a:moveTo>
                    <a:pt x="0" y="0"/>
                  </a:moveTo>
                  <a:lnTo>
                    <a:pt x="216865" y="48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0" name="object 180"/>
            <p:cNvSpPr/>
            <p:nvPr/>
          </p:nvSpPr>
          <p:spPr>
            <a:xfrm>
              <a:off x="1951380" y="4511865"/>
              <a:ext cx="224790" cy="52705"/>
            </a:xfrm>
            <a:custGeom>
              <a:avLst/>
              <a:gdLst/>
              <a:ahLst/>
              <a:cxnLst/>
              <a:rect l="l" t="t" r="r" b="b"/>
              <a:pathLst>
                <a:path w="224789" h="52704">
                  <a:moveTo>
                    <a:pt x="224434" y="0"/>
                  </a:moveTo>
                  <a:lnTo>
                    <a:pt x="0" y="521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1" name="object 181"/>
            <p:cNvSpPr/>
            <p:nvPr/>
          </p:nvSpPr>
          <p:spPr>
            <a:xfrm>
              <a:off x="2097392" y="4578007"/>
              <a:ext cx="81280" cy="335915"/>
            </a:xfrm>
            <a:custGeom>
              <a:avLst/>
              <a:gdLst/>
              <a:ahLst/>
              <a:cxnLst/>
              <a:rect l="l" t="t" r="r" b="b"/>
              <a:pathLst>
                <a:path w="81280"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2" name="object 182"/>
            <p:cNvSpPr/>
            <p:nvPr/>
          </p:nvSpPr>
          <p:spPr>
            <a:xfrm>
              <a:off x="2105304" y="4580382"/>
              <a:ext cx="68580" cy="331470"/>
            </a:xfrm>
            <a:custGeom>
              <a:avLst/>
              <a:gdLst/>
              <a:ahLst/>
              <a:cxnLst/>
              <a:rect l="l" t="t" r="r" b="b"/>
              <a:pathLst>
                <a:path w="68580" h="331470">
                  <a:moveTo>
                    <a:pt x="0" y="0"/>
                  </a:moveTo>
                  <a:lnTo>
                    <a:pt x="68084" y="33144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3" name="object 183"/>
            <p:cNvSpPr/>
            <p:nvPr/>
          </p:nvSpPr>
          <p:spPr>
            <a:xfrm>
              <a:off x="2102688" y="458169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4" name="object 184"/>
            <p:cNvSpPr/>
            <p:nvPr/>
          </p:nvSpPr>
          <p:spPr>
            <a:xfrm>
              <a:off x="2178481" y="4001566"/>
              <a:ext cx="133985" cy="912494"/>
            </a:xfrm>
            <a:custGeom>
              <a:avLst/>
              <a:gdLst/>
              <a:ahLst/>
              <a:cxnLst/>
              <a:rect l="l" t="t" r="r" b="b"/>
              <a:pathLst>
                <a:path w="133985" h="912495">
                  <a:moveTo>
                    <a:pt x="133388" y="0"/>
                  </a:moveTo>
                  <a:lnTo>
                    <a:pt x="133388" y="912215"/>
                  </a:lnTo>
                  <a:lnTo>
                    <a:pt x="0" y="912215"/>
                  </a:lnTo>
                  <a:lnTo>
                    <a:pt x="0" y="7810"/>
                  </a:lnTo>
                  <a:lnTo>
                    <a:pt x="133388"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5" name="object 185"/>
            <p:cNvSpPr/>
            <p:nvPr/>
          </p:nvSpPr>
          <p:spPr>
            <a:xfrm>
              <a:off x="2016645" y="5243474"/>
              <a:ext cx="162560" cy="134620"/>
            </a:xfrm>
            <a:custGeom>
              <a:avLst/>
              <a:gdLst/>
              <a:ahLst/>
              <a:cxnLst/>
              <a:rect l="l" t="t" r="r" b="b"/>
              <a:pathLst>
                <a:path w="162560" h="134620">
                  <a:moveTo>
                    <a:pt x="162267" y="0"/>
                  </a:moveTo>
                  <a:lnTo>
                    <a:pt x="0" y="0"/>
                  </a:lnTo>
                  <a:lnTo>
                    <a:pt x="0" y="134150"/>
                  </a:lnTo>
                  <a:lnTo>
                    <a:pt x="162267" y="134150"/>
                  </a:lnTo>
                  <a:lnTo>
                    <a:pt x="162267" y="0"/>
                  </a:lnTo>
                  <a:close/>
                </a:path>
              </a:pathLst>
            </a:custGeom>
            <a:solidFill>
              <a:srgbClr val="EFEFF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6" name="object 186"/>
            <p:cNvSpPr/>
            <p:nvPr/>
          </p:nvSpPr>
          <p:spPr>
            <a:xfrm>
              <a:off x="2016645" y="5243474"/>
              <a:ext cx="162560" cy="134620"/>
            </a:xfrm>
            <a:custGeom>
              <a:avLst/>
              <a:gdLst/>
              <a:ahLst/>
              <a:cxnLst/>
              <a:rect l="l" t="t" r="r" b="b"/>
              <a:pathLst>
                <a:path w="162560" h="134620">
                  <a:moveTo>
                    <a:pt x="0" y="0"/>
                  </a:moveTo>
                  <a:lnTo>
                    <a:pt x="162267" y="0"/>
                  </a:lnTo>
                  <a:lnTo>
                    <a:pt x="162267" y="134150"/>
                  </a:lnTo>
                  <a:lnTo>
                    <a:pt x="0" y="134150"/>
                  </a:lnTo>
                  <a:lnTo>
                    <a:pt x="0" y="0"/>
                  </a:lnTo>
                  <a:close/>
                </a:path>
              </a:pathLst>
            </a:custGeom>
            <a:ln w="1015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7" name="object 187"/>
            <p:cNvSpPr/>
            <p:nvPr/>
          </p:nvSpPr>
          <p:spPr>
            <a:xfrm>
              <a:off x="923927" y="4452099"/>
              <a:ext cx="107950" cy="574675"/>
            </a:xfrm>
            <a:custGeom>
              <a:avLst/>
              <a:gdLst/>
              <a:ahLst/>
              <a:cxnLst/>
              <a:rect l="l" t="t" r="r" b="b"/>
              <a:pathLst>
                <a:path w="107950" h="574675">
                  <a:moveTo>
                    <a:pt x="66675" y="0"/>
                  </a:moveTo>
                  <a:lnTo>
                    <a:pt x="0" y="0"/>
                  </a:lnTo>
                  <a:lnTo>
                    <a:pt x="0" y="574675"/>
                  </a:lnTo>
                  <a:lnTo>
                    <a:pt x="69850" y="574675"/>
                  </a:lnTo>
                  <a:lnTo>
                    <a:pt x="69850" y="311150"/>
                  </a:lnTo>
                  <a:lnTo>
                    <a:pt x="107950" y="285750"/>
                  </a:lnTo>
                  <a:lnTo>
                    <a:pt x="34925" y="250825"/>
                  </a:lnTo>
                  <a:lnTo>
                    <a:pt x="66675" y="200025"/>
                  </a:lnTo>
                  <a:lnTo>
                    <a:pt x="66675"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8" name="object 188"/>
            <p:cNvSpPr/>
            <p:nvPr/>
          </p:nvSpPr>
          <p:spPr>
            <a:xfrm>
              <a:off x="958852" y="4452099"/>
              <a:ext cx="73025" cy="574675"/>
            </a:xfrm>
            <a:custGeom>
              <a:avLst/>
              <a:gdLst/>
              <a:ahLst/>
              <a:cxnLst/>
              <a:rect l="l" t="t" r="r" b="b"/>
              <a:pathLst>
                <a:path w="73025" h="574675">
                  <a:moveTo>
                    <a:pt x="34925" y="574675"/>
                  </a:moveTo>
                  <a:lnTo>
                    <a:pt x="34925" y="311150"/>
                  </a:lnTo>
                  <a:lnTo>
                    <a:pt x="73025" y="285750"/>
                  </a:lnTo>
                  <a:lnTo>
                    <a:pt x="0" y="250825"/>
                  </a:lnTo>
                  <a:lnTo>
                    <a:pt x="31750" y="200025"/>
                  </a:lnTo>
                  <a:lnTo>
                    <a:pt x="31750" y="0"/>
                  </a:lnTo>
                </a:path>
                <a:path w="73025" h="574675">
                  <a:moveTo>
                    <a:pt x="34925" y="574675"/>
                  </a:moveTo>
                  <a:lnTo>
                    <a:pt x="34925" y="311150"/>
                  </a:lnTo>
                  <a:lnTo>
                    <a:pt x="73025" y="285750"/>
                  </a:lnTo>
                  <a:lnTo>
                    <a:pt x="0" y="2508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89" name="object 189"/>
            <p:cNvSpPr/>
            <p:nvPr/>
          </p:nvSpPr>
          <p:spPr>
            <a:xfrm>
              <a:off x="1896325" y="3986885"/>
              <a:ext cx="650240" cy="107950"/>
            </a:xfrm>
            <a:custGeom>
              <a:avLst/>
              <a:gdLst/>
              <a:ahLst/>
              <a:cxnLst/>
              <a:rect l="l" t="t" r="r" b="b"/>
              <a:pathLst>
                <a:path w="650239" h="107950">
                  <a:moveTo>
                    <a:pt x="649820" y="0"/>
                  </a:moveTo>
                  <a:lnTo>
                    <a:pt x="75145" y="0"/>
                  </a:lnTo>
                  <a:lnTo>
                    <a:pt x="0" y="69850"/>
                  </a:lnTo>
                  <a:lnTo>
                    <a:pt x="263525" y="69850"/>
                  </a:lnTo>
                  <a:lnTo>
                    <a:pt x="288925" y="107950"/>
                  </a:lnTo>
                  <a:lnTo>
                    <a:pt x="398995" y="34925"/>
                  </a:lnTo>
                  <a:lnTo>
                    <a:pt x="374650" y="66675"/>
                  </a:lnTo>
                  <a:lnTo>
                    <a:pt x="574675" y="66675"/>
                  </a:lnTo>
                  <a:lnTo>
                    <a:pt x="64982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0" name="object 190"/>
            <p:cNvSpPr/>
            <p:nvPr/>
          </p:nvSpPr>
          <p:spPr>
            <a:xfrm>
              <a:off x="1896325" y="4021810"/>
              <a:ext cx="574675" cy="73025"/>
            </a:xfrm>
            <a:custGeom>
              <a:avLst/>
              <a:gdLst/>
              <a:ahLst/>
              <a:cxnLst/>
              <a:rect l="l" t="t" r="r" b="b"/>
              <a:pathLst>
                <a:path w="574675" h="73025">
                  <a:moveTo>
                    <a:pt x="0" y="34925"/>
                  </a:moveTo>
                  <a:lnTo>
                    <a:pt x="263525" y="34925"/>
                  </a:lnTo>
                  <a:lnTo>
                    <a:pt x="288925" y="73025"/>
                  </a:lnTo>
                  <a:lnTo>
                    <a:pt x="348856" y="0"/>
                  </a:lnTo>
                  <a:lnTo>
                    <a:pt x="374650" y="31750"/>
                  </a:lnTo>
                  <a:lnTo>
                    <a:pt x="574675" y="31750"/>
                  </a:lnTo>
                </a:path>
                <a:path w="574675" h="73025">
                  <a:moveTo>
                    <a:pt x="0" y="34925"/>
                  </a:moveTo>
                  <a:lnTo>
                    <a:pt x="263525" y="34925"/>
                  </a:lnTo>
                  <a:lnTo>
                    <a:pt x="288925" y="730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1" name="object 191"/>
            <p:cNvSpPr/>
            <p:nvPr/>
          </p:nvSpPr>
          <p:spPr>
            <a:xfrm>
              <a:off x="1809407" y="5739968"/>
              <a:ext cx="574675" cy="107950"/>
            </a:xfrm>
            <a:custGeom>
              <a:avLst/>
              <a:gdLst/>
              <a:ahLst/>
              <a:cxnLst/>
              <a:rect l="l" t="t" r="r" b="b"/>
              <a:pathLst>
                <a:path w="574675" h="107950">
                  <a:moveTo>
                    <a:pt x="285750" y="0"/>
                  </a:moveTo>
                  <a:lnTo>
                    <a:pt x="250825" y="73025"/>
                  </a:lnTo>
                  <a:lnTo>
                    <a:pt x="200025" y="41275"/>
                  </a:lnTo>
                  <a:lnTo>
                    <a:pt x="0" y="41275"/>
                  </a:lnTo>
                  <a:lnTo>
                    <a:pt x="0" y="107950"/>
                  </a:lnTo>
                  <a:lnTo>
                    <a:pt x="574675" y="107950"/>
                  </a:lnTo>
                  <a:lnTo>
                    <a:pt x="574675" y="38100"/>
                  </a:lnTo>
                  <a:lnTo>
                    <a:pt x="311150" y="38100"/>
                  </a:lnTo>
                  <a:lnTo>
                    <a:pt x="28575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2" name="object 192"/>
            <p:cNvSpPr/>
            <p:nvPr/>
          </p:nvSpPr>
          <p:spPr>
            <a:xfrm>
              <a:off x="1809407" y="5739968"/>
              <a:ext cx="574675" cy="73025"/>
            </a:xfrm>
            <a:custGeom>
              <a:avLst/>
              <a:gdLst/>
              <a:ahLst/>
              <a:cxnLst/>
              <a:rect l="l" t="t" r="r" b="b"/>
              <a:pathLst>
                <a:path w="574675" h="73025">
                  <a:moveTo>
                    <a:pt x="574675" y="38100"/>
                  </a:moveTo>
                  <a:lnTo>
                    <a:pt x="311150" y="38100"/>
                  </a:lnTo>
                  <a:lnTo>
                    <a:pt x="285750" y="0"/>
                  </a:lnTo>
                  <a:lnTo>
                    <a:pt x="250825" y="73025"/>
                  </a:lnTo>
                  <a:lnTo>
                    <a:pt x="200025" y="41275"/>
                  </a:lnTo>
                  <a:lnTo>
                    <a:pt x="0" y="41275"/>
                  </a:lnTo>
                </a:path>
                <a:path w="574675" h="73025">
                  <a:moveTo>
                    <a:pt x="574675" y="38100"/>
                  </a:moveTo>
                  <a:lnTo>
                    <a:pt x="311150" y="38100"/>
                  </a:lnTo>
                  <a:lnTo>
                    <a:pt x="285750" y="0"/>
                  </a:lnTo>
                  <a:lnTo>
                    <a:pt x="250825" y="73025"/>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93" name="object 193"/>
          <p:cNvSpPr txBox="1"/>
          <p:nvPr/>
        </p:nvSpPr>
        <p:spPr>
          <a:xfrm>
            <a:off x="2420340" y="4135602"/>
            <a:ext cx="1124585" cy="304800"/>
          </a:xfrm>
          <a:prstGeom prst="rect">
            <a:avLst/>
          </a:prstGeom>
        </p:spPr>
        <p:txBody>
          <a:bodyPr vert="horz" wrap="square" lIns="0" tIns="38100" rIns="0" bIns="0" rtlCol="0">
            <a:spAutoFit/>
          </a:bodyPr>
          <a:lstStyle/>
          <a:p>
            <a:pPr marR="508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Secure</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posts</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to</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beam with</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through</a:t>
            </a:r>
            <a:r>
              <a:rPr sz="1000" spc="-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bolts</a:t>
            </a:r>
            <a:endParaRPr sz="1000">
              <a:latin typeface="Times New Roman" panose="02020603050405020304" pitchFamily="18" charset="0"/>
              <a:cs typeface="Times New Roman" panose="02020603050405020304" pitchFamily="18" charset="0"/>
            </a:endParaRPr>
          </a:p>
        </p:txBody>
      </p:sp>
      <p:sp>
        <p:nvSpPr>
          <p:cNvPr id="194" name="object 194"/>
          <p:cNvSpPr txBox="1"/>
          <p:nvPr/>
        </p:nvSpPr>
        <p:spPr>
          <a:xfrm>
            <a:off x="2617162" y="5476722"/>
            <a:ext cx="1080135" cy="304800"/>
          </a:xfrm>
          <a:prstGeom prst="rect">
            <a:avLst/>
          </a:prstGeom>
        </p:spPr>
        <p:txBody>
          <a:bodyPr vert="horz" wrap="square" lIns="0" tIns="38100" rIns="0" bIns="0" rtlCol="0">
            <a:spAutoFit/>
          </a:bodyPr>
          <a:lstStyle/>
          <a:p>
            <a:pPr marR="508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Non-</a:t>
            </a:r>
            <a:r>
              <a:rPr sz="1000" spc="-50" dirty="0">
                <a:solidFill>
                  <a:srgbClr val="231F20"/>
                </a:solidFill>
                <a:latin typeface="Times New Roman" panose="02020603050405020304" pitchFamily="18" charset="0"/>
                <a:cs typeface="Times New Roman" panose="02020603050405020304" pitchFamily="18" charset="0"/>
              </a:rPr>
              <a:t>corrosive</a:t>
            </a:r>
            <a:r>
              <a:rPr sz="1000" spc="2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metal </a:t>
            </a:r>
            <a:r>
              <a:rPr sz="1000" spc="-55" dirty="0">
                <a:solidFill>
                  <a:srgbClr val="231F20"/>
                </a:solidFill>
                <a:latin typeface="Times New Roman" panose="02020603050405020304" pitchFamily="18" charset="0"/>
                <a:cs typeface="Times New Roman" panose="02020603050405020304" pitchFamily="18" charset="0"/>
              </a:rPr>
              <a:t>post/beam</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connector</a:t>
            </a:r>
            <a:endParaRPr sz="1000" dirty="0">
              <a:latin typeface="Times New Roman" panose="02020603050405020304" pitchFamily="18" charset="0"/>
              <a:cs typeface="Times New Roman" panose="02020603050405020304" pitchFamily="18" charset="0"/>
            </a:endParaRPr>
          </a:p>
        </p:txBody>
      </p:sp>
      <p:grpSp>
        <p:nvGrpSpPr>
          <p:cNvPr id="195" name="object 195"/>
          <p:cNvGrpSpPr/>
          <p:nvPr/>
        </p:nvGrpSpPr>
        <p:grpSpPr>
          <a:xfrm>
            <a:off x="2191854" y="4438522"/>
            <a:ext cx="485775" cy="1123315"/>
            <a:chOff x="2191854" y="4438522"/>
            <a:chExt cx="485775" cy="1123315"/>
          </a:xfrm>
        </p:grpSpPr>
        <p:sp>
          <p:nvSpPr>
            <p:cNvPr id="196" name="object 196"/>
            <p:cNvSpPr/>
            <p:nvPr/>
          </p:nvSpPr>
          <p:spPr>
            <a:xfrm>
              <a:off x="2375890" y="4730635"/>
              <a:ext cx="59690" cy="44450"/>
            </a:xfrm>
            <a:custGeom>
              <a:avLst/>
              <a:gdLst/>
              <a:ahLst/>
              <a:cxnLst/>
              <a:rect l="l" t="t" r="r" b="b"/>
              <a:pathLst>
                <a:path w="59689"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7" name="object 197"/>
            <p:cNvSpPr/>
            <p:nvPr/>
          </p:nvSpPr>
          <p:spPr>
            <a:xfrm>
              <a:off x="2420340" y="4441697"/>
              <a:ext cx="254000" cy="311150"/>
            </a:xfrm>
            <a:custGeom>
              <a:avLst/>
              <a:gdLst/>
              <a:ahLst/>
              <a:cxnLst/>
              <a:rect l="l" t="t" r="r" b="b"/>
              <a:pathLst>
                <a:path w="254000" h="311150">
                  <a:moveTo>
                    <a:pt x="254000" y="0"/>
                  </a:moveTo>
                  <a:lnTo>
                    <a:pt x="252202" y="45745"/>
                  </a:lnTo>
                  <a:lnTo>
                    <a:pt x="246481" y="90881"/>
                  </a:lnTo>
                  <a:lnTo>
                    <a:pt x="236340" y="134416"/>
                  </a:lnTo>
                  <a:lnTo>
                    <a:pt x="221284" y="175361"/>
                  </a:lnTo>
                  <a:lnTo>
                    <a:pt x="200818" y="212725"/>
                  </a:lnTo>
                  <a:lnTo>
                    <a:pt x="174447" y="245516"/>
                  </a:lnTo>
                  <a:lnTo>
                    <a:pt x="141674" y="272745"/>
                  </a:lnTo>
                  <a:lnTo>
                    <a:pt x="102006" y="293420"/>
                  </a:lnTo>
                  <a:lnTo>
                    <a:pt x="54946" y="306552"/>
                  </a:lnTo>
                  <a:lnTo>
                    <a:pt x="0" y="3111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8" name="object 198"/>
            <p:cNvSpPr/>
            <p:nvPr/>
          </p:nvSpPr>
          <p:spPr>
            <a:xfrm>
              <a:off x="2191854" y="5276672"/>
              <a:ext cx="60960" cy="44450"/>
            </a:xfrm>
            <a:custGeom>
              <a:avLst/>
              <a:gdLst/>
              <a:ahLst/>
              <a:cxnLst/>
              <a:rect l="l" t="t" r="r" b="b"/>
              <a:pathLst>
                <a:path w="60960" h="44450">
                  <a:moveTo>
                    <a:pt x="60680" y="0"/>
                  </a:moveTo>
                  <a:lnTo>
                    <a:pt x="0" y="18046"/>
                  </a:lnTo>
                  <a:lnTo>
                    <a:pt x="57569" y="44348"/>
                  </a:lnTo>
                  <a:lnTo>
                    <a:pt x="44335" y="21145"/>
                  </a:lnTo>
                  <a:lnTo>
                    <a:pt x="6068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99" name="object 199"/>
            <p:cNvSpPr/>
            <p:nvPr/>
          </p:nvSpPr>
          <p:spPr>
            <a:xfrm>
              <a:off x="2236190" y="5297817"/>
              <a:ext cx="330200" cy="260350"/>
            </a:xfrm>
            <a:custGeom>
              <a:avLst/>
              <a:gdLst/>
              <a:ahLst/>
              <a:cxnLst/>
              <a:rect l="l" t="t" r="r" b="b"/>
              <a:pathLst>
                <a:path w="330200" h="260350">
                  <a:moveTo>
                    <a:pt x="330200" y="260350"/>
                  </a:moveTo>
                  <a:lnTo>
                    <a:pt x="291452" y="256464"/>
                  </a:lnTo>
                  <a:lnTo>
                    <a:pt x="236456" y="230525"/>
                  </a:lnTo>
                  <a:lnTo>
                    <a:pt x="202066" y="187257"/>
                  </a:lnTo>
                  <a:lnTo>
                    <a:pt x="177006" y="134937"/>
                  </a:lnTo>
                  <a:lnTo>
                    <a:pt x="164452" y="107968"/>
                  </a:lnTo>
                  <a:lnTo>
                    <a:pt x="132248" y="57585"/>
                  </a:lnTo>
                  <a:lnTo>
                    <a:pt x="81189" y="18837"/>
                  </a:lnTo>
                  <a:lnTo>
                    <a:pt x="45065" y="6412"/>
                  </a:ln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00" name="object 200"/>
          <p:cNvSpPr txBox="1"/>
          <p:nvPr/>
        </p:nvSpPr>
        <p:spPr>
          <a:xfrm>
            <a:off x="4120235" y="4126064"/>
            <a:ext cx="1569720" cy="320040"/>
          </a:xfrm>
          <a:prstGeom prst="rect">
            <a:avLst/>
          </a:prstGeom>
        </p:spPr>
        <p:txBody>
          <a:bodyPr vert="horz" wrap="square" lIns="0" tIns="26034" rIns="0" bIns="0" rtlCol="0">
            <a:spAutoFit/>
          </a:bodyPr>
          <a:lstStyle/>
          <a:p>
            <a:pPr marR="5080" indent="31750">
              <a:lnSpc>
                <a:spcPts val="1120"/>
              </a:lnSpc>
              <a:spcBef>
                <a:spcPts val="204"/>
              </a:spcBef>
            </a:pPr>
            <a:r>
              <a:rPr sz="1000" spc="-55" dirty="0">
                <a:solidFill>
                  <a:schemeClr val="tx1"/>
                </a:solidFill>
                <a:latin typeface="Times New Roman" panose="02020603050405020304" pitchFamily="18" charset="0"/>
                <a:cs typeface="Times New Roman" panose="02020603050405020304" pitchFamily="18" charset="0"/>
              </a:rPr>
              <a:t>2x</a:t>
            </a:r>
            <a:r>
              <a:rPr sz="1000" spc="-30" dirty="0">
                <a:solidFill>
                  <a:schemeClr val="tx1"/>
                </a:solidFill>
                <a:latin typeface="Times New Roman" panose="02020603050405020304" pitchFamily="18" charset="0"/>
                <a:cs typeface="Times New Roman" panose="02020603050405020304" pitchFamily="18" charset="0"/>
              </a:rPr>
              <a:t> </a:t>
            </a:r>
            <a:r>
              <a:rPr sz="1000" spc="-45" dirty="0">
                <a:solidFill>
                  <a:schemeClr val="tx1"/>
                </a:solidFill>
                <a:latin typeface="Times New Roman" panose="02020603050405020304" pitchFamily="18" charset="0"/>
                <a:cs typeface="Times New Roman" panose="02020603050405020304" pitchFamily="18" charset="0"/>
              </a:rPr>
              <a:t>solid</a:t>
            </a:r>
            <a:r>
              <a:rPr sz="1000" spc="-30" dirty="0">
                <a:solidFill>
                  <a:schemeClr val="tx1"/>
                </a:solidFill>
                <a:latin typeface="Times New Roman" panose="02020603050405020304" pitchFamily="18" charset="0"/>
                <a:cs typeface="Times New Roman" panose="02020603050405020304" pitchFamily="18" charset="0"/>
              </a:rPr>
              <a:t> </a:t>
            </a:r>
            <a:r>
              <a:rPr sz="1000" spc="-50" dirty="0">
                <a:solidFill>
                  <a:schemeClr val="tx1"/>
                </a:solidFill>
                <a:latin typeface="Times New Roman" panose="02020603050405020304" pitchFamily="18" charset="0"/>
                <a:cs typeface="Times New Roman" panose="02020603050405020304" pitchFamily="18" charset="0"/>
              </a:rPr>
              <a:t>blocking</a:t>
            </a:r>
            <a:r>
              <a:rPr sz="1000" spc="-20" dirty="0">
                <a:solidFill>
                  <a:schemeClr val="tx1"/>
                </a:solidFill>
                <a:latin typeface="Times New Roman" panose="02020603050405020304" pitchFamily="18" charset="0"/>
                <a:cs typeface="Times New Roman" panose="02020603050405020304" pitchFamily="18" charset="0"/>
              </a:rPr>
              <a:t> </a:t>
            </a:r>
            <a:r>
              <a:rPr sz="1000" spc="-45" dirty="0">
                <a:solidFill>
                  <a:schemeClr val="tx1"/>
                </a:solidFill>
                <a:latin typeface="Times New Roman" panose="02020603050405020304" pitchFamily="18" charset="0"/>
                <a:cs typeface="Times New Roman" panose="02020603050405020304" pitchFamily="18" charset="0"/>
              </a:rPr>
              <a:t>shall</a:t>
            </a:r>
            <a:r>
              <a:rPr sz="1000" spc="-30" dirty="0">
                <a:solidFill>
                  <a:schemeClr val="tx1"/>
                </a:solidFill>
                <a:latin typeface="Times New Roman" panose="02020603050405020304" pitchFamily="18" charset="0"/>
                <a:cs typeface="Times New Roman" panose="02020603050405020304" pitchFamily="18" charset="0"/>
              </a:rPr>
              <a:t> </a:t>
            </a:r>
            <a:r>
              <a:rPr sz="1000" spc="-55" dirty="0">
                <a:solidFill>
                  <a:schemeClr val="tx1"/>
                </a:solidFill>
                <a:latin typeface="Times New Roman" panose="02020603050405020304" pitchFamily="18" charset="0"/>
                <a:cs typeface="Times New Roman" panose="02020603050405020304" pitchFamily="18" charset="0"/>
              </a:rPr>
              <a:t>be</a:t>
            </a:r>
            <a:r>
              <a:rPr sz="1000" spc="-25" dirty="0">
                <a:solidFill>
                  <a:schemeClr val="tx1"/>
                </a:solidFill>
                <a:latin typeface="Times New Roman" panose="02020603050405020304" pitchFamily="18" charset="0"/>
                <a:cs typeface="Times New Roman" panose="02020603050405020304" pitchFamily="18" charset="0"/>
              </a:rPr>
              <a:t> </a:t>
            </a:r>
            <a:r>
              <a:rPr sz="1000" spc="-35" dirty="0">
                <a:solidFill>
                  <a:schemeClr val="tx1"/>
                </a:solidFill>
                <a:latin typeface="Times New Roman" panose="02020603050405020304" pitchFamily="18" charset="0"/>
                <a:cs typeface="Times New Roman" panose="02020603050405020304" pitchFamily="18" charset="0"/>
              </a:rPr>
              <a:t>60% </a:t>
            </a:r>
            <a:r>
              <a:rPr sz="1000" spc="-45" dirty="0">
                <a:solidFill>
                  <a:schemeClr val="tx1"/>
                </a:solidFill>
                <a:latin typeface="Times New Roman" panose="02020603050405020304" pitchFamily="18" charset="0"/>
                <a:cs typeface="Times New Roman" panose="02020603050405020304" pitchFamily="18" charset="0"/>
              </a:rPr>
              <a:t>or</a:t>
            </a:r>
            <a:r>
              <a:rPr sz="1000" spc="-20" dirty="0">
                <a:solidFill>
                  <a:schemeClr val="tx1"/>
                </a:solidFill>
                <a:latin typeface="Times New Roman" panose="02020603050405020304" pitchFamily="18" charset="0"/>
                <a:cs typeface="Times New Roman" panose="02020603050405020304" pitchFamily="18" charset="0"/>
              </a:rPr>
              <a:t> </a:t>
            </a:r>
            <a:r>
              <a:rPr sz="1000" spc="-70" dirty="0">
                <a:solidFill>
                  <a:schemeClr val="tx1"/>
                </a:solidFill>
                <a:latin typeface="Times New Roman" panose="02020603050405020304" pitchFamily="18" charset="0"/>
                <a:cs typeface="Times New Roman" panose="02020603050405020304" pitchFamily="18" charset="0"/>
              </a:rPr>
              <a:t>more</a:t>
            </a:r>
            <a:r>
              <a:rPr sz="1000" spc="-15" dirty="0">
                <a:solidFill>
                  <a:schemeClr val="tx1"/>
                </a:solidFill>
                <a:latin typeface="Times New Roman" panose="02020603050405020304" pitchFamily="18" charset="0"/>
                <a:cs typeface="Times New Roman" panose="02020603050405020304" pitchFamily="18" charset="0"/>
              </a:rPr>
              <a:t> </a:t>
            </a:r>
            <a:r>
              <a:rPr sz="1000" spc="-50" dirty="0">
                <a:solidFill>
                  <a:schemeClr val="tx1"/>
                </a:solidFill>
                <a:latin typeface="Times New Roman" panose="02020603050405020304" pitchFamily="18" charset="0"/>
                <a:cs typeface="Times New Roman" panose="02020603050405020304" pitchFamily="18" charset="0"/>
              </a:rPr>
              <a:t>of</a:t>
            </a:r>
            <a:r>
              <a:rPr sz="1000" spc="-15" dirty="0">
                <a:solidFill>
                  <a:schemeClr val="tx1"/>
                </a:solidFill>
                <a:latin typeface="Times New Roman" panose="02020603050405020304" pitchFamily="18" charset="0"/>
                <a:cs typeface="Times New Roman" panose="02020603050405020304" pitchFamily="18" charset="0"/>
              </a:rPr>
              <a:t> </a:t>
            </a:r>
            <a:r>
              <a:rPr sz="1000" spc="-35" dirty="0">
                <a:solidFill>
                  <a:schemeClr val="tx1"/>
                </a:solidFill>
                <a:latin typeface="Times New Roman" panose="02020603050405020304" pitchFamily="18" charset="0"/>
                <a:cs typeface="Times New Roman" panose="02020603050405020304" pitchFamily="18" charset="0"/>
              </a:rPr>
              <a:t>joist</a:t>
            </a:r>
            <a:r>
              <a:rPr sz="1000" spc="-20" dirty="0">
                <a:solidFill>
                  <a:schemeClr val="tx1"/>
                </a:solidFill>
                <a:latin typeface="Times New Roman" panose="02020603050405020304" pitchFamily="18" charset="0"/>
                <a:cs typeface="Times New Roman" panose="02020603050405020304" pitchFamily="18" charset="0"/>
              </a:rPr>
              <a:t> </a:t>
            </a:r>
            <a:r>
              <a:rPr sz="1000" spc="-10" dirty="0">
                <a:solidFill>
                  <a:schemeClr val="tx1"/>
                </a:solidFill>
                <a:latin typeface="Times New Roman" panose="02020603050405020304" pitchFamily="18" charset="0"/>
                <a:cs typeface="Times New Roman" panose="02020603050405020304" pitchFamily="18" charset="0"/>
              </a:rPr>
              <a:t>depth</a:t>
            </a:r>
            <a:endParaRPr sz="1000" dirty="0">
              <a:solidFill>
                <a:schemeClr val="tx1"/>
              </a:solidFill>
              <a:latin typeface="Times New Roman" panose="02020603050405020304" pitchFamily="18" charset="0"/>
              <a:cs typeface="Times New Roman" panose="02020603050405020304" pitchFamily="18" charset="0"/>
            </a:endParaRPr>
          </a:p>
        </p:txBody>
      </p:sp>
      <p:grpSp>
        <p:nvGrpSpPr>
          <p:cNvPr id="201" name="object 201"/>
          <p:cNvGrpSpPr/>
          <p:nvPr/>
        </p:nvGrpSpPr>
        <p:grpSpPr>
          <a:xfrm>
            <a:off x="2009762" y="4227842"/>
            <a:ext cx="3857625" cy="3965575"/>
            <a:chOff x="2009762" y="4227842"/>
            <a:chExt cx="3857625" cy="3965575"/>
          </a:xfrm>
        </p:grpSpPr>
        <p:sp>
          <p:nvSpPr>
            <p:cNvPr id="202" name="object 202"/>
            <p:cNvSpPr/>
            <p:nvPr/>
          </p:nvSpPr>
          <p:spPr>
            <a:xfrm>
              <a:off x="5417540" y="4742192"/>
              <a:ext cx="59690" cy="44450"/>
            </a:xfrm>
            <a:custGeom>
              <a:avLst/>
              <a:gdLst/>
              <a:ahLst/>
              <a:cxnLst/>
              <a:rect l="l" t="t" r="r" b="b"/>
              <a:pathLst>
                <a:path w="59689"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3" name="object 203"/>
            <p:cNvSpPr/>
            <p:nvPr/>
          </p:nvSpPr>
          <p:spPr>
            <a:xfrm>
              <a:off x="5461990" y="4231017"/>
              <a:ext cx="401955" cy="533400"/>
            </a:xfrm>
            <a:custGeom>
              <a:avLst/>
              <a:gdLst/>
              <a:ahLst/>
              <a:cxnLst/>
              <a:rect l="l" t="t" r="r" b="b"/>
              <a:pathLst>
                <a:path w="401954" h="533400">
                  <a:moveTo>
                    <a:pt x="209550" y="0"/>
                  </a:moveTo>
                  <a:lnTo>
                    <a:pt x="262416" y="8983"/>
                  </a:lnTo>
                  <a:lnTo>
                    <a:pt x="308745" y="33989"/>
                  </a:lnTo>
                  <a:lnTo>
                    <a:pt x="347183" y="72107"/>
                  </a:lnTo>
                  <a:lnTo>
                    <a:pt x="376378" y="120421"/>
                  </a:lnTo>
                  <a:lnTo>
                    <a:pt x="394977" y="176019"/>
                  </a:lnTo>
                  <a:lnTo>
                    <a:pt x="401628" y="235987"/>
                  </a:lnTo>
                  <a:lnTo>
                    <a:pt x="400050" y="266700"/>
                  </a:lnTo>
                  <a:lnTo>
                    <a:pt x="386241" y="327760"/>
                  </a:lnTo>
                  <a:lnTo>
                    <a:pt x="357102" y="385907"/>
                  </a:lnTo>
                  <a:lnTo>
                    <a:pt x="311281" y="438228"/>
                  </a:lnTo>
                  <a:lnTo>
                    <a:pt x="247424" y="481808"/>
                  </a:lnTo>
                  <a:lnTo>
                    <a:pt x="208310" y="499410"/>
                  </a:lnTo>
                  <a:lnTo>
                    <a:pt x="164179" y="513734"/>
                  </a:lnTo>
                  <a:lnTo>
                    <a:pt x="114863" y="524416"/>
                  </a:lnTo>
                  <a:lnTo>
                    <a:pt x="60193" y="531093"/>
                  </a:lnTo>
                  <a:lnTo>
                    <a:pt x="0" y="5334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4" name="object 204"/>
            <p:cNvSpPr/>
            <p:nvPr/>
          </p:nvSpPr>
          <p:spPr>
            <a:xfrm>
              <a:off x="2097392" y="4908207"/>
              <a:ext cx="81280" cy="335915"/>
            </a:xfrm>
            <a:custGeom>
              <a:avLst/>
              <a:gdLst/>
              <a:ahLst/>
              <a:cxnLst/>
              <a:rect l="l" t="t" r="r" b="b"/>
              <a:pathLst>
                <a:path w="81280"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5" name="object 205"/>
            <p:cNvSpPr/>
            <p:nvPr/>
          </p:nvSpPr>
          <p:spPr>
            <a:xfrm>
              <a:off x="2105304" y="4910581"/>
              <a:ext cx="68580" cy="331470"/>
            </a:xfrm>
            <a:custGeom>
              <a:avLst/>
              <a:gdLst/>
              <a:ahLst/>
              <a:cxnLst/>
              <a:rect l="l" t="t" r="r" b="b"/>
              <a:pathLst>
                <a:path w="68580" h="331470">
                  <a:moveTo>
                    <a:pt x="0" y="0"/>
                  </a:moveTo>
                  <a:lnTo>
                    <a:pt x="68084" y="331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6" name="object 206"/>
            <p:cNvSpPr/>
            <p:nvPr/>
          </p:nvSpPr>
          <p:spPr>
            <a:xfrm>
              <a:off x="2102688" y="491189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7" name="object 207"/>
            <p:cNvSpPr/>
            <p:nvPr/>
          </p:nvSpPr>
          <p:spPr>
            <a:xfrm>
              <a:off x="2014842" y="4908207"/>
              <a:ext cx="81280" cy="335915"/>
            </a:xfrm>
            <a:custGeom>
              <a:avLst/>
              <a:gdLst/>
              <a:ahLst/>
              <a:cxnLst/>
              <a:rect l="l" t="t" r="r" b="b"/>
              <a:pathLst>
                <a:path w="81280" h="335914">
                  <a:moveTo>
                    <a:pt x="0" y="0"/>
                  </a:moveTo>
                  <a:lnTo>
                    <a:pt x="81076" y="0"/>
                  </a:lnTo>
                  <a:lnTo>
                    <a:pt x="81076" y="335775"/>
                  </a:lnTo>
                  <a:lnTo>
                    <a:pt x="0" y="3357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8" name="object 208"/>
            <p:cNvSpPr/>
            <p:nvPr/>
          </p:nvSpPr>
          <p:spPr>
            <a:xfrm>
              <a:off x="2022754" y="4910581"/>
              <a:ext cx="68580" cy="331470"/>
            </a:xfrm>
            <a:custGeom>
              <a:avLst/>
              <a:gdLst/>
              <a:ahLst/>
              <a:cxnLst/>
              <a:rect l="l" t="t" r="r" b="b"/>
              <a:pathLst>
                <a:path w="68580" h="331470">
                  <a:moveTo>
                    <a:pt x="0" y="0"/>
                  </a:moveTo>
                  <a:lnTo>
                    <a:pt x="68084" y="331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9" name="object 209"/>
            <p:cNvSpPr/>
            <p:nvPr/>
          </p:nvSpPr>
          <p:spPr>
            <a:xfrm>
              <a:off x="2020138" y="4911890"/>
              <a:ext cx="69215" cy="329565"/>
            </a:xfrm>
            <a:custGeom>
              <a:avLst/>
              <a:gdLst/>
              <a:ahLst/>
              <a:cxnLst/>
              <a:rect l="l" t="t" r="r" b="b"/>
              <a:pathLst>
                <a:path w="69214" h="329564">
                  <a:moveTo>
                    <a:pt x="68732" y="0"/>
                  </a:moveTo>
                  <a:lnTo>
                    <a:pt x="0" y="329476"/>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0" name="object 210"/>
            <p:cNvSpPr/>
            <p:nvPr/>
          </p:nvSpPr>
          <p:spPr>
            <a:xfrm>
              <a:off x="3307511" y="6379654"/>
              <a:ext cx="574675" cy="107950"/>
            </a:xfrm>
            <a:custGeom>
              <a:avLst/>
              <a:gdLst/>
              <a:ahLst/>
              <a:cxnLst/>
              <a:rect l="l" t="t" r="r" b="b"/>
              <a:pathLst>
                <a:path w="574675" h="107950">
                  <a:moveTo>
                    <a:pt x="574675" y="0"/>
                  </a:moveTo>
                  <a:lnTo>
                    <a:pt x="0" y="0"/>
                  </a:lnTo>
                  <a:lnTo>
                    <a:pt x="0" y="69850"/>
                  </a:lnTo>
                  <a:lnTo>
                    <a:pt x="263525" y="69850"/>
                  </a:lnTo>
                  <a:lnTo>
                    <a:pt x="288925" y="107950"/>
                  </a:lnTo>
                  <a:lnTo>
                    <a:pt x="323850" y="34925"/>
                  </a:lnTo>
                  <a:lnTo>
                    <a:pt x="374650" y="66675"/>
                  </a:lnTo>
                  <a:lnTo>
                    <a:pt x="574675" y="66675"/>
                  </a:lnTo>
                  <a:lnTo>
                    <a:pt x="574675"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1" name="object 211"/>
            <p:cNvSpPr/>
            <p:nvPr/>
          </p:nvSpPr>
          <p:spPr>
            <a:xfrm>
              <a:off x="3307511" y="6414579"/>
              <a:ext cx="574675" cy="73025"/>
            </a:xfrm>
            <a:custGeom>
              <a:avLst/>
              <a:gdLst/>
              <a:ahLst/>
              <a:cxnLst/>
              <a:rect l="l" t="t" r="r" b="b"/>
              <a:pathLst>
                <a:path w="574675" h="73025">
                  <a:moveTo>
                    <a:pt x="0" y="34925"/>
                  </a:moveTo>
                  <a:lnTo>
                    <a:pt x="263525" y="34925"/>
                  </a:lnTo>
                  <a:lnTo>
                    <a:pt x="288925" y="73025"/>
                  </a:lnTo>
                  <a:lnTo>
                    <a:pt x="323850" y="0"/>
                  </a:lnTo>
                  <a:lnTo>
                    <a:pt x="374650" y="31750"/>
                  </a:lnTo>
                  <a:lnTo>
                    <a:pt x="574675" y="31750"/>
                  </a:lnTo>
                </a:path>
                <a:path w="574675" h="73025">
                  <a:moveTo>
                    <a:pt x="0" y="34925"/>
                  </a:moveTo>
                  <a:lnTo>
                    <a:pt x="263525" y="34925"/>
                  </a:lnTo>
                  <a:lnTo>
                    <a:pt x="288925" y="73025"/>
                  </a:lnTo>
                  <a:lnTo>
                    <a:pt x="32385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2" name="object 212"/>
            <p:cNvSpPr/>
            <p:nvPr/>
          </p:nvSpPr>
          <p:spPr>
            <a:xfrm>
              <a:off x="3842740" y="6878967"/>
              <a:ext cx="279400" cy="0"/>
            </a:xfrm>
            <a:custGeom>
              <a:avLst/>
              <a:gdLst/>
              <a:ahLst/>
              <a:cxnLst/>
              <a:rect l="l" t="t" r="r" b="b"/>
              <a:pathLst>
                <a:path w="279400">
                  <a:moveTo>
                    <a:pt x="0" y="0"/>
                  </a:moveTo>
                  <a:lnTo>
                    <a:pt x="27940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3" name="object 213"/>
            <p:cNvSpPr/>
            <p:nvPr/>
          </p:nvSpPr>
          <p:spPr>
            <a:xfrm>
              <a:off x="3947515" y="6885317"/>
              <a:ext cx="44450" cy="250825"/>
            </a:xfrm>
            <a:custGeom>
              <a:avLst/>
              <a:gdLst/>
              <a:ahLst/>
              <a:cxnLst/>
              <a:rect l="l" t="t" r="r" b="b"/>
              <a:pathLst>
                <a:path w="44450" h="250825">
                  <a:moveTo>
                    <a:pt x="44450" y="191554"/>
                  </a:moveTo>
                  <a:lnTo>
                    <a:pt x="22225" y="206375"/>
                  </a:lnTo>
                  <a:lnTo>
                    <a:pt x="0" y="191554"/>
                  </a:lnTo>
                  <a:lnTo>
                    <a:pt x="22225" y="250825"/>
                  </a:lnTo>
                  <a:lnTo>
                    <a:pt x="44450" y="191554"/>
                  </a:lnTo>
                  <a:close/>
                </a:path>
                <a:path w="44450" h="250825">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4" name="object 214"/>
            <p:cNvSpPr/>
            <p:nvPr/>
          </p:nvSpPr>
          <p:spPr>
            <a:xfrm>
              <a:off x="3969740" y="6929767"/>
              <a:ext cx="0" cy="161925"/>
            </a:xfrm>
            <a:custGeom>
              <a:avLst/>
              <a:gdLst/>
              <a:ahLst/>
              <a:cxnLst/>
              <a:rect l="l" t="t" r="r" b="b"/>
              <a:pathLst>
                <a:path h="161925">
                  <a:moveTo>
                    <a:pt x="0" y="0"/>
                  </a:moveTo>
                  <a:lnTo>
                    <a:pt x="0" y="16192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5" name="object 215"/>
            <p:cNvSpPr/>
            <p:nvPr/>
          </p:nvSpPr>
          <p:spPr>
            <a:xfrm>
              <a:off x="3307511" y="8082292"/>
              <a:ext cx="574675" cy="107950"/>
            </a:xfrm>
            <a:custGeom>
              <a:avLst/>
              <a:gdLst/>
              <a:ahLst/>
              <a:cxnLst/>
              <a:rect l="l" t="t" r="r" b="b"/>
              <a:pathLst>
                <a:path w="574675" h="107950">
                  <a:moveTo>
                    <a:pt x="574675" y="0"/>
                  </a:moveTo>
                  <a:lnTo>
                    <a:pt x="0" y="0"/>
                  </a:lnTo>
                  <a:lnTo>
                    <a:pt x="0" y="69849"/>
                  </a:lnTo>
                  <a:lnTo>
                    <a:pt x="263525" y="69849"/>
                  </a:lnTo>
                  <a:lnTo>
                    <a:pt x="288925" y="107949"/>
                  </a:lnTo>
                  <a:lnTo>
                    <a:pt x="323850" y="34924"/>
                  </a:lnTo>
                  <a:lnTo>
                    <a:pt x="374650" y="66674"/>
                  </a:lnTo>
                  <a:lnTo>
                    <a:pt x="574675" y="66674"/>
                  </a:lnTo>
                  <a:lnTo>
                    <a:pt x="574675"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6" name="object 216"/>
            <p:cNvSpPr/>
            <p:nvPr/>
          </p:nvSpPr>
          <p:spPr>
            <a:xfrm>
              <a:off x="3307511" y="8117217"/>
              <a:ext cx="574675" cy="73025"/>
            </a:xfrm>
            <a:custGeom>
              <a:avLst/>
              <a:gdLst/>
              <a:ahLst/>
              <a:cxnLst/>
              <a:rect l="l" t="t" r="r" b="b"/>
              <a:pathLst>
                <a:path w="574675" h="73025">
                  <a:moveTo>
                    <a:pt x="0" y="34924"/>
                  </a:moveTo>
                  <a:lnTo>
                    <a:pt x="263525" y="34924"/>
                  </a:lnTo>
                  <a:lnTo>
                    <a:pt x="288925" y="73024"/>
                  </a:lnTo>
                  <a:lnTo>
                    <a:pt x="323850" y="0"/>
                  </a:lnTo>
                  <a:lnTo>
                    <a:pt x="374650" y="31749"/>
                  </a:lnTo>
                  <a:lnTo>
                    <a:pt x="574675" y="31749"/>
                  </a:lnTo>
                </a:path>
                <a:path w="574675" h="73025">
                  <a:moveTo>
                    <a:pt x="0" y="34924"/>
                  </a:moveTo>
                  <a:lnTo>
                    <a:pt x="263525" y="34924"/>
                  </a:lnTo>
                  <a:lnTo>
                    <a:pt x="288925" y="73024"/>
                  </a:lnTo>
                  <a:lnTo>
                    <a:pt x="32385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7" name="object 217"/>
            <p:cNvSpPr/>
            <p:nvPr/>
          </p:nvSpPr>
          <p:spPr>
            <a:xfrm>
              <a:off x="3317036" y="7980692"/>
              <a:ext cx="574675" cy="107950"/>
            </a:xfrm>
            <a:custGeom>
              <a:avLst/>
              <a:gdLst/>
              <a:ahLst/>
              <a:cxnLst/>
              <a:rect l="l" t="t" r="r" b="b"/>
              <a:pathLst>
                <a:path w="574675" h="107950">
                  <a:moveTo>
                    <a:pt x="285750" y="0"/>
                  </a:moveTo>
                  <a:lnTo>
                    <a:pt x="250825" y="73024"/>
                  </a:lnTo>
                  <a:lnTo>
                    <a:pt x="200025" y="41274"/>
                  </a:lnTo>
                  <a:lnTo>
                    <a:pt x="0" y="41274"/>
                  </a:lnTo>
                  <a:lnTo>
                    <a:pt x="0" y="107949"/>
                  </a:lnTo>
                  <a:lnTo>
                    <a:pt x="574675" y="107949"/>
                  </a:lnTo>
                  <a:lnTo>
                    <a:pt x="574675" y="38099"/>
                  </a:lnTo>
                  <a:lnTo>
                    <a:pt x="311150" y="38099"/>
                  </a:lnTo>
                  <a:lnTo>
                    <a:pt x="28575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8" name="object 218"/>
            <p:cNvSpPr/>
            <p:nvPr/>
          </p:nvSpPr>
          <p:spPr>
            <a:xfrm>
              <a:off x="3317036" y="7980692"/>
              <a:ext cx="574675" cy="73025"/>
            </a:xfrm>
            <a:custGeom>
              <a:avLst/>
              <a:gdLst/>
              <a:ahLst/>
              <a:cxnLst/>
              <a:rect l="l" t="t" r="r" b="b"/>
              <a:pathLst>
                <a:path w="574675" h="73025">
                  <a:moveTo>
                    <a:pt x="574675" y="38099"/>
                  </a:moveTo>
                  <a:lnTo>
                    <a:pt x="311150" y="38099"/>
                  </a:lnTo>
                  <a:lnTo>
                    <a:pt x="285750" y="0"/>
                  </a:lnTo>
                  <a:lnTo>
                    <a:pt x="250825" y="73024"/>
                  </a:lnTo>
                  <a:lnTo>
                    <a:pt x="200025" y="41274"/>
                  </a:lnTo>
                  <a:lnTo>
                    <a:pt x="0" y="41274"/>
                  </a:lnTo>
                </a:path>
                <a:path w="574675" h="73025">
                  <a:moveTo>
                    <a:pt x="574675" y="38099"/>
                  </a:moveTo>
                  <a:lnTo>
                    <a:pt x="311150" y="38099"/>
                  </a:lnTo>
                  <a:lnTo>
                    <a:pt x="285750" y="0"/>
                  </a:lnTo>
                  <a:lnTo>
                    <a:pt x="250825" y="73024"/>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19" name="object 219"/>
          <p:cNvSpPr txBox="1"/>
          <p:nvPr/>
        </p:nvSpPr>
        <p:spPr>
          <a:xfrm>
            <a:off x="898986" y="6454660"/>
            <a:ext cx="1890395" cy="431800"/>
          </a:xfrm>
          <a:prstGeom prst="rect">
            <a:avLst/>
          </a:prstGeom>
        </p:spPr>
        <p:txBody>
          <a:bodyPr vert="horz" wrap="square" lIns="0" tIns="38100" rIns="0" bIns="0" rtlCol="0">
            <a:spAutoFit/>
          </a:bodyPr>
          <a:lstStyle/>
          <a:p>
            <a:pPr marL="25400" marR="30480" indent="276860" algn="r">
              <a:lnSpc>
                <a:spcPts val="1000"/>
              </a:lnSpc>
              <a:spcBef>
                <a:spcPts val="300"/>
              </a:spcBef>
            </a:pPr>
            <a:r>
              <a:rPr sz="900" spc="-30" baseline="32407" dirty="0">
                <a:solidFill>
                  <a:srgbClr val="231F20"/>
                </a:solidFill>
                <a:latin typeface="Times New Roman" panose="02020603050405020304" pitchFamily="18" charset="0"/>
                <a:cs typeface="Times New Roman" panose="02020603050405020304" pitchFamily="18" charset="0"/>
              </a:rPr>
              <a:t>1</a:t>
            </a:r>
            <a:r>
              <a:rPr sz="900" spc="-20" dirty="0">
                <a:solidFill>
                  <a:srgbClr val="231F20"/>
                </a:solidFill>
                <a:latin typeface="Times New Roman" panose="02020603050405020304" pitchFamily="18" charset="0"/>
                <a:cs typeface="Times New Roman" panose="02020603050405020304" pitchFamily="18" charset="0"/>
              </a:rPr>
              <a:t>/</a:t>
            </a:r>
            <a:r>
              <a:rPr sz="900" spc="-30" baseline="4629" dirty="0">
                <a:solidFill>
                  <a:srgbClr val="231F20"/>
                </a:solidFill>
                <a:latin typeface="Times New Roman" panose="02020603050405020304" pitchFamily="18" charset="0"/>
                <a:cs typeface="Times New Roman" panose="02020603050405020304" pitchFamily="18" charset="0"/>
              </a:rPr>
              <a:t>2</a:t>
            </a:r>
            <a:r>
              <a:rPr sz="1000" spc="-20" dirty="0">
                <a:solidFill>
                  <a:srgbClr val="231F20"/>
                </a:solidFill>
                <a:latin typeface="Times New Roman" panose="02020603050405020304" pitchFamily="18" charset="0"/>
                <a:cs typeface="Times New Roman" panose="02020603050405020304" pitchFamily="18" charset="0"/>
              </a:rPr>
              <a:t>"</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(min.)</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diameter</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anchor</a:t>
            </a:r>
            <a:r>
              <a:rPr sz="1000" spc="-1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bolt </a:t>
            </a:r>
            <a:r>
              <a:rPr sz="1000" spc="-65" dirty="0">
                <a:solidFill>
                  <a:srgbClr val="231F20"/>
                </a:solidFill>
                <a:latin typeface="Times New Roman" panose="02020603050405020304" pitchFamily="18" charset="0"/>
                <a:cs typeface="Times New Roman" panose="02020603050405020304" pitchFamily="18" charset="0"/>
              </a:rPr>
              <a:t>embedded</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7"</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min.</a:t>
            </a:r>
            <a:r>
              <a:rPr sz="1000" spc="-6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into</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concrete</a:t>
            </a:r>
            <a:r>
              <a:rPr sz="1000" spc="-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pier</a:t>
            </a:r>
            <a:endParaRPr sz="1000">
              <a:latin typeface="Times New Roman" panose="02020603050405020304" pitchFamily="18" charset="0"/>
              <a:cs typeface="Times New Roman" panose="02020603050405020304" pitchFamily="18" charset="0"/>
            </a:endParaRPr>
          </a:p>
          <a:p>
            <a:pPr marR="30480" algn="r">
              <a:lnSpc>
                <a:spcPts val="1000"/>
              </a:lnSpc>
            </a:pPr>
            <a:r>
              <a:rPr sz="1000" spc="-45" dirty="0">
                <a:solidFill>
                  <a:srgbClr val="231F20"/>
                </a:solidFill>
                <a:latin typeface="Times New Roman" panose="02020603050405020304" pitchFamily="18" charset="0"/>
                <a:cs typeface="Times New Roman" panose="02020603050405020304" pitchFamily="18" charset="0"/>
              </a:rPr>
              <a:t>or</a:t>
            </a:r>
            <a:r>
              <a:rPr sz="1000" spc="-2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2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equivalent</a:t>
            </a:r>
            <a:endParaRPr sz="1000">
              <a:latin typeface="Times New Roman" panose="02020603050405020304" pitchFamily="18" charset="0"/>
              <a:cs typeface="Times New Roman" panose="02020603050405020304" pitchFamily="18" charset="0"/>
            </a:endParaRPr>
          </a:p>
        </p:txBody>
      </p:sp>
      <p:grpSp>
        <p:nvGrpSpPr>
          <p:cNvPr id="220" name="object 220"/>
          <p:cNvGrpSpPr/>
          <p:nvPr/>
        </p:nvGrpSpPr>
        <p:grpSpPr>
          <a:xfrm>
            <a:off x="2798165" y="6672592"/>
            <a:ext cx="771525" cy="387350"/>
            <a:chOff x="2798165" y="6672592"/>
            <a:chExt cx="771525" cy="387350"/>
          </a:xfrm>
        </p:grpSpPr>
        <p:sp>
          <p:nvSpPr>
            <p:cNvPr id="221" name="object 221"/>
            <p:cNvSpPr/>
            <p:nvPr/>
          </p:nvSpPr>
          <p:spPr>
            <a:xfrm>
              <a:off x="3510026" y="7015226"/>
              <a:ext cx="59690" cy="44450"/>
            </a:xfrm>
            <a:custGeom>
              <a:avLst/>
              <a:gdLst/>
              <a:ahLst/>
              <a:cxnLst/>
              <a:rect l="l" t="t" r="r" b="b"/>
              <a:pathLst>
                <a:path w="59689" h="44450">
                  <a:moveTo>
                    <a:pt x="774" y="0"/>
                  </a:moveTo>
                  <a:lnTo>
                    <a:pt x="15214" y="22491"/>
                  </a:lnTo>
                  <a:lnTo>
                    <a:pt x="0" y="44450"/>
                  </a:lnTo>
                  <a:lnTo>
                    <a:pt x="59664" y="23266"/>
                  </a:lnTo>
                  <a:lnTo>
                    <a:pt x="77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22" name="object 222"/>
            <p:cNvSpPr/>
            <p:nvPr/>
          </p:nvSpPr>
          <p:spPr>
            <a:xfrm>
              <a:off x="2801340" y="6675767"/>
              <a:ext cx="723900" cy="361950"/>
            </a:xfrm>
            <a:custGeom>
              <a:avLst/>
              <a:gdLst/>
              <a:ahLst/>
              <a:cxnLst/>
              <a:rect l="l" t="t" r="r" b="b"/>
              <a:pathLst>
                <a:path w="723900" h="361950">
                  <a:moveTo>
                    <a:pt x="0" y="0"/>
                  </a:moveTo>
                  <a:lnTo>
                    <a:pt x="45935" y="2736"/>
                  </a:lnTo>
                  <a:lnTo>
                    <a:pt x="86673" y="7986"/>
                  </a:lnTo>
                  <a:lnTo>
                    <a:pt x="154347" y="25218"/>
                  </a:lnTo>
                  <a:lnTo>
                    <a:pt x="206597" y="50068"/>
                  </a:lnTo>
                  <a:lnTo>
                    <a:pt x="247000" y="80911"/>
                  </a:lnTo>
                  <a:lnTo>
                    <a:pt x="279134" y="116121"/>
                  </a:lnTo>
                  <a:lnTo>
                    <a:pt x="306576" y="154072"/>
                  </a:lnTo>
                  <a:lnTo>
                    <a:pt x="319656" y="173567"/>
                  </a:lnTo>
                  <a:lnTo>
                    <a:pt x="332904" y="193138"/>
                  </a:lnTo>
                  <a:lnTo>
                    <a:pt x="361693" y="231693"/>
                  </a:lnTo>
                  <a:lnTo>
                    <a:pt x="396522" y="268111"/>
                  </a:lnTo>
                  <a:lnTo>
                    <a:pt x="440967" y="300766"/>
                  </a:lnTo>
                  <a:lnTo>
                    <a:pt x="498606" y="328032"/>
                  </a:lnTo>
                  <a:lnTo>
                    <a:pt x="573015" y="348283"/>
                  </a:lnTo>
                  <a:lnTo>
                    <a:pt x="617627" y="355269"/>
                  </a:lnTo>
                  <a:lnTo>
                    <a:pt x="667773" y="359893"/>
                  </a:lnTo>
                  <a:lnTo>
                    <a:pt x="723900" y="361949"/>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23" name="object 223"/>
          <p:cNvSpPr txBox="1"/>
          <p:nvPr/>
        </p:nvSpPr>
        <p:spPr>
          <a:xfrm>
            <a:off x="1649556" y="7784313"/>
            <a:ext cx="1139825" cy="166712"/>
          </a:xfrm>
          <a:prstGeom prst="rect">
            <a:avLst/>
          </a:prstGeom>
        </p:spPr>
        <p:txBody>
          <a:bodyPr vert="horz" wrap="square" lIns="0" tIns="12700" rIns="0" bIns="0" rtlCol="0">
            <a:spAutoFit/>
          </a:bodyPr>
          <a:lstStyle/>
          <a:p>
            <a:pPr>
              <a:lnSpc>
                <a:spcPct val="100000"/>
              </a:lnSpc>
              <a:spcBef>
                <a:spcPts val="100"/>
              </a:spcBef>
            </a:pPr>
            <a:r>
              <a:rPr sz="1000" spc="-50" dirty="0">
                <a:solidFill>
                  <a:srgbClr val="231F20"/>
                </a:solidFill>
                <a:latin typeface="Times New Roman" panose="02020603050405020304" pitchFamily="18" charset="0"/>
                <a:cs typeface="Times New Roman" panose="02020603050405020304" pitchFamily="18" charset="0"/>
              </a:rPr>
              <a:t>8"</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(min.)</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diameter</a:t>
            </a:r>
            <a:r>
              <a:rPr sz="1000" spc="-1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pier</a:t>
            </a:r>
            <a:endParaRPr sz="1000">
              <a:latin typeface="Times New Roman" panose="02020603050405020304" pitchFamily="18" charset="0"/>
              <a:cs typeface="Times New Roman" panose="02020603050405020304" pitchFamily="18" charset="0"/>
            </a:endParaRPr>
          </a:p>
        </p:txBody>
      </p:sp>
      <p:sp>
        <p:nvSpPr>
          <p:cNvPr id="224" name="object 224"/>
          <p:cNvSpPr txBox="1"/>
          <p:nvPr/>
        </p:nvSpPr>
        <p:spPr>
          <a:xfrm>
            <a:off x="4033215" y="6918197"/>
            <a:ext cx="2585085" cy="166712"/>
          </a:xfrm>
          <a:prstGeom prst="rect">
            <a:avLst/>
          </a:prstGeom>
        </p:spPr>
        <p:txBody>
          <a:bodyPr vert="horz" wrap="square" lIns="0" tIns="12700" rIns="0" bIns="0" rtlCol="0">
            <a:spAutoFit/>
          </a:bodyPr>
          <a:lstStyle/>
          <a:p>
            <a:pPr>
              <a:lnSpc>
                <a:spcPct val="100000"/>
              </a:lnSpc>
              <a:spcBef>
                <a:spcPts val="100"/>
              </a:spcBef>
            </a:pPr>
            <a:r>
              <a:rPr sz="1000" spc="-50" dirty="0">
                <a:solidFill>
                  <a:srgbClr val="231F20"/>
                </a:solidFill>
                <a:latin typeface="Times New Roman" panose="02020603050405020304" pitchFamily="18" charset="0"/>
                <a:cs typeface="Times New Roman" panose="02020603050405020304" pitchFamily="18" charset="0"/>
              </a:rPr>
              <a:t>6"</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min.</a:t>
            </a:r>
            <a:r>
              <a:rPr sz="1000" spc="-6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If</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less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0"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6",</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post</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must</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decay</a:t>
            </a:r>
            <a:r>
              <a:rPr sz="1000" spc="-10"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resistive</a:t>
            </a:r>
            <a:endParaRPr sz="1000">
              <a:latin typeface="Times New Roman" panose="02020603050405020304" pitchFamily="18" charset="0"/>
              <a:cs typeface="Times New Roman" panose="02020603050405020304" pitchFamily="18" charset="0"/>
            </a:endParaRPr>
          </a:p>
        </p:txBody>
      </p:sp>
      <p:grpSp>
        <p:nvGrpSpPr>
          <p:cNvPr id="225" name="object 225"/>
          <p:cNvGrpSpPr/>
          <p:nvPr/>
        </p:nvGrpSpPr>
        <p:grpSpPr>
          <a:xfrm>
            <a:off x="2798165" y="7837551"/>
            <a:ext cx="650240" cy="59055"/>
            <a:chOff x="2798165" y="7837551"/>
            <a:chExt cx="650240" cy="59055"/>
          </a:xfrm>
        </p:grpSpPr>
        <p:sp>
          <p:nvSpPr>
            <p:cNvPr id="226" name="object 226"/>
            <p:cNvSpPr/>
            <p:nvPr/>
          </p:nvSpPr>
          <p:spPr>
            <a:xfrm>
              <a:off x="3386137" y="7837551"/>
              <a:ext cx="62230" cy="43815"/>
            </a:xfrm>
            <a:custGeom>
              <a:avLst/>
              <a:gdLst/>
              <a:ahLst/>
              <a:cxnLst/>
              <a:rect l="l" t="t" r="r" b="b"/>
              <a:pathLst>
                <a:path w="62229" h="43815">
                  <a:moveTo>
                    <a:pt x="0" y="0"/>
                  </a:moveTo>
                  <a:lnTo>
                    <a:pt x="18453" y="19316"/>
                  </a:lnTo>
                  <a:lnTo>
                    <a:pt x="7708" y="43776"/>
                  </a:lnTo>
                  <a:lnTo>
                    <a:pt x="62229" y="11595"/>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27" name="object 227"/>
            <p:cNvSpPr/>
            <p:nvPr/>
          </p:nvSpPr>
          <p:spPr>
            <a:xfrm>
              <a:off x="2801340" y="7856867"/>
              <a:ext cx="603250" cy="36195"/>
            </a:xfrm>
            <a:custGeom>
              <a:avLst/>
              <a:gdLst/>
              <a:ahLst/>
              <a:cxnLst/>
              <a:rect l="l" t="t" r="r" b="b"/>
              <a:pathLst>
                <a:path w="603250" h="36195">
                  <a:moveTo>
                    <a:pt x="0" y="19049"/>
                  </a:moveTo>
                  <a:lnTo>
                    <a:pt x="56495" y="24859"/>
                  </a:lnTo>
                  <a:lnTo>
                    <a:pt x="109067" y="29545"/>
                  </a:lnTo>
                  <a:lnTo>
                    <a:pt x="158551" y="33039"/>
                  </a:lnTo>
                  <a:lnTo>
                    <a:pt x="205787" y="35277"/>
                  </a:lnTo>
                  <a:lnTo>
                    <a:pt x="251611" y="36192"/>
                  </a:lnTo>
                  <a:lnTo>
                    <a:pt x="296862" y="35718"/>
                  </a:lnTo>
                  <a:lnTo>
                    <a:pt x="342378" y="33789"/>
                  </a:lnTo>
                  <a:lnTo>
                    <a:pt x="388996" y="30338"/>
                  </a:lnTo>
                  <a:lnTo>
                    <a:pt x="437554" y="25300"/>
                  </a:lnTo>
                  <a:lnTo>
                    <a:pt x="488891" y="18609"/>
                  </a:lnTo>
                  <a:lnTo>
                    <a:pt x="543843" y="10197"/>
                  </a:lnTo>
                  <a:lnTo>
                    <a:pt x="60325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28" name="object 228"/>
          <p:cNvSpPr txBox="1"/>
          <p:nvPr/>
        </p:nvSpPr>
        <p:spPr>
          <a:xfrm>
            <a:off x="4261840" y="6537210"/>
            <a:ext cx="1662430" cy="166712"/>
          </a:xfrm>
          <a:prstGeom prst="rect">
            <a:avLst/>
          </a:prstGeom>
        </p:spPr>
        <p:txBody>
          <a:bodyPr vert="horz" wrap="square" lIns="0" tIns="12700" rIns="0" bIns="0" rtlCol="0">
            <a:spAutoFit/>
          </a:bodyPr>
          <a:lstStyle/>
          <a:p>
            <a:pPr>
              <a:lnSpc>
                <a:spcPct val="100000"/>
              </a:lnSpc>
              <a:spcBef>
                <a:spcPts val="100"/>
              </a:spcBef>
            </a:pPr>
            <a:r>
              <a:rPr sz="1000" spc="-60" dirty="0">
                <a:solidFill>
                  <a:srgbClr val="231F20"/>
                </a:solidFill>
                <a:latin typeface="Times New Roman" panose="02020603050405020304" pitchFamily="18" charset="0"/>
                <a:cs typeface="Times New Roman" panose="02020603050405020304" pitchFamily="18" charset="0"/>
              </a:rPr>
              <a:t>Non-</a:t>
            </a:r>
            <a:r>
              <a:rPr sz="1000" spc="-50" dirty="0">
                <a:solidFill>
                  <a:srgbClr val="231F20"/>
                </a:solidFill>
                <a:latin typeface="Times New Roman" panose="02020603050405020304" pitchFamily="18" charset="0"/>
                <a:cs typeface="Times New Roman" panose="02020603050405020304" pitchFamily="18" charset="0"/>
              </a:rPr>
              <a:t>corrosive</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metal</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post</a:t>
            </a:r>
            <a:r>
              <a:rPr sz="100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anchor</a:t>
            </a:r>
            <a:endParaRPr sz="1000">
              <a:latin typeface="Times New Roman" panose="02020603050405020304" pitchFamily="18" charset="0"/>
              <a:cs typeface="Times New Roman" panose="02020603050405020304" pitchFamily="18" charset="0"/>
            </a:endParaRPr>
          </a:p>
        </p:txBody>
      </p:sp>
      <p:grpSp>
        <p:nvGrpSpPr>
          <p:cNvPr id="229" name="object 229"/>
          <p:cNvGrpSpPr/>
          <p:nvPr/>
        </p:nvGrpSpPr>
        <p:grpSpPr>
          <a:xfrm>
            <a:off x="808431" y="1422006"/>
            <a:ext cx="5567680" cy="5434965"/>
            <a:chOff x="808431" y="1422006"/>
            <a:chExt cx="5567680" cy="5434965"/>
          </a:xfrm>
        </p:grpSpPr>
        <p:sp>
          <p:nvSpPr>
            <p:cNvPr id="230" name="object 230"/>
            <p:cNvSpPr/>
            <p:nvPr/>
          </p:nvSpPr>
          <p:spPr>
            <a:xfrm>
              <a:off x="3703040" y="6812292"/>
              <a:ext cx="59690" cy="44450"/>
            </a:xfrm>
            <a:custGeom>
              <a:avLst/>
              <a:gdLst/>
              <a:ahLst/>
              <a:cxnLst/>
              <a:rect l="l" t="t" r="r" b="b"/>
              <a:pathLst>
                <a:path w="59689" h="44450">
                  <a:moveTo>
                    <a:pt x="59270" y="0"/>
                  </a:moveTo>
                  <a:lnTo>
                    <a:pt x="0" y="22224"/>
                  </a:lnTo>
                  <a:lnTo>
                    <a:pt x="59270" y="44449"/>
                  </a:lnTo>
                  <a:lnTo>
                    <a:pt x="44450" y="22224"/>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1" name="object 231"/>
            <p:cNvSpPr/>
            <p:nvPr/>
          </p:nvSpPr>
          <p:spPr>
            <a:xfrm>
              <a:off x="3747490" y="6632324"/>
              <a:ext cx="457200" cy="202565"/>
            </a:xfrm>
            <a:custGeom>
              <a:avLst/>
              <a:gdLst/>
              <a:ahLst/>
              <a:cxnLst/>
              <a:rect l="l" t="t" r="r" b="b"/>
              <a:pathLst>
                <a:path w="457200" h="202565">
                  <a:moveTo>
                    <a:pt x="457200" y="5343"/>
                  </a:moveTo>
                  <a:lnTo>
                    <a:pt x="418135" y="0"/>
                  </a:lnTo>
                  <a:lnTo>
                    <a:pt x="384554" y="2251"/>
                  </a:lnTo>
                  <a:lnTo>
                    <a:pt x="355333" y="10945"/>
                  </a:lnTo>
                  <a:lnTo>
                    <a:pt x="329348" y="24930"/>
                  </a:lnTo>
                  <a:lnTo>
                    <a:pt x="305473" y="43052"/>
                  </a:lnTo>
                  <a:lnTo>
                    <a:pt x="282584" y="64159"/>
                  </a:lnTo>
                  <a:lnTo>
                    <a:pt x="259556" y="87099"/>
                  </a:lnTo>
                  <a:lnTo>
                    <a:pt x="235264" y="110720"/>
                  </a:lnTo>
                  <a:lnTo>
                    <a:pt x="178392" y="155392"/>
                  </a:lnTo>
                  <a:lnTo>
                    <a:pt x="143562" y="174139"/>
                  </a:lnTo>
                  <a:lnTo>
                    <a:pt x="102969" y="188956"/>
                  </a:lnTo>
                  <a:lnTo>
                    <a:pt x="55490" y="198692"/>
                  </a:lnTo>
                  <a:lnTo>
                    <a:pt x="0" y="202193"/>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2" name="object 232"/>
            <p:cNvSpPr/>
            <p:nvPr/>
          </p:nvSpPr>
          <p:spPr>
            <a:xfrm>
              <a:off x="823988" y="2171407"/>
              <a:ext cx="88265" cy="206375"/>
            </a:xfrm>
            <a:custGeom>
              <a:avLst/>
              <a:gdLst/>
              <a:ahLst/>
              <a:cxnLst/>
              <a:rect l="l" t="t" r="r" b="b"/>
              <a:pathLst>
                <a:path w="88265" h="206375">
                  <a:moveTo>
                    <a:pt x="0" y="0"/>
                  </a:moveTo>
                  <a:lnTo>
                    <a:pt x="0" y="161277"/>
                  </a:lnTo>
                  <a:lnTo>
                    <a:pt x="88226" y="161277"/>
                  </a:lnTo>
                  <a:lnTo>
                    <a:pt x="88226" y="206260"/>
                  </a:lnTo>
                </a:path>
              </a:pathLst>
            </a:custGeom>
            <a:ln w="31038">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3" name="object 233"/>
            <p:cNvSpPr/>
            <p:nvPr/>
          </p:nvSpPr>
          <p:spPr>
            <a:xfrm>
              <a:off x="823988" y="2171407"/>
              <a:ext cx="88265" cy="206375"/>
            </a:xfrm>
            <a:custGeom>
              <a:avLst/>
              <a:gdLst/>
              <a:ahLst/>
              <a:cxnLst/>
              <a:rect l="l" t="t" r="r" b="b"/>
              <a:pathLst>
                <a:path w="88265" h="206375">
                  <a:moveTo>
                    <a:pt x="0" y="0"/>
                  </a:moveTo>
                  <a:lnTo>
                    <a:pt x="0" y="161277"/>
                  </a:lnTo>
                  <a:lnTo>
                    <a:pt x="88226" y="161277"/>
                  </a:lnTo>
                  <a:lnTo>
                    <a:pt x="88226" y="206260"/>
                  </a:lnTo>
                </a:path>
              </a:pathLst>
            </a:custGeom>
            <a:ln w="7759">
              <a:solidFill>
                <a:srgbClr val="FFFFFF"/>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4" name="object 234"/>
            <p:cNvSpPr/>
            <p:nvPr/>
          </p:nvSpPr>
          <p:spPr>
            <a:xfrm>
              <a:off x="823988" y="2512187"/>
              <a:ext cx="30480" cy="206375"/>
            </a:xfrm>
            <a:custGeom>
              <a:avLst/>
              <a:gdLst/>
              <a:ahLst/>
              <a:cxnLst/>
              <a:rect l="l" t="t" r="r" b="b"/>
              <a:pathLst>
                <a:path w="30480" h="206375">
                  <a:moveTo>
                    <a:pt x="0" y="0"/>
                  </a:moveTo>
                  <a:lnTo>
                    <a:pt x="0" y="161277"/>
                  </a:lnTo>
                  <a:lnTo>
                    <a:pt x="30022" y="161277"/>
                  </a:lnTo>
                  <a:lnTo>
                    <a:pt x="30022" y="206260"/>
                  </a:lnTo>
                </a:path>
              </a:pathLst>
            </a:custGeom>
            <a:ln w="31038">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5" name="object 235"/>
            <p:cNvSpPr/>
            <p:nvPr/>
          </p:nvSpPr>
          <p:spPr>
            <a:xfrm>
              <a:off x="823988" y="2512187"/>
              <a:ext cx="30480" cy="206375"/>
            </a:xfrm>
            <a:custGeom>
              <a:avLst/>
              <a:gdLst/>
              <a:ahLst/>
              <a:cxnLst/>
              <a:rect l="l" t="t" r="r" b="b"/>
              <a:pathLst>
                <a:path w="30480" h="206375">
                  <a:moveTo>
                    <a:pt x="0" y="0"/>
                  </a:moveTo>
                  <a:lnTo>
                    <a:pt x="0" y="161277"/>
                  </a:lnTo>
                  <a:lnTo>
                    <a:pt x="30022" y="161277"/>
                  </a:lnTo>
                  <a:lnTo>
                    <a:pt x="30022" y="206260"/>
                  </a:lnTo>
                </a:path>
              </a:pathLst>
            </a:custGeom>
            <a:ln w="7759">
              <a:solidFill>
                <a:srgbClr val="FFFFFF"/>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6" name="object 236"/>
            <p:cNvSpPr/>
            <p:nvPr/>
          </p:nvSpPr>
          <p:spPr>
            <a:xfrm>
              <a:off x="5554065" y="2167585"/>
              <a:ext cx="44450" cy="59690"/>
            </a:xfrm>
            <a:custGeom>
              <a:avLst/>
              <a:gdLst/>
              <a:ahLst/>
              <a:cxnLst/>
              <a:rect l="l" t="t" r="r" b="b"/>
              <a:pathLst>
                <a:path w="44450" h="59689">
                  <a:moveTo>
                    <a:pt x="44450" y="0"/>
                  </a:moveTo>
                  <a:lnTo>
                    <a:pt x="22225" y="14820"/>
                  </a:lnTo>
                  <a:lnTo>
                    <a:pt x="0" y="0"/>
                  </a:lnTo>
                  <a:lnTo>
                    <a:pt x="22225" y="59270"/>
                  </a:lnTo>
                  <a:lnTo>
                    <a:pt x="4445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7" name="object 237"/>
            <p:cNvSpPr/>
            <p:nvPr/>
          </p:nvSpPr>
          <p:spPr>
            <a:xfrm>
              <a:off x="5220690" y="1887867"/>
              <a:ext cx="355600" cy="294640"/>
            </a:xfrm>
            <a:custGeom>
              <a:avLst/>
              <a:gdLst/>
              <a:ahLst/>
              <a:cxnLst/>
              <a:rect l="l" t="t" r="r" b="b"/>
              <a:pathLst>
                <a:path w="355600" h="294639">
                  <a:moveTo>
                    <a:pt x="0" y="0"/>
                  </a:moveTo>
                  <a:lnTo>
                    <a:pt x="53684" y="2063"/>
                  </a:lnTo>
                  <a:lnTo>
                    <a:pt x="103510" y="7230"/>
                  </a:lnTo>
                  <a:lnTo>
                    <a:pt x="149324" y="15796"/>
                  </a:lnTo>
                  <a:lnTo>
                    <a:pt x="190970" y="28056"/>
                  </a:lnTo>
                  <a:lnTo>
                    <a:pt x="228294" y="44306"/>
                  </a:lnTo>
                  <a:lnTo>
                    <a:pt x="261143" y="64839"/>
                  </a:lnTo>
                  <a:lnTo>
                    <a:pt x="312796" y="119940"/>
                  </a:lnTo>
                  <a:lnTo>
                    <a:pt x="331291" y="155097"/>
                  </a:lnTo>
                  <a:lnTo>
                    <a:pt x="344693" y="195719"/>
                  </a:lnTo>
                  <a:lnTo>
                    <a:pt x="352847" y="242101"/>
                  </a:lnTo>
                  <a:lnTo>
                    <a:pt x="355600" y="29453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8" name="object 238"/>
            <p:cNvSpPr/>
            <p:nvPr/>
          </p:nvSpPr>
          <p:spPr>
            <a:xfrm>
              <a:off x="5163870" y="5046992"/>
              <a:ext cx="59690" cy="44450"/>
            </a:xfrm>
            <a:custGeom>
              <a:avLst/>
              <a:gdLst/>
              <a:ahLst/>
              <a:cxnLst/>
              <a:rect l="l" t="t" r="r" b="b"/>
              <a:pathLst>
                <a:path w="59689" h="44450">
                  <a:moveTo>
                    <a:pt x="0" y="0"/>
                  </a:moveTo>
                  <a:lnTo>
                    <a:pt x="14820" y="22225"/>
                  </a:lnTo>
                  <a:lnTo>
                    <a:pt x="0" y="44450"/>
                  </a:lnTo>
                  <a:lnTo>
                    <a:pt x="59270" y="22225"/>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9" name="object 239"/>
            <p:cNvSpPr/>
            <p:nvPr/>
          </p:nvSpPr>
          <p:spPr>
            <a:xfrm>
              <a:off x="4890490" y="5069217"/>
              <a:ext cx="288290" cy="167640"/>
            </a:xfrm>
            <a:custGeom>
              <a:avLst/>
              <a:gdLst/>
              <a:ahLst/>
              <a:cxnLst/>
              <a:rect l="l" t="t" r="r" b="b"/>
              <a:pathLst>
                <a:path w="288289" h="167639">
                  <a:moveTo>
                    <a:pt x="0" y="167538"/>
                  </a:moveTo>
                  <a:lnTo>
                    <a:pt x="16454" y="114571"/>
                  </a:lnTo>
                  <a:lnTo>
                    <a:pt x="63131" y="59956"/>
                  </a:lnTo>
                  <a:lnTo>
                    <a:pt x="101009" y="36267"/>
                  </a:lnTo>
                  <a:lnTo>
                    <a:pt x="150290" y="17248"/>
                  </a:lnTo>
                  <a:lnTo>
                    <a:pt x="212255" y="4594"/>
                  </a:lnTo>
                  <a:lnTo>
                    <a:pt x="288188"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0" name="object 240"/>
            <p:cNvSpPr/>
            <p:nvPr/>
          </p:nvSpPr>
          <p:spPr>
            <a:xfrm>
              <a:off x="1950770" y="5046992"/>
              <a:ext cx="59690" cy="44450"/>
            </a:xfrm>
            <a:custGeom>
              <a:avLst/>
              <a:gdLst/>
              <a:ahLst/>
              <a:cxnLst/>
              <a:rect l="l" t="t" r="r" b="b"/>
              <a:pathLst>
                <a:path w="59689" h="44450">
                  <a:moveTo>
                    <a:pt x="0" y="0"/>
                  </a:moveTo>
                  <a:lnTo>
                    <a:pt x="14820" y="22225"/>
                  </a:lnTo>
                  <a:lnTo>
                    <a:pt x="0" y="44450"/>
                  </a:lnTo>
                  <a:lnTo>
                    <a:pt x="59270" y="22225"/>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1" name="object 241"/>
            <p:cNvSpPr/>
            <p:nvPr/>
          </p:nvSpPr>
          <p:spPr>
            <a:xfrm>
              <a:off x="1677390" y="5069217"/>
              <a:ext cx="288290" cy="167640"/>
            </a:xfrm>
            <a:custGeom>
              <a:avLst/>
              <a:gdLst/>
              <a:ahLst/>
              <a:cxnLst/>
              <a:rect l="l" t="t" r="r" b="b"/>
              <a:pathLst>
                <a:path w="288289" h="167639">
                  <a:moveTo>
                    <a:pt x="0" y="167538"/>
                  </a:moveTo>
                  <a:lnTo>
                    <a:pt x="16454" y="114571"/>
                  </a:lnTo>
                  <a:lnTo>
                    <a:pt x="63131" y="59956"/>
                  </a:lnTo>
                  <a:lnTo>
                    <a:pt x="101009" y="36267"/>
                  </a:lnTo>
                  <a:lnTo>
                    <a:pt x="150290" y="17248"/>
                  </a:lnTo>
                  <a:lnTo>
                    <a:pt x="212255" y="4594"/>
                  </a:lnTo>
                  <a:lnTo>
                    <a:pt x="288188"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2" name="object 242"/>
            <p:cNvSpPr/>
            <p:nvPr/>
          </p:nvSpPr>
          <p:spPr>
            <a:xfrm>
              <a:off x="843429" y="2707347"/>
              <a:ext cx="0" cy="779145"/>
            </a:xfrm>
            <a:custGeom>
              <a:avLst/>
              <a:gdLst/>
              <a:ahLst/>
              <a:cxnLst/>
              <a:rect l="l" t="t" r="r" b="b"/>
              <a:pathLst>
                <a:path h="779145">
                  <a:moveTo>
                    <a:pt x="0" y="0"/>
                  </a:moveTo>
                  <a:lnTo>
                    <a:pt x="0" y="778929"/>
                  </a:lnTo>
                </a:path>
              </a:pathLst>
            </a:custGeom>
            <a:ln w="127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3" name="object 243"/>
            <p:cNvSpPr/>
            <p:nvPr/>
          </p:nvSpPr>
          <p:spPr>
            <a:xfrm>
              <a:off x="848192" y="1428356"/>
              <a:ext cx="0" cy="779145"/>
            </a:xfrm>
            <a:custGeom>
              <a:avLst/>
              <a:gdLst/>
              <a:ahLst/>
              <a:cxnLst/>
              <a:rect l="l" t="t" r="r" b="b"/>
              <a:pathLst>
                <a:path h="779144">
                  <a:moveTo>
                    <a:pt x="0" y="0"/>
                  </a:moveTo>
                  <a:lnTo>
                    <a:pt x="0" y="778929"/>
                  </a:lnTo>
                </a:path>
              </a:pathLst>
            </a:custGeom>
            <a:ln w="127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4" name="object 244"/>
            <p:cNvSpPr/>
            <p:nvPr/>
          </p:nvSpPr>
          <p:spPr>
            <a:xfrm>
              <a:off x="5490150" y="2379256"/>
              <a:ext cx="356870" cy="14604"/>
            </a:xfrm>
            <a:custGeom>
              <a:avLst/>
              <a:gdLst/>
              <a:ahLst/>
              <a:cxnLst/>
              <a:rect l="l" t="t" r="r" b="b"/>
              <a:pathLst>
                <a:path w="356870" h="14605">
                  <a:moveTo>
                    <a:pt x="356470" y="0"/>
                  </a:moveTo>
                  <a:lnTo>
                    <a:pt x="0" y="0"/>
                  </a:lnTo>
                  <a:lnTo>
                    <a:pt x="0" y="14503"/>
                  </a:lnTo>
                  <a:lnTo>
                    <a:pt x="356470" y="14503"/>
                  </a:lnTo>
                  <a:lnTo>
                    <a:pt x="35647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5" name="object 245"/>
            <p:cNvSpPr/>
            <p:nvPr/>
          </p:nvSpPr>
          <p:spPr>
            <a:xfrm>
              <a:off x="5498054" y="2377772"/>
              <a:ext cx="349250" cy="15875"/>
            </a:xfrm>
            <a:custGeom>
              <a:avLst/>
              <a:gdLst/>
              <a:ahLst/>
              <a:cxnLst/>
              <a:rect l="l" t="t" r="r" b="b"/>
              <a:pathLst>
                <a:path w="349250" h="15875">
                  <a:moveTo>
                    <a:pt x="349114" y="15542"/>
                  </a:moveTo>
                  <a:lnTo>
                    <a:pt x="0" y="15542"/>
                  </a:lnTo>
                  <a:lnTo>
                    <a:pt x="0" y="0"/>
                  </a:lnTo>
                  <a:lnTo>
                    <a:pt x="349114" y="0"/>
                  </a:lnTo>
                  <a:lnTo>
                    <a:pt x="349114" y="15542"/>
                  </a:lnTo>
                  <a:close/>
                </a:path>
              </a:pathLst>
            </a:custGeom>
            <a:ln w="6801">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6" name="object 246"/>
            <p:cNvSpPr/>
            <p:nvPr/>
          </p:nvSpPr>
          <p:spPr>
            <a:xfrm>
              <a:off x="5819851" y="2366556"/>
              <a:ext cx="14604" cy="39370"/>
            </a:xfrm>
            <a:custGeom>
              <a:avLst/>
              <a:gdLst/>
              <a:ahLst/>
              <a:cxnLst/>
              <a:rect l="l" t="t" r="r" b="b"/>
              <a:pathLst>
                <a:path w="14604" h="39369">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7" name="object 247"/>
            <p:cNvSpPr/>
            <p:nvPr/>
          </p:nvSpPr>
          <p:spPr>
            <a:xfrm>
              <a:off x="5819851" y="2366556"/>
              <a:ext cx="14604" cy="39370"/>
            </a:xfrm>
            <a:custGeom>
              <a:avLst/>
              <a:gdLst/>
              <a:ahLst/>
              <a:cxnLst/>
              <a:rect l="l" t="t" r="r" b="b"/>
              <a:pathLst>
                <a:path w="14604" h="39369">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8" name="object 248"/>
            <p:cNvSpPr/>
            <p:nvPr/>
          </p:nvSpPr>
          <p:spPr>
            <a:xfrm>
              <a:off x="5490141" y="2481732"/>
              <a:ext cx="356870" cy="14604"/>
            </a:xfrm>
            <a:custGeom>
              <a:avLst/>
              <a:gdLst/>
              <a:ahLst/>
              <a:cxnLst/>
              <a:rect l="l" t="t" r="r" b="b"/>
              <a:pathLst>
                <a:path w="356870" h="14605">
                  <a:moveTo>
                    <a:pt x="356464" y="0"/>
                  </a:moveTo>
                  <a:lnTo>
                    <a:pt x="0" y="0"/>
                  </a:lnTo>
                  <a:lnTo>
                    <a:pt x="0" y="14503"/>
                  </a:lnTo>
                  <a:lnTo>
                    <a:pt x="356464" y="14503"/>
                  </a:lnTo>
                  <a:lnTo>
                    <a:pt x="356464"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9" name="object 249"/>
            <p:cNvSpPr/>
            <p:nvPr/>
          </p:nvSpPr>
          <p:spPr>
            <a:xfrm>
              <a:off x="5496750" y="2481732"/>
              <a:ext cx="350520" cy="14604"/>
            </a:xfrm>
            <a:custGeom>
              <a:avLst/>
              <a:gdLst/>
              <a:ahLst/>
              <a:cxnLst/>
              <a:rect l="l" t="t" r="r" b="b"/>
              <a:pathLst>
                <a:path w="350520" h="14605">
                  <a:moveTo>
                    <a:pt x="350392" y="14503"/>
                  </a:moveTo>
                  <a:lnTo>
                    <a:pt x="0" y="14503"/>
                  </a:lnTo>
                  <a:lnTo>
                    <a:pt x="0" y="0"/>
                  </a:lnTo>
                  <a:lnTo>
                    <a:pt x="350392" y="0"/>
                  </a:lnTo>
                  <a:lnTo>
                    <a:pt x="350392" y="14503"/>
                  </a:lnTo>
                  <a:close/>
                </a:path>
              </a:pathLst>
            </a:custGeom>
            <a:ln w="6348">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0" name="object 250"/>
            <p:cNvSpPr/>
            <p:nvPr/>
          </p:nvSpPr>
          <p:spPr>
            <a:xfrm>
              <a:off x="5819851" y="2469032"/>
              <a:ext cx="14604" cy="39370"/>
            </a:xfrm>
            <a:custGeom>
              <a:avLst/>
              <a:gdLst/>
              <a:ahLst/>
              <a:cxnLst/>
              <a:rect l="l" t="t" r="r" b="b"/>
              <a:pathLst>
                <a:path w="14604" h="39369">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1" name="object 251"/>
            <p:cNvSpPr/>
            <p:nvPr/>
          </p:nvSpPr>
          <p:spPr>
            <a:xfrm>
              <a:off x="5819851" y="2469032"/>
              <a:ext cx="14604" cy="39370"/>
            </a:xfrm>
            <a:custGeom>
              <a:avLst/>
              <a:gdLst/>
              <a:ahLst/>
              <a:cxnLst/>
              <a:rect l="l" t="t" r="r" b="b"/>
              <a:pathLst>
                <a:path w="14604" h="39369">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2" name="object 252"/>
            <p:cNvSpPr/>
            <p:nvPr/>
          </p:nvSpPr>
          <p:spPr>
            <a:xfrm>
              <a:off x="6125476" y="4702352"/>
              <a:ext cx="247650" cy="14604"/>
            </a:xfrm>
            <a:custGeom>
              <a:avLst/>
              <a:gdLst/>
              <a:ahLst/>
              <a:cxnLst/>
              <a:rect l="l" t="t" r="r" b="b"/>
              <a:pathLst>
                <a:path w="247650" h="14604">
                  <a:moveTo>
                    <a:pt x="247357" y="0"/>
                  </a:moveTo>
                  <a:lnTo>
                    <a:pt x="0" y="0"/>
                  </a:lnTo>
                  <a:lnTo>
                    <a:pt x="0" y="14503"/>
                  </a:lnTo>
                  <a:lnTo>
                    <a:pt x="247357" y="14503"/>
                  </a:lnTo>
                  <a:lnTo>
                    <a:pt x="24735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3" name="object 253"/>
            <p:cNvSpPr/>
            <p:nvPr/>
          </p:nvSpPr>
          <p:spPr>
            <a:xfrm>
              <a:off x="6125476" y="4702352"/>
              <a:ext cx="247650" cy="14604"/>
            </a:xfrm>
            <a:custGeom>
              <a:avLst/>
              <a:gdLst/>
              <a:ahLst/>
              <a:cxnLst/>
              <a:rect l="l" t="t" r="r" b="b"/>
              <a:pathLst>
                <a:path w="247650" h="14604">
                  <a:moveTo>
                    <a:pt x="247357" y="14503"/>
                  </a:moveTo>
                  <a:lnTo>
                    <a:pt x="0" y="14503"/>
                  </a:lnTo>
                  <a:lnTo>
                    <a:pt x="0" y="0"/>
                  </a:lnTo>
                  <a:lnTo>
                    <a:pt x="247357" y="0"/>
                  </a:lnTo>
                  <a:lnTo>
                    <a:pt x="247357" y="14503"/>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4" name="object 254"/>
            <p:cNvSpPr/>
            <p:nvPr/>
          </p:nvSpPr>
          <p:spPr>
            <a:xfrm>
              <a:off x="6111138" y="4689652"/>
              <a:ext cx="14604" cy="39370"/>
            </a:xfrm>
            <a:custGeom>
              <a:avLst/>
              <a:gdLst/>
              <a:ahLst/>
              <a:cxnLst/>
              <a:rect l="l" t="t" r="r" b="b"/>
              <a:pathLst>
                <a:path w="14604"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5" name="object 255"/>
            <p:cNvSpPr/>
            <p:nvPr/>
          </p:nvSpPr>
          <p:spPr>
            <a:xfrm>
              <a:off x="6346507" y="4689652"/>
              <a:ext cx="14604" cy="39370"/>
            </a:xfrm>
            <a:custGeom>
              <a:avLst/>
              <a:gdLst/>
              <a:ahLst/>
              <a:cxnLst/>
              <a:rect l="l" t="t" r="r" b="b"/>
              <a:pathLst>
                <a:path w="14604" h="39370">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6" name="object 256"/>
            <p:cNvSpPr/>
            <p:nvPr/>
          </p:nvSpPr>
          <p:spPr>
            <a:xfrm>
              <a:off x="6346507" y="4689652"/>
              <a:ext cx="14604" cy="39370"/>
            </a:xfrm>
            <a:custGeom>
              <a:avLst/>
              <a:gdLst/>
              <a:ahLst/>
              <a:cxnLst/>
              <a:rect l="l" t="t" r="r" b="b"/>
              <a:pathLst>
                <a:path w="14604"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7" name="object 257"/>
            <p:cNvSpPr/>
            <p:nvPr/>
          </p:nvSpPr>
          <p:spPr>
            <a:xfrm>
              <a:off x="6125476" y="4804829"/>
              <a:ext cx="247650" cy="14604"/>
            </a:xfrm>
            <a:custGeom>
              <a:avLst/>
              <a:gdLst/>
              <a:ahLst/>
              <a:cxnLst/>
              <a:rect l="l" t="t" r="r" b="b"/>
              <a:pathLst>
                <a:path w="247650" h="14604">
                  <a:moveTo>
                    <a:pt x="247357" y="0"/>
                  </a:moveTo>
                  <a:lnTo>
                    <a:pt x="0" y="0"/>
                  </a:lnTo>
                  <a:lnTo>
                    <a:pt x="0" y="14503"/>
                  </a:lnTo>
                  <a:lnTo>
                    <a:pt x="247357" y="14503"/>
                  </a:lnTo>
                  <a:lnTo>
                    <a:pt x="24735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8" name="object 258"/>
            <p:cNvSpPr/>
            <p:nvPr/>
          </p:nvSpPr>
          <p:spPr>
            <a:xfrm>
              <a:off x="6125476" y="4804829"/>
              <a:ext cx="247650" cy="14604"/>
            </a:xfrm>
            <a:custGeom>
              <a:avLst/>
              <a:gdLst/>
              <a:ahLst/>
              <a:cxnLst/>
              <a:rect l="l" t="t" r="r" b="b"/>
              <a:pathLst>
                <a:path w="247650" h="14604">
                  <a:moveTo>
                    <a:pt x="247357" y="14503"/>
                  </a:moveTo>
                  <a:lnTo>
                    <a:pt x="0" y="14503"/>
                  </a:lnTo>
                  <a:lnTo>
                    <a:pt x="0" y="0"/>
                  </a:lnTo>
                  <a:lnTo>
                    <a:pt x="247357" y="0"/>
                  </a:lnTo>
                  <a:lnTo>
                    <a:pt x="247357" y="14503"/>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9" name="object 259"/>
            <p:cNvSpPr/>
            <p:nvPr/>
          </p:nvSpPr>
          <p:spPr>
            <a:xfrm>
              <a:off x="6111138" y="4792129"/>
              <a:ext cx="14604" cy="39370"/>
            </a:xfrm>
            <a:custGeom>
              <a:avLst/>
              <a:gdLst/>
              <a:ahLst/>
              <a:cxnLst/>
              <a:rect l="l" t="t" r="r" b="b"/>
              <a:pathLst>
                <a:path w="14604"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0" name="object 260"/>
            <p:cNvSpPr/>
            <p:nvPr/>
          </p:nvSpPr>
          <p:spPr>
            <a:xfrm>
              <a:off x="6346507" y="4792129"/>
              <a:ext cx="14604" cy="39370"/>
            </a:xfrm>
            <a:custGeom>
              <a:avLst/>
              <a:gdLst/>
              <a:ahLst/>
              <a:cxnLst/>
              <a:rect l="l" t="t" r="r" b="b"/>
              <a:pathLst>
                <a:path w="14604" h="39370">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1" name="object 261"/>
            <p:cNvSpPr/>
            <p:nvPr/>
          </p:nvSpPr>
          <p:spPr>
            <a:xfrm>
              <a:off x="6346507" y="4792129"/>
              <a:ext cx="14604" cy="39370"/>
            </a:xfrm>
            <a:custGeom>
              <a:avLst/>
              <a:gdLst/>
              <a:ahLst/>
              <a:cxnLst/>
              <a:rect l="l" t="t" r="r" b="b"/>
              <a:pathLst>
                <a:path w="14604"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2" name="object 262"/>
            <p:cNvSpPr/>
            <p:nvPr/>
          </p:nvSpPr>
          <p:spPr>
            <a:xfrm>
              <a:off x="2091080" y="4685296"/>
              <a:ext cx="247650" cy="14604"/>
            </a:xfrm>
            <a:custGeom>
              <a:avLst/>
              <a:gdLst/>
              <a:ahLst/>
              <a:cxnLst/>
              <a:rect l="l" t="t" r="r" b="b"/>
              <a:pathLst>
                <a:path w="247650" h="14604">
                  <a:moveTo>
                    <a:pt x="247357" y="0"/>
                  </a:moveTo>
                  <a:lnTo>
                    <a:pt x="0" y="0"/>
                  </a:lnTo>
                  <a:lnTo>
                    <a:pt x="0" y="14503"/>
                  </a:lnTo>
                  <a:lnTo>
                    <a:pt x="247357" y="14503"/>
                  </a:lnTo>
                  <a:lnTo>
                    <a:pt x="24735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3" name="object 263"/>
            <p:cNvSpPr/>
            <p:nvPr/>
          </p:nvSpPr>
          <p:spPr>
            <a:xfrm>
              <a:off x="2091080" y="4685296"/>
              <a:ext cx="247650" cy="14604"/>
            </a:xfrm>
            <a:custGeom>
              <a:avLst/>
              <a:gdLst/>
              <a:ahLst/>
              <a:cxnLst/>
              <a:rect l="l" t="t" r="r" b="b"/>
              <a:pathLst>
                <a:path w="247650" h="14604">
                  <a:moveTo>
                    <a:pt x="247357" y="14503"/>
                  </a:moveTo>
                  <a:lnTo>
                    <a:pt x="0" y="14503"/>
                  </a:lnTo>
                  <a:lnTo>
                    <a:pt x="0" y="0"/>
                  </a:lnTo>
                  <a:lnTo>
                    <a:pt x="247357" y="0"/>
                  </a:lnTo>
                  <a:lnTo>
                    <a:pt x="247357" y="14503"/>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4" name="object 264"/>
            <p:cNvSpPr/>
            <p:nvPr/>
          </p:nvSpPr>
          <p:spPr>
            <a:xfrm>
              <a:off x="2076742" y="4672596"/>
              <a:ext cx="14604" cy="39370"/>
            </a:xfrm>
            <a:custGeom>
              <a:avLst/>
              <a:gdLst/>
              <a:ahLst/>
              <a:cxnLst/>
              <a:rect l="l" t="t" r="r" b="b"/>
              <a:pathLst>
                <a:path w="14605"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5" name="object 265"/>
            <p:cNvSpPr/>
            <p:nvPr/>
          </p:nvSpPr>
          <p:spPr>
            <a:xfrm>
              <a:off x="2312111" y="4672596"/>
              <a:ext cx="14604" cy="39370"/>
            </a:xfrm>
            <a:custGeom>
              <a:avLst/>
              <a:gdLst/>
              <a:ahLst/>
              <a:cxnLst/>
              <a:rect l="l" t="t" r="r" b="b"/>
              <a:pathLst>
                <a:path w="14605" h="39370">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6" name="object 266"/>
            <p:cNvSpPr/>
            <p:nvPr/>
          </p:nvSpPr>
          <p:spPr>
            <a:xfrm>
              <a:off x="2312111" y="4672596"/>
              <a:ext cx="14604" cy="39370"/>
            </a:xfrm>
            <a:custGeom>
              <a:avLst/>
              <a:gdLst/>
              <a:ahLst/>
              <a:cxnLst/>
              <a:rect l="l" t="t" r="r" b="b"/>
              <a:pathLst>
                <a:path w="14605"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7" name="object 267"/>
            <p:cNvSpPr/>
            <p:nvPr/>
          </p:nvSpPr>
          <p:spPr>
            <a:xfrm>
              <a:off x="2091080" y="4787772"/>
              <a:ext cx="247650" cy="14604"/>
            </a:xfrm>
            <a:custGeom>
              <a:avLst/>
              <a:gdLst/>
              <a:ahLst/>
              <a:cxnLst/>
              <a:rect l="l" t="t" r="r" b="b"/>
              <a:pathLst>
                <a:path w="247650" h="14604">
                  <a:moveTo>
                    <a:pt x="247357" y="0"/>
                  </a:moveTo>
                  <a:lnTo>
                    <a:pt x="0" y="0"/>
                  </a:lnTo>
                  <a:lnTo>
                    <a:pt x="0" y="14503"/>
                  </a:lnTo>
                  <a:lnTo>
                    <a:pt x="247357" y="14503"/>
                  </a:lnTo>
                  <a:lnTo>
                    <a:pt x="24735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8" name="object 268"/>
            <p:cNvSpPr/>
            <p:nvPr/>
          </p:nvSpPr>
          <p:spPr>
            <a:xfrm>
              <a:off x="2091080" y="4787772"/>
              <a:ext cx="247650" cy="14604"/>
            </a:xfrm>
            <a:custGeom>
              <a:avLst/>
              <a:gdLst/>
              <a:ahLst/>
              <a:cxnLst/>
              <a:rect l="l" t="t" r="r" b="b"/>
              <a:pathLst>
                <a:path w="247650" h="14604">
                  <a:moveTo>
                    <a:pt x="247357" y="14503"/>
                  </a:moveTo>
                  <a:lnTo>
                    <a:pt x="0" y="14503"/>
                  </a:lnTo>
                  <a:lnTo>
                    <a:pt x="0" y="0"/>
                  </a:lnTo>
                  <a:lnTo>
                    <a:pt x="247357" y="0"/>
                  </a:lnTo>
                  <a:lnTo>
                    <a:pt x="247357" y="14503"/>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9" name="object 269"/>
            <p:cNvSpPr/>
            <p:nvPr/>
          </p:nvSpPr>
          <p:spPr>
            <a:xfrm>
              <a:off x="2076742" y="4775072"/>
              <a:ext cx="14604" cy="39370"/>
            </a:xfrm>
            <a:custGeom>
              <a:avLst/>
              <a:gdLst/>
              <a:ahLst/>
              <a:cxnLst/>
              <a:rect l="l" t="t" r="r" b="b"/>
              <a:pathLst>
                <a:path w="14605"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0" name="object 270"/>
            <p:cNvSpPr/>
            <p:nvPr/>
          </p:nvSpPr>
          <p:spPr>
            <a:xfrm>
              <a:off x="2312111" y="4775072"/>
              <a:ext cx="14604" cy="39370"/>
            </a:xfrm>
            <a:custGeom>
              <a:avLst/>
              <a:gdLst/>
              <a:ahLst/>
              <a:cxnLst/>
              <a:rect l="l" t="t" r="r" b="b"/>
              <a:pathLst>
                <a:path w="14605" h="39370">
                  <a:moveTo>
                    <a:pt x="14338" y="0"/>
                  </a:moveTo>
                  <a:lnTo>
                    <a:pt x="0" y="0"/>
                  </a:lnTo>
                  <a:lnTo>
                    <a:pt x="0" y="38836"/>
                  </a:lnTo>
                  <a:lnTo>
                    <a:pt x="14338" y="38836"/>
                  </a:lnTo>
                  <a:lnTo>
                    <a:pt x="1433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1" name="object 271"/>
            <p:cNvSpPr/>
            <p:nvPr/>
          </p:nvSpPr>
          <p:spPr>
            <a:xfrm>
              <a:off x="2312111" y="4775072"/>
              <a:ext cx="14604" cy="39370"/>
            </a:xfrm>
            <a:custGeom>
              <a:avLst/>
              <a:gdLst/>
              <a:ahLst/>
              <a:cxnLst/>
              <a:rect l="l" t="t" r="r" b="b"/>
              <a:pathLst>
                <a:path w="14605" h="39370">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72" name="object 272"/>
          <p:cNvSpPr txBox="1"/>
          <p:nvPr/>
        </p:nvSpPr>
        <p:spPr>
          <a:xfrm>
            <a:off x="4147629" y="1527264"/>
            <a:ext cx="1562100" cy="423193"/>
          </a:xfrm>
          <a:prstGeom prst="rect">
            <a:avLst/>
          </a:prstGeom>
        </p:spPr>
        <p:txBody>
          <a:bodyPr vert="horz" wrap="square" lIns="0" tIns="38100" rIns="0" bIns="0" rtlCol="0">
            <a:spAutoFit/>
          </a:bodyPr>
          <a:lstStyle/>
          <a:p>
            <a:pPr marL="77470" marR="30480" indent="34925">
              <a:lnSpc>
                <a:spcPts val="1000"/>
              </a:lnSpc>
              <a:spcBef>
                <a:spcPts val="300"/>
              </a:spcBef>
              <a:tabLst>
                <a:tab pos="1228090" algn="l"/>
                <a:tab pos="1523365" algn="l"/>
              </a:tabLst>
            </a:pPr>
            <a:r>
              <a:rPr sz="1000" dirty="0">
                <a:solidFill>
                  <a:srgbClr val="231F20"/>
                </a:solidFill>
                <a:latin typeface="Times New Roman" panose="02020603050405020304" pitchFamily="18" charset="0"/>
                <a:cs typeface="Times New Roman" panose="02020603050405020304" pitchFamily="18" charset="0"/>
              </a:rPr>
              <a:t>Beam splices </a:t>
            </a:r>
            <a:r>
              <a:rPr sz="1000" spc="-25" dirty="0">
                <a:solidFill>
                  <a:srgbClr val="231F20"/>
                </a:solidFill>
                <a:latin typeface="Times New Roman" panose="02020603050405020304" pitchFamily="18" charset="0"/>
                <a:cs typeface="Times New Roman" panose="02020603050405020304" pitchFamily="18" charset="0"/>
              </a:rPr>
              <a:t>to</a:t>
            </a:r>
            <a:r>
              <a:rPr sz="1000" dirty="0">
                <a:solidFill>
                  <a:srgbClr val="231F20"/>
                </a:solidFill>
                <a:latin typeface="Times New Roman" panose="02020603050405020304" pitchFamily="18" charset="0"/>
                <a:cs typeface="Times New Roman" panose="02020603050405020304" pitchFamily="18" charset="0"/>
              </a:rPr>
              <a:t>	</a:t>
            </a:r>
            <a:r>
              <a:rPr sz="1000" u="sng" dirty="0">
                <a:solidFill>
                  <a:srgbClr val="231F20"/>
                </a:solidFill>
                <a:uFill>
                  <a:solidFill>
                    <a:srgbClr val="231F20"/>
                  </a:solidFill>
                </a:uFill>
                <a:latin typeface="Times New Roman" panose="02020603050405020304" pitchFamily="18" charset="0"/>
                <a:cs typeface="Times New Roman" panose="02020603050405020304" pitchFamily="18" charset="0"/>
              </a:rPr>
              <a:t>	</a:t>
            </a:r>
            <a:r>
              <a:rPr sz="1000" dirty="0">
                <a:solidFill>
                  <a:srgbClr val="231F20"/>
                </a:solidFill>
                <a:latin typeface="Times New Roman" panose="02020603050405020304" pitchFamily="18" charset="0"/>
                <a:cs typeface="Times New Roman" panose="02020603050405020304" pitchFamily="18" charset="0"/>
              </a:rPr>
              <a:t> occur over </a:t>
            </a:r>
            <a:r>
              <a:rPr sz="1000" spc="-10" dirty="0">
                <a:solidFill>
                  <a:srgbClr val="231F20"/>
                </a:solidFill>
                <a:latin typeface="Times New Roman" panose="02020603050405020304" pitchFamily="18" charset="0"/>
                <a:cs typeface="Times New Roman" panose="02020603050405020304" pitchFamily="18" charset="0"/>
              </a:rPr>
              <a:t>posts</a:t>
            </a:r>
            <a:endParaRPr sz="1000" dirty="0">
              <a:latin typeface="Times New Roman" panose="02020603050405020304" pitchFamily="18" charset="0"/>
              <a:cs typeface="Times New Roman" panose="02020603050405020304" pitchFamily="18" charset="0"/>
            </a:endParaRPr>
          </a:p>
          <a:p>
            <a:pPr marL="25400">
              <a:lnSpc>
                <a:spcPts val="1010"/>
              </a:lnSpc>
            </a:pPr>
            <a:r>
              <a:rPr sz="1000" dirty="0">
                <a:solidFill>
                  <a:srgbClr val="231F20"/>
                </a:solidFill>
                <a:latin typeface="Times New Roman" panose="02020603050405020304" pitchFamily="18" charset="0"/>
                <a:cs typeface="Times New Roman" panose="02020603050405020304" pitchFamily="18" charset="0"/>
              </a:rPr>
              <a:t>with</a:t>
            </a:r>
            <a:r>
              <a:rPr sz="1000" spc="-15" dirty="0">
                <a:solidFill>
                  <a:srgbClr val="231F20"/>
                </a:solidFill>
                <a:latin typeface="Times New Roman" panose="02020603050405020304" pitchFamily="18" charset="0"/>
                <a:cs typeface="Times New Roman" panose="02020603050405020304" pitchFamily="18" charset="0"/>
              </a:rPr>
              <a:t> </a:t>
            </a:r>
            <a:r>
              <a:rPr sz="1000" dirty="0">
                <a:solidFill>
                  <a:srgbClr val="231F20"/>
                </a:solidFill>
                <a:latin typeface="Times New Roman" panose="02020603050405020304" pitchFamily="18" charset="0"/>
                <a:cs typeface="Times New Roman" panose="02020603050405020304" pitchFamily="18" charset="0"/>
              </a:rPr>
              <a:t>1</a:t>
            </a:r>
            <a:r>
              <a:rPr sz="1200" baseline="13888" dirty="0">
                <a:solidFill>
                  <a:srgbClr val="231F20"/>
                </a:solidFill>
                <a:latin typeface="Times New Roman" panose="02020603050405020304" pitchFamily="18" charset="0"/>
                <a:cs typeface="Times New Roman" panose="02020603050405020304" pitchFamily="18" charset="0"/>
              </a:rPr>
              <a:t>1</a:t>
            </a:r>
            <a:r>
              <a:rPr sz="1000" dirty="0">
                <a:solidFill>
                  <a:srgbClr val="231F20"/>
                </a:solidFill>
                <a:latin typeface="Times New Roman" panose="02020603050405020304" pitchFamily="18" charset="0"/>
                <a:cs typeface="Times New Roman" panose="02020603050405020304" pitchFamily="18" charset="0"/>
              </a:rPr>
              <a:t>/</a:t>
            </a:r>
            <a:r>
              <a:rPr sz="800" dirty="0">
                <a:solidFill>
                  <a:srgbClr val="231F20"/>
                </a:solidFill>
                <a:latin typeface="Times New Roman" panose="02020603050405020304" pitchFamily="18" charset="0"/>
                <a:cs typeface="Times New Roman" panose="02020603050405020304" pitchFamily="18" charset="0"/>
              </a:rPr>
              <a:t>2</a:t>
            </a:r>
            <a:r>
              <a:rPr sz="1000" dirty="0">
                <a:solidFill>
                  <a:srgbClr val="231F20"/>
                </a:solidFill>
                <a:latin typeface="Times New Roman" panose="02020603050405020304" pitchFamily="18" charset="0"/>
                <a:cs typeface="Times New Roman" panose="02020603050405020304" pitchFamily="18" charset="0"/>
              </a:rPr>
              <a:t>"</a:t>
            </a:r>
            <a:r>
              <a:rPr sz="1000" spc="-10" dirty="0">
                <a:solidFill>
                  <a:srgbClr val="231F20"/>
                </a:solidFill>
                <a:latin typeface="Times New Roman" panose="02020603050405020304" pitchFamily="18" charset="0"/>
                <a:cs typeface="Times New Roman" panose="02020603050405020304" pitchFamily="18" charset="0"/>
              </a:rPr>
              <a:t> bearing</a:t>
            </a:r>
            <a:endParaRPr sz="1000" dirty="0">
              <a:latin typeface="Times New Roman" panose="02020603050405020304" pitchFamily="18" charset="0"/>
              <a:cs typeface="Times New Roman" panose="02020603050405020304" pitchFamily="18" charset="0"/>
            </a:endParaRPr>
          </a:p>
        </p:txBody>
      </p:sp>
      <p:sp>
        <p:nvSpPr>
          <p:cNvPr id="273" name="object 273"/>
          <p:cNvSpPr txBox="1"/>
          <p:nvPr/>
        </p:nvSpPr>
        <p:spPr>
          <a:xfrm>
            <a:off x="4066032" y="5210263"/>
            <a:ext cx="1083310" cy="433070"/>
          </a:xfrm>
          <a:prstGeom prst="rect">
            <a:avLst/>
          </a:prstGeom>
        </p:spPr>
        <p:txBody>
          <a:bodyPr vert="horz" wrap="square" lIns="0" tIns="37465" rIns="0" bIns="0" rtlCol="0">
            <a:spAutoFit/>
          </a:bodyPr>
          <a:lstStyle/>
          <a:p>
            <a:pPr marL="25400" marR="30480">
              <a:lnSpc>
                <a:spcPct val="83700"/>
              </a:lnSpc>
              <a:spcBef>
                <a:spcPts val="295"/>
              </a:spcBef>
            </a:pPr>
            <a:r>
              <a:rPr sz="1000" dirty="0">
                <a:solidFill>
                  <a:srgbClr val="231F20"/>
                </a:solidFill>
                <a:latin typeface="Times New Roman" panose="02020603050405020304" pitchFamily="18" charset="0"/>
                <a:cs typeface="Times New Roman" panose="02020603050405020304" pitchFamily="18" charset="0"/>
              </a:rPr>
              <a:t>Beam splices </a:t>
            </a:r>
            <a:r>
              <a:rPr sz="1000" spc="-25" dirty="0">
                <a:solidFill>
                  <a:srgbClr val="231F20"/>
                </a:solidFill>
                <a:latin typeface="Times New Roman" panose="02020603050405020304" pitchFamily="18" charset="0"/>
                <a:cs typeface="Times New Roman" panose="02020603050405020304" pitchFamily="18" charset="0"/>
              </a:rPr>
              <a:t>to </a:t>
            </a:r>
            <a:r>
              <a:rPr sz="1000" dirty="0">
                <a:solidFill>
                  <a:srgbClr val="231F20"/>
                </a:solidFill>
                <a:latin typeface="Times New Roman" panose="02020603050405020304" pitchFamily="18" charset="0"/>
                <a:cs typeface="Times New Roman" panose="02020603050405020304" pitchFamily="18" charset="0"/>
              </a:rPr>
              <a:t>occur over </a:t>
            </a:r>
            <a:r>
              <a:rPr sz="1000" spc="-10" dirty="0">
                <a:solidFill>
                  <a:srgbClr val="231F20"/>
                </a:solidFill>
                <a:latin typeface="Times New Roman" panose="02020603050405020304" pitchFamily="18" charset="0"/>
                <a:cs typeface="Times New Roman" panose="02020603050405020304" pitchFamily="18" charset="0"/>
              </a:rPr>
              <a:t>posts </a:t>
            </a:r>
            <a:r>
              <a:rPr sz="1000" dirty="0">
                <a:solidFill>
                  <a:srgbClr val="231F20"/>
                </a:solidFill>
                <a:latin typeface="Times New Roman" panose="02020603050405020304" pitchFamily="18" charset="0"/>
                <a:cs typeface="Times New Roman" panose="02020603050405020304" pitchFamily="18" charset="0"/>
              </a:rPr>
              <a:t>with</a:t>
            </a:r>
            <a:r>
              <a:rPr sz="1000" spc="-10" dirty="0">
                <a:solidFill>
                  <a:srgbClr val="231F20"/>
                </a:solidFill>
                <a:latin typeface="Times New Roman" panose="02020603050405020304" pitchFamily="18" charset="0"/>
                <a:cs typeface="Times New Roman" panose="02020603050405020304" pitchFamily="18" charset="0"/>
              </a:rPr>
              <a:t> </a:t>
            </a:r>
            <a:r>
              <a:rPr sz="1000" dirty="0">
                <a:solidFill>
                  <a:srgbClr val="231F20"/>
                </a:solidFill>
                <a:latin typeface="Times New Roman" panose="02020603050405020304" pitchFamily="18" charset="0"/>
                <a:cs typeface="Times New Roman" panose="02020603050405020304" pitchFamily="18" charset="0"/>
              </a:rPr>
              <a:t>1</a:t>
            </a:r>
            <a:r>
              <a:rPr sz="1000" spc="-5" dirty="0">
                <a:solidFill>
                  <a:srgbClr val="231F20"/>
                </a:solidFill>
                <a:latin typeface="Times New Roman" panose="02020603050405020304" pitchFamily="18" charset="0"/>
                <a:cs typeface="Times New Roman" panose="02020603050405020304" pitchFamily="18" charset="0"/>
              </a:rPr>
              <a:t> </a:t>
            </a:r>
            <a:r>
              <a:rPr sz="1200" baseline="13888" dirty="0">
                <a:solidFill>
                  <a:srgbClr val="231F20"/>
                </a:solidFill>
                <a:latin typeface="Times New Roman" panose="02020603050405020304" pitchFamily="18" charset="0"/>
                <a:cs typeface="Times New Roman" panose="02020603050405020304" pitchFamily="18" charset="0"/>
              </a:rPr>
              <a:t>1</a:t>
            </a:r>
            <a:r>
              <a:rPr sz="1000" dirty="0">
                <a:solidFill>
                  <a:srgbClr val="231F20"/>
                </a:solidFill>
                <a:latin typeface="Times New Roman" panose="02020603050405020304" pitchFamily="18" charset="0"/>
                <a:cs typeface="Times New Roman" panose="02020603050405020304" pitchFamily="18" charset="0"/>
              </a:rPr>
              <a:t>/</a:t>
            </a:r>
            <a:r>
              <a:rPr sz="800" dirty="0">
                <a:solidFill>
                  <a:srgbClr val="231F20"/>
                </a:solidFill>
                <a:latin typeface="Times New Roman" panose="02020603050405020304" pitchFamily="18" charset="0"/>
                <a:cs typeface="Times New Roman" panose="02020603050405020304" pitchFamily="18" charset="0"/>
              </a:rPr>
              <a:t>2</a:t>
            </a:r>
            <a:r>
              <a:rPr sz="1000" dirty="0">
                <a:solidFill>
                  <a:srgbClr val="231F20"/>
                </a:solidFill>
                <a:latin typeface="Times New Roman" panose="02020603050405020304" pitchFamily="18" charset="0"/>
                <a:cs typeface="Times New Roman" panose="02020603050405020304" pitchFamily="18" charset="0"/>
              </a:rPr>
              <a:t>"</a:t>
            </a:r>
            <a:r>
              <a:rPr sz="1000" spc="-10" dirty="0">
                <a:solidFill>
                  <a:srgbClr val="231F20"/>
                </a:solidFill>
                <a:latin typeface="Times New Roman" panose="02020603050405020304" pitchFamily="18" charset="0"/>
                <a:cs typeface="Times New Roman" panose="02020603050405020304" pitchFamily="18" charset="0"/>
              </a:rPr>
              <a:t> bearing</a:t>
            </a:r>
            <a:endParaRPr sz="1000">
              <a:latin typeface="Times New Roman" panose="02020603050405020304" pitchFamily="18" charset="0"/>
              <a:cs typeface="Times New Roman" panose="02020603050405020304" pitchFamily="18" charset="0"/>
            </a:endParaRPr>
          </a:p>
        </p:txBody>
      </p:sp>
      <p:sp>
        <p:nvSpPr>
          <p:cNvPr id="274" name="object 274"/>
          <p:cNvSpPr txBox="1"/>
          <p:nvPr/>
        </p:nvSpPr>
        <p:spPr>
          <a:xfrm>
            <a:off x="852932" y="5210263"/>
            <a:ext cx="1083310" cy="433070"/>
          </a:xfrm>
          <a:prstGeom prst="rect">
            <a:avLst/>
          </a:prstGeom>
        </p:spPr>
        <p:txBody>
          <a:bodyPr vert="horz" wrap="square" lIns="0" tIns="37465" rIns="0" bIns="0" rtlCol="0">
            <a:spAutoFit/>
          </a:bodyPr>
          <a:lstStyle/>
          <a:p>
            <a:pPr marL="25400" marR="30480">
              <a:lnSpc>
                <a:spcPct val="83700"/>
              </a:lnSpc>
              <a:spcBef>
                <a:spcPts val="295"/>
              </a:spcBef>
            </a:pPr>
            <a:r>
              <a:rPr sz="1000" dirty="0">
                <a:solidFill>
                  <a:srgbClr val="231F20"/>
                </a:solidFill>
                <a:latin typeface="Times New Roman" panose="02020603050405020304" pitchFamily="18" charset="0"/>
                <a:cs typeface="Times New Roman" panose="02020603050405020304" pitchFamily="18" charset="0"/>
              </a:rPr>
              <a:t>Beam splices </a:t>
            </a:r>
            <a:r>
              <a:rPr sz="1000" spc="-25" dirty="0">
                <a:solidFill>
                  <a:srgbClr val="231F20"/>
                </a:solidFill>
                <a:latin typeface="Times New Roman" panose="02020603050405020304" pitchFamily="18" charset="0"/>
                <a:cs typeface="Times New Roman" panose="02020603050405020304" pitchFamily="18" charset="0"/>
              </a:rPr>
              <a:t>to </a:t>
            </a:r>
            <a:r>
              <a:rPr sz="1000" dirty="0">
                <a:solidFill>
                  <a:srgbClr val="231F20"/>
                </a:solidFill>
                <a:latin typeface="Times New Roman" panose="02020603050405020304" pitchFamily="18" charset="0"/>
                <a:cs typeface="Times New Roman" panose="02020603050405020304" pitchFamily="18" charset="0"/>
              </a:rPr>
              <a:t>occur over </a:t>
            </a:r>
            <a:r>
              <a:rPr sz="1000" spc="-10" dirty="0">
                <a:solidFill>
                  <a:srgbClr val="231F20"/>
                </a:solidFill>
                <a:latin typeface="Times New Roman" panose="02020603050405020304" pitchFamily="18" charset="0"/>
                <a:cs typeface="Times New Roman" panose="02020603050405020304" pitchFamily="18" charset="0"/>
              </a:rPr>
              <a:t>posts </a:t>
            </a:r>
            <a:r>
              <a:rPr sz="1000" dirty="0">
                <a:solidFill>
                  <a:srgbClr val="231F20"/>
                </a:solidFill>
                <a:latin typeface="Times New Roman" panose="02020603050405020304" pitchFamily="18" charset="0"/>
                <a:cs typeface="Times New Roman" panose="02020603050405020304" pitchFamily="18" charset="0"/>
              </a:rPr>
              <a:t>with</a:t>
            </a:r>
            <a:r>
              <a:rPr sz="1000" spc="-10" dirty="0">
                <a:solidFill>
                  <a:srgbClr val="231F20"/>
                </a:solidFill>
                <a:latin typeface="Times New Roman" panose="02020603050405020304" pitchFamily="18" charset="0"/>
                <a:cs typeface="Times New Roman" panose="02020603050405020304" pitchFamily="18" charset="0"/>
              </a:rPr>
              <a:t> </a:t>
            </a:r>
            <a:r>
              <a:rPr sz="1000" dirty="0">
                <a:solidFill>
                  <a:srgbClr val="231F20"/>
                </a:solidFill>
                <a:latin typeface="Times New Roman" panose="02020603050405020304" pitchFamily="18" charset="0"/>
                <a:cs typeface="Times New Roman" panose="02020603050405020304" pitchFamily="18" charset="0"/>
              </a:rPr>
              <a:t>1</a:t>
            </a:r>
            <a:r>
              <a:rPr sz="1000" spc="-5" dirty="0">
                <a:solidFill>
                  <a:srgbClr val="231F20"/>
                </a:solidFill>
                <a:latin typeface="Times New Roman" panose="02020603050405020304" pitchFamily="18" charset="0"/>
                <a:cs typeface="Times New Roman" panose="02020603050405020304" pitchFamily="18" charset="0"/>
              </a:rPr>
              <a:t> </a:t>
            </a:r>
            <a:r>
              <a:rPr sz="1200" baseline="13888" dirty="0">
                <a:solidFill>
                  <a:srgbClr val="231F20"/>
                </a:solidFill>
                <a:latin typeface="Times New Roman" panose="02020603050405020304" pitchFamily="18" charset="0"/>
                <a:cs typeface="Times New Roman" panose="02020603050405020304" pitchFamily="18" charset="0"/>
              </a:rPr>
              <a:t>1</a:t>
            </a:r>
            <a:r>
              <a:rPr sz="1000" dirty="0">
                <a:solidFill>
                  <a:srgbClr val="231F20"/>
                </a:solidFill>
                <a:latin typeface="Times New Roman" panose="02020603050405020304" pitchFamily="18" charset="0"/>
                <a:cs typeface="Times New Roman" panose="02020603050405020304" pitchFamily="18" charset="0"/>
              </a:rPr>
              <a:t>/</a:t>
            </a:r>
            <a:r>
              <a:rPr sz="800" dirty="0">
                <a:solidFill>
                  <a:srgbClr val="231F20"/>
                </a:solidFill>
                <a:latin typeface="Times New Roman" panose="02020603050405020304" pitchFamily="18" charset="0"/>
                <a:cs typeface="Times New Roman" panose="02020603050405020304" pitchFamily="18" charset="0"/>
              </a:rPr>
              <a:t>2</a:t>
            </a:r>
            <a:r>
              <a:rPr sz="1000" dirty="0">
                <a:solidFill>
                  <a:srgbClr val="231F20"/>
                </a:solidFill>
                <a:latin typeface="Times New Roman" panose="02020603050405020304" pitchFamily="18" charset="0"/>
                <a:cs typeface="Times New Roman" panose="02020603050405020304" pitchFamily="18" charset="0"/>
              </a:rPr>
              <a:t>"</a:t>
            </a:r>
            <a:r>
              <a:rPr sz="1000" spc="-10" dirty="0">
                <a:solidFill>
                  <a:srgbClr val="231F20"/>
                </a:solidFill>
                <a:latin typeface="Times New Roman" panose="02020603050405020304" pitchFamily="18" charset="0"/>
                <a:cs typeface="Times New Roman" panose="02020603050405020304" pitchFamily="18" charset="0"/>
              </a:rPr>
              <a:t> bearing</a:t>
            </a:r>
            <a:endParaRPr sz="1000">
              <a:latin typeface="Times New Roman" panose="02020603050405020304" pitchFamily="18" charset="0"/>
              <a:cs typeface="Times New Roman" panose="02020603050405020304" pitchFamily="18" charset="0"/>
            </a:endParaRPr>
          </a:p>
        </p:txBody>
      </p:sp>
      <p:sp>
        <p:nvSpPr>
          <p:cNvPr id="275" name="object 275"/>
          <p:cNvSpPr txBox="1"/>
          <p:nvPr/>
        </p:nvSpPr>
        <p:spPr>
          <a:xfrm>
            <a:off x="2299807" y="6975360"/>
            <a:ext cx="767080" cy="166712"/>
          </a:xfrm>
          <a:prstGeom prst="rect">
            <a:avLst/>
          </a:prstGeom>
        </p:spPr>
        <p:txBody>
          <a:bodyPr vert="horz" wrap="square" lIns="0" tIns="12700" rIns="0" bIns="0" rtlCol="0">
            <a:spAutoFit/>
          </a:bodyPr>
          <a:lstStyle/>
          <a:p>
            <a:pPr>
              <a:lnSpc>
                <a:spcPct val="100000"/>
              </a:lnSpc>
              <a:spcBef>
                <a:spcPts val="100"/>
              </a:spcBef>
            </a:pPr>
            <a:r>
              <a:rPr sz="1000" spc="-55" dirty="0">
                <a:solidFill>
                  <a:srgbClr val="231F20"/>
                </a:solidFill>
                <a:latin typeface="Times New Roman" panose="02020603050405020304" pitchFamily="18" charset="0"/>
                <a:cs typeface="Times New Roman" panose="02020603050405020304" pitchFamily="18" charset="0"/>
              </a:rPr>
              <a:t>Finished</a:t>
            </a:r>
            <a:r>
              <a:rPr sz="1000" spc="-5"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grade</a:t>
            </a:r>
            <a:endParaRPr sz="1000">
              <a:latin typeface="Times New Roman" panose="02020603050405020304" pitchFamily="18" charset="0"/>
              <a:cs typeface="Times New Roman" panose="02020603050405020304" pitchFamily="18" charset="0"/>
            </a:endParaRPr>
          </a:p>
        </p:txBody>
      </p:sp>
      <p:sp>
        <p:nvSpPr>
          <p:cNvPr id="276" name="object 276"/>
          <p:cNvSpPr txBox="1"/>
          <p:nvPr/>
        </p:nvSpPr>
        <p:spPr>
          <a:xfrm>
            <a:off x="4397416" y="7380518"/>
            <a:ext cx="423193" cy="895985"/>
          </a:xfrm>
          <a:prstGeom prst="rect">
            <a:avLst/>
          </a:prstGeom>
        </p:spPr>
        <p:txBody>
          <a:bodyPr vert="vert270" wrap="square" lIns="0" tIns="13970" rIns="0" bIns="0" rtlCol="0">
            <a:spAutoFit/>
          </a:bodyPr>
          <a:lstStyle/>
          <a:p>
            <a:pPr marL="12700" marR="5080" algn="ctr">
              <a:lnSpc>
                <a:spcPts val="1120"/>
              </a:lnSpc>
              <a:spcBef>
                <a:spcPts val="110"/>
              </a:spcBef>
            </a:pPr>
            <a:r>
              <a:rPr sz="1000" spc="-65" dirty="0">
                <a:solidFill>
                  <a:srgbClr val="231F20"/>
                </a:solidFill>
                <a:latin typeface="Times New Roman" panose="02020603050405020304" pitchFamily="18" charset="0"/>
                <a:cs typeface="Times New Roman" panose="02020603050405020304" pitchFamily="18" charset="0"/>
              </a:rPr>
              <a:t>below</a:t>
            </a:r>
            <a:r>
              <a:rPr sz="1000" spc="-5"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frost</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depth </a:t>
            </a:r>
            <a:r>
              <a:rPr sz="1000" spc="-60" dirty="0">
                <a:solidFill>
                  <a:srgbClr val="231F20"/>
                </a:solidFill>
                <a:latin typeface="Times New Roman" panose="02020603050405020304" pitchFamily="18" charset="0"/>
                <a:cs typeface="Times New Roman" panose="02020603050405020304" pitchFamily="18" charset="0"/>
              </a:rPr>
              <a:t>check</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with</a:t>
            </a:r>
            <a:r>
              <a:rPr sz="1000" spc="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your </a:t>
            </a:r>
            <a:r>
              <a:rPr sz="1000" spc="-10" dirty="0">
                <a:solidFill>
                  <a:srgbClr val="231F20"/>
                </a:solidFill>
                <a:latin typeface="Times New Roman" panose="02020603050405020304" pitchFamily="18" charset="0"/>
                <a:cs typeface="Times New Roman" panose="02020603050405020304" pitchFamily="18" charset="0"/>
              </a:rPr>
              <a:t>jurisdiction</a:t>
            </a:r>
            <a:endParaRPr sz="1000" dirty="0">
              <a:latin typeface="Times New Roman" panose="02020603050405020304" pitchFamily="18" charset="0"/>
              <a:cs typeface="Times New Roman" panose="02020603050405020304" pitchFamily="18" charset="0"/>
            </a:endParaRPr>
          </a:p>
        </p:txBody>
      </p:sp>
      <p:grpSp>
        <p:nvGrpSpPr>
          <p:cNvPr id="277" name="object 277"/>
          <p:cNvGrpSpPr/>
          <p:nvPr/>
        </p:nvGrpSpPr>
        <p:grpSpPr>
          <a:xfrm>
            <a:off x="705110" y="1577136"/>
            <a:ext cx="4710430" cy="1517015"/>
            <a:chOff x="705110" y="1577136"/>
            <a:chExt cx="4710430" cy="1517015"/>
          </a:xfrm>
        </p:grpSpPr>
        <p:sp>
          <p:nvSpPr>
            <p:cNvPr id="278" name="object 278"/>
            <p:cNvSpPr/>
            <p:nvPr/>
          </p:nvSpPr>
          <p:spPr>
            <a:xfrm>
              <a:off x="705110" y="1706130"/>
              <a:ext cx="52705" cy="61594"/>
            </a:xfrm>
            <a:custGeom>
              <a:avLst/>
              <a:gdLst/>
              <a:ahLst/>
              <a:cxnLst/>
              <a:rect l="l" t="t" r="r" b="b"/>
              <a:pathLst>
                <a:path w="52704" h="61594">
                  <a:moveTo>
                    <a:pt x="15786" y="0"/>
                  </a:moveTo>
                  <a:lnTo>
                    <a:pt x="0" y="61290"/>
                  </a:lnTo>
                  <a:lnTo>
                    <a:pt x="52196" y="25488"/>
                  </a:lnTo>
                  <a:lnTo>
                    <a:pt x="25488" y="24879"/>
                  </a:lnTo>
                  <a:lnTo>
                    <a:pt x="15786"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9" name="object 279"/>
            <p:cNvSpPr/>
            <p:nvPr/>
          </p:nvSpPr>
          <p:spPr>
            <a:xfrm>
              <a:off x="730594" y="1580311"/>
              <a:ext cx="334010" cy="151130"/>
            </a:xfrm>
            <a:custGeom>
              <a:avLst/>
              <a:gdLst/>
              <a:ahLst/>
              <a:cxnLst/>
              <a:rect l="l" t="t" r="r" b="b"/>
              <a:pathLst>
                <a:path w="334009" h="151130">
                  <a:moveTo>
                    <a:pt x="333603" y="0"/>
                  </a:moveTo>
                  <a:lnTo>
                    <a:pt x="186639" y="20508"/>
                  </a:lnTo>
                  <a:lnTo>
                    <a:pt x="82500" y="72648"/>
                  </a:lnTo>
                  <a:lnTo>
                    <a:pt x="20512" y="126138"/>
                  </a:lnTo>
                  <a:lnTo>
                    <a:pt x="0" y="15069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0" name="object 280"/>
            <p:cNvSpPr/>
            <p:nvPr/>
          </p:nvSpPr>
          <p:spPr>
            <a:xfrm>
              <a:off x="1103252" y="2163635"/>
              <a:ext cx="44450" cy="60325"/>
            </a:xfrm>
            <a:custGeom>
              <a:avLst/>
              <a:gdLst/>
              <a:ahLst/>
              <a:cxnLst/>
              <a:rect l="l" t="t" r="r" b="b"/>
              <a:pathLst>
                <a:path w="44450" h="60325">
                  <a:moveTo>
                    <a:pt x="0" y="0"/>
                  </a:moveTo>
                  <a:lnTo>
                    <a:pt x="20142" y="60020"/>
                  </a:lnTo>
                  <a:lnTo>
                    <a:pt x="44424" y="1562"/>
                  </a:lnTo>
                  <a:lnTo>
                    <a:pt x="21691" y="15595"/>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1" name="object 281"/>
            <p:cNvSpPr/>
            <p:nvPr/>
          </p:nvSpPr>
          <p:spPr>
            <a:xfrm>
              <a:off x="1124940" y="1937931"/>
              <a:ext cx="282575" cy="241300"/>
            </a:xfrm>
            <a:custGeom>
              <a:avLst/>
              <a:gdLst/>
              <a:ahLst/>
              <a:cxnLst/>
              <a:rect l="l" t="t" r="r" b="b"/>
              <a:pathLst>
                <a:path w="282575" h="241300">
                  <a:moveTo>
                    <a:pt x="282575" y="0"/>
                  </a:moveTo>
                  <a:lnTo>
                    <a:pt x="121890" y="40382"/>
                  </a:lnTo>
                  <a:lnTo>
                    <a:pt x="37703" y="123031"/>
                  </a:lnTo>
                  <a:lnTo>
                    <a:pt x="5308" y="204489"/>
                  </a:lnTo>
                  <a:lnTo>
                    <a:pt x="0" y="2413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2" name="object 282"/>
            <p:cNvSpPr/>
            <p:nvPr/>
          </p:nvSpPr>
          <p:spPr>
            <a:xfrm>
              <a:off x="974131" y="2475242"/>
              <a:ext cx="59690" cy="44450"/>
            </a:xfrm>
            <a:custGeom>
              <a:avLst/>
              <a:gdLst/>
              <a:ahLst/>
              <a:cxnLst/>
              <a:rect l="l" t="t" r="r" b="b"/>
              <a:pathLst>
                <a:path w="59690"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3" name="object 283"/>
            <p:cNvSpPr/>
            <p:nvPr/>
          </p:nvSpPr>
          <p:spPr>
            <a:xfrm>
              <a:off x="1045695" y="2498954"/>
              <a:ext cx="151130" cy="444500"/>
            </a:xfrm>
            <a:custGeom>
              <a:avLst/>
              <a:gdLst/>
              <a:ahLst/>
              <a:cxnLst/>
              <a:rect l="l" t="t" r="r" b="b"/>
              <a:pathLst>
                <a:path w="151130" h="444500">
                  <a:moveTo>
                    <a:pt x="151130" y="443887"/>
                  </a:moveTo>
                  <a:lnTo>
                    <a:pt x="86683" y="434672"/>
                  </a:lnTo>
                  <a:lnTo>
                    <a:pt x="49582" y="405065"/>
                  </a:lnTo>
                  <a:lnTo>
                    <a:pt x="33895" y="359806"/>
                  </a:lnTo>
                  <a:lnTo>
                    <a:pt x="32228" y="332789"/>
                  </a:lnTo>
                  <a:lnTo>
                    <a:pt x="33689" y="303637"/>
                  </a:lnTo>
                  <a:lnTo>
                    <a:pt x="37538" y="272943"/>
                  </a:lnTo>
                  <a:lnTo>
                    <a:pt x="43032" y="241298"/>
                  </a:lnTo>
                  <a:lnTo>
                    <a:pt x="49430" y="209297"/>
                  </a:lnTo>
                  <a:lnTo>
                    <a:pt x="55991" y="177530"/>
                  </a:lnTo>
                  <a:lnTo>
                    <a:pt x="61973" y="146592"/>
                  </a:lnTo>
                  <a:lnTo>
                    <a:pt x="66635" y="117074"/>
                  </a:lnTo>
                  <a:lnTo>
                    <a:pt x="69234" y="89569"/>
                  </a:lnTo>
                  <a:lnTo>
                    <a:pt x="69030" y="64669"/>
                  </a:lnTo>
                  <a:lnTo>
                    <a:pt x="65280" y="42969"/>
                  </a:lnTo>
                  <a:lnTo>
                    <a:pt x="57244" y="25058"/>
                  </a:lnTo>
                  <a:lnTo>
                    <a:pt x="44180" y="11532"/>
                  </a:lnTo>
                  <a:lnTo>
                    <a:pt x="25345" y="2981"/>
                  </a:lnTo>
                  <a:lnTo>
                    <a:pt x="0" y="0"/>
                  </a:lnTo>
                </a:path>
              </a:pathLst>
            </a:custGeom>
            <a:ln w="791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4" name="object 284"/>
            <p:cNvSpPr/>
            <p:nvPr/>
          </p:nvSpPr>
          <p:spPr>
            <a:xfrm>
              <a:off x="872531" y="2678442"/>
              <a:ext cx="59690" cy="44450"/>
            </a:xfrm>
            <a:custGeom>
              <a:avLst/>
              <a:gdLst/>
              <a:ahLst/>
              <a:cxnLst/>
              <a:rect l="l" t="t" r="r" b="b"/>
              <a:pathLst>
                <a:path w="59690" h="44450">
                  <a:moveTo>
                    <a:pt x="59270" y="0"/>
                  </a:moveTo>
                  <a:lnTo>
                    <a:pt x="0" y="22225"/>
                  </a:lnTo>
                  <a:lnTo>
                    <a:pt x="59270" y="44450"/>
                  </a:lnTo>
                  <a:lnTo>
                    <a:pt x="44450" y="22225"/>
                  </a:lnTo>
                  <a:lnTo>
                    <a:pt x="5927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5" name="object 285"/>
            <p:cNvSpPr/>
            <p:nvPr/>
          </p:nvSpPr>
          <p:spPr>
            <a:xfrm>
              <a:off x="918328" y="2702010"/>
              <a:ext cx="280035" cy="387985"/>
            </a:xfrm>
            <a:custGeom>
              <a:avLst/>
              <a:gdLst/>
              <a:ahLst/>
              <a:cxnLst/>
              <a:rect l="l" t="t" r="r" b="b"/>
              <a:pathLst>
                <a:path w="280034" h="387985">
                  <a:moveTo>
                    <a:pt x="279648" y="387899"/>
                  </a:moveTo>
                  <a:lnTo>
                    <a:pt x="238097" y="385744"/>
                  </a:lnTo>
                  <a:lnTo>
                    <a:pt x="177397" y="362211"/>
                  </a:lnTo>
                  <a:lnTo>
                    <a:pt x="140690" y="318548"/>
                  </a:lnTo>
                  <a:lnTo>
                    <a:pt x="120925" y="261357"/>
                  </a:lnTo>
                  <a:lnTo>
                    <a:pt x="111052" y="197239"/>
                  </a:lnTo>
                  <a:lnTo>
                    <a:pt x="107622" y="164645"/>
                  </a:lnTo>
                  <a:lnTo>
                    <a:pt x="104021" y="132796"/>
                  </a:lnTo>
                  <a:lnTo>
                    <a:pt x="92780" y="74630"/>
                  </a:lnTo>
                  <a:lnTo>
                    <a:pt x="70281" y="29342"/>
                  </a:lnTo>
                  <a:lnTo>
                    <a:pt x="29473" y="3535"/>
                  </a:lnTo>
                  <a:lnTo>
                    <a:pt x="0" y="0"/>
                  </a:lnTo>
                </a:path>
              </a:pathLst>
            </a:custGeom>
            <a:ln w="77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6" name="object 286"/>
            <p:cNvSpPr/>
            <p:nvPr/>
          </p:nvSpPr>
          <p:spPr>
            <a:xfrm>
              <a:off x="5355145" y="2405405"/>
              <a:ext cx="60325" cy="44450"/>
            </a:xfrm>
            <a:custGeom>
              <a:avLst/>
              <a:gdLst/>
              <a:ahLst/>
              <a:cxnLst/>
              <a:rect l="l" t="t" r="r" b="b"/>
              <a:pathLst>
                <a:path w="60325" h="44450">
                  <a:moveTo>
                    <a:pt x="1562" y="0"/>
                  </a:moveTo>
                  <a:lnTo>
                    <a:pt x="15595" y="22732"/>
                  </a:lnTo>
                  <a:lnTo>
                    <a:pt x="0" y="44424"/>
                  </a:lnTo>
                  <a:lnTo>
                    <a:pt x="60020" y="24282"/>
                  </a:lnTo>
                  <a:lnTo>
                    <a:pt x="1562"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7" name="object 287"/>
            <p:cNvSpPr/>
            <p:nvPr/>
          </p:nvSpPr>
          <p:spPr>
            <a:xfrm>
              <a:off x="5107990" y="2428138"/>
              <a:ext cx="262890" cy="457200"/>
            </a:xfrm>
            <a:custGeom>
              <a:avLst/>
              <a:gdLst/>
              <a:ahLst/>
              <a:cxnLst/>
              <a:rect l="l" t="t" r="r" b="b"/>
              <a:pathLst>
                <a:path w="262889" h="457200">
                  <a:moveTo>
                    <a:pt x="262750" y="0"/>
                  </a:moveTo>
                  <a:lnTo>
                    <a:pt x="196860" y="15496"/>
                  </a:lnTo>
                  <a:lnTo>
                    <a:pt x="153732" y="60979"/>
                  </a:lnTo>
                  <a:lnTo>
                    <a:pt x="127165" y="127314"/>
                  </a:lnTo>
                  <a:lnTo>
                    <a:pt x="118155" y="165446"/>
                  </a:lnTo>
                  <a:lnTo>
                    <a:pt x="110959" y="205365"/>
                  </a:lnTo>
                  <a:lnTo>
                    <a:pt x="104804" y="245931"/>
                  </a:lnTo>
                  <a:lnTo>
                    <a:pt x="98914" y="286000"/>
                  </a:lnTo>
                  <a:lnTo>
                    <a:pt x="92514" y="324431"/>
                  </a:lnTo>
                  <a:lnTo>
                    <a:pt x="75083" y="391812"/>
                  </a:lnTo>
                  <a:lnTo>
                    <a:pt x="46312" y="438940"/>
                  </a:lnTo>
                  <a:lnTo>
                    <a:pt x="25736" y="452054"/>
                  </a:lnTo>
                  <a:lnTo>
                    <a:pt x="0" y="456679"/>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88" name="object 288"/>
          <p:cNvSpPr txBox="1"/>
          <p:nvPr/>
        </p:nvSpPr>
        <p:spPr>
          <a:xfrm>
            <a:off x="1080570" y="1436605"/>
            <a:ext cx="2656205" cy="595630"/>
          </a:xfrm>
          <a:prstGeom prst="rect">
            <a:avLst/>
          </a:prstGeom>
        </p:spPr>
        <p:txBody>
          <a:bodyPr vert="horz" wrap="square" lIns="0" tIns="64769" rIns="0" bIns="0" rtlCol="0">
            <a:spAutoFit/>
          </a:bodyPr>
          <a:lstStyle/>
          <a:p>
            <a:pPr marL="12700">
              <a:lnSpc>
                <a:spcPct val="100000"/>
              </a:lnSpc>
              <a:spcBef>
                <a:spcPts val="509"/>
              </a:spcBef>
            </a:pPr>
            <a:r>
              <a:rPr sz="1000" spc="-50" dirty="0">
                <a:solidFill>
                  <a:schemeClr val="tx1"/>
                </a:solidFill>
                <a:latin typeface="Times New Roman" panose="02020603050405020304" pitchFamily="18" charset="0"/>
                <a:cs typeface="Times New Roman" panose="02020603050405020304" pitchFamily="18" charset="0"/>
              </a:rPr>
              <a:t>Existing</a:t>
            </a:r>
            <a:r>
              <a:rPr sz="1000" spc="-15" dirty="0">
                <a:solidFill>
                  <a:schemeClr val="tx1"/>
                </a:solidFill>
                <a:latin typeface="Times New Roman" panose="02020603050405020304" pitchFamily="18" charset="0"/>
                <a:cs typeface="Times New Roman" panose="02020603050405020304" pitchFamily="18" charset="0"/>
              </a:rPr>
              <a:t> </a:t>
            </a:r>
            <a:r>
              <a:rPr sz="1000" spc="-10" dirty="0">
                <a:solidFill>
                  <a:schemeClr val="tx1"/>
                </a:solidFill>
                <a:latin typeface="Times New Roman" panose="02020603050405020304" pitchFamily="18" charset="0"/>
                <a:cs typeface="Times New Roman" panose="02020603050405020304" pitchFamily="18" charset="0"/>
              </a:rPr>
              <a:t>building</a:t>
            </a:r>
            <a:endParaRPr sz="1000" dirty="0">
              <a:solidFill>
                <a:schemeClr val="tx1"/>
              </a:solidFill>
              <a:latin typeface="Times New Roman" panose="02020603050405020304" pitchFamily="18" charset="0"/>
              <a:cs typeface="Times New Roman" panose="02020603050405020304" pitchFamily="18" charset="0"/>
            </a:endParaRPr>
          </a:p>
          <a:p>
            <a:pPr marL="29845">
              <a:lnSpc>
                <a:spcPct val="100000"/>
              </a:lnSpc>
              <a:spcBef>
                <a:spcPts val="330"/>
              </a:spcBef>
            </a:pPr>
            <a:r>
              <a:rPr sz="800" spc="-55" dirty="0">
                <a:solidFill>
                  <a:schemeClr val="tx1"/>
                </a:solidFill>
                <a:latin typeface="Times New Roman" panose="02020603050405020304" pitchFamily="18" charset="0"/>
                <a:cs typeface="Times New Roman" panose="02020603050405020304" pitchFamily="18" charset="0"/>
              </a:rPr>
              <a:t>Approved</a:t>
            </a:r>
            <a:r>
              <a:rPr sz="800" spc="-5" dirty="0">
                <a:solidFill>
                  <a:schemeClr val="tx1"/>
                </a:solidFill>
                <a:latin typeface="Times New Roman" panose="02020603050405020304" pitchFamily="18" charset="0"/>
                <a:cs typeface="Times New Roman" panose="02020603050405020304" pitchFamily="18" charset="0"/>
              </a:rPr>
              <a:t> </a:t>
            </a:r>
            <a:r>
              <a:rPr sz="800" spc="-45" dirty="0">
                <a:solidFill>
                  <a:schemeClr val="tx1"/>
                </a:solidFill>
                <a:latin typeface="Times New Roman" panose="02020603050405020304" pitchFamily="18" charset="0"/>
                <a:cs typeface="Times New Roman" panose="02020603050405020304" pitchFamily="18" charset="0"/>
              </a:rPr>
              <a:t>flashing</a:t>
            </a:r>
            <a:r>
              <a:rPr sz="800" spc="-5" dirty="0">
                <a:solidFill>
                  <a:schemeClr val="tx1"/>
                </a:solidFill>
                <a:latin typeface="Times New Roman" panose="02020603050405020304" pitchFamily="18" charset="0"/>
                <a:cs typeface="Times New Roman" panose="02020603050405020304" pitchFamily="18" charset="0"/>
              </a:rPr>
              <a:t> </a:t>
            </a:r>
            <a:r>
              <a:rPr sz="800" spc="-50" dirty="0">
                <a:solidFill>
                  <a:schemeClr val="tx1"/>
                </a:solidFill>
                <a:latin typeface="Times New Roman" panose="02020603050405020304" pitchFamily="18" charset="0"/>
                <a:cs typeface="Times New Roman" panose="02020603050405020304" pitchFamily="18" charset="0"/>
              </a:rPr>
              <a:t>required</a:t>
            </a:r>
            <a:r>
              <a:rPr sz="800" dirty="0">
                <a:solidFill>
                  <a:schemeClr val="tx1"/>
                </a:solidFill>
                <a:latin typeface="Times New Roman" panose="02020603050405020304" pitchFamily="18" charset="0"/>
                <a:cs typeface="Times New Roman" panose="02020603050405020304" pitchFamily="18" charset="0"/>
              </a:rPr>
              <a:t> </a:t>
            </a:r>
            <a:r>
              <a:rPr sz="800" spc="-50" dirty="0">
                <a:solidFill>
                  <a:schemeClr val="tx1"/>
                </a:solidFill>
                <a:latin typeface="Times New Roman" panose="02020603050405020304" pitchFamily="18" charset="0"/>
                <a:cs typeface="Times New Roman" panose="02020603050405020304" pitchFamily="18" charset="0"/>
              </a:rPr>
              <a:t>behind</a:t>
            </a:r>
            <a:r>
              <a:rPr sz="800" spc="-5" dirty="0">
                <a:solidFill>
                  <a:schemeClr val="tx1"/>
                </a:solidFill>
                <a:latin typeface="Times New Roman" panose="02020603050405020304" pitchFamily="18" charset="0"/>
                <a:cs typeface="Times New Roman" panose="02020603050405020304" pitchFamily="18" charset="0"/>
              </a:rPr>
              <a:t> </a:t>
            </a:r>
            <a:r>
              <a:rPr sz="800" spc="-45" dirty="0">
                <a:solidFill>
                  <a:schemeClr val="tx1"/>
                </a:solidFill>
                <a:latin typeface="Times New Roman" panose="02020603050405020304" pitchFamily="18" charset="0"/>
                <a:cs typeface="Times New Roman" panose="02020603050405020304" pitchFamily="18" charset="0"/>
              </a:rPr>
              <a:t>existing</a:t>
            </a:r>
            <a:r>
              <a:rPr sz="800" dirty="0">
                <a:solidFill>
                  <a:schemeClr val="tx1"/>
                </a:solidFill>
                <a:latin typeface="Times New Roman" panose="02020603050405020304" pitchFamily="18" charset="0"/>
                <a:cs typeface="Times New Roman" panose="02020603050405020304" pitchFamily="18" charset="0"/>
              </a:rPr>
              <a:t> </a:t>
            </a:r>
            <a:r>
              <a:rPr sz="800" spc="-40" dirty="0">
                <a:solidFill>
                  <a:schemeClr val="tx1"/>
                </a:solidFill>
                <a:latin typeface="Times New Roman" panose="02020603050405020304" pitchFamily="18" charset="0"/>
                <a:cs typeface="Times New Roman" panose="02020603050405020304" pitchFamily="18" charset="0"/>
              </a:rPr>
              <a:t>exterior</a:t>
            </a:r>
            <a:r>
              <a:rPr sz="800" dirty="0">
                <a:solidFill>
                  <a:schemeClr val="tx1"/>
                </a:solidFill>
                <a:latin typeface="Times New Roman" panose="02020603050405020304" pitchFamily="18" charset="0"/>
                <a:cs typeface="Times New Roman" panose="02020603050405020304" pitchFamily="18" charset="0"/>
              </a:rPr>
              <a:t> </a:t>
            </a:r>
            <a:r>
              <a:rPr sz="800" spc="-40" dirty="0">
                <a:solidFill>
                  <a:schemeClr val="tx1"/>
                </a:solidFill>
                <a:latin typeface="Times New Roman" panose="02020603050405020304" pitchFamily="18" charset="0"/>
                <a:cs typeface="Times New Roman" panose="02020603050405020304" pitchFamily="18" charset="0"/>
              </a:rPr>
              <a:t>wall</a:t>
            </a:r>
            <a:r>
              <a:rPr sz="800" spc="-5" dirty="0">
                <a:solidFill>
                  <a:schemeClr val="tx1"/>
                </a:solidFill>
                <a:latin typeface="Times New Roman" panose="02020603050405020304" pitchFamily="18" charset="0"/>
                <a:cs typeface="Times New Roman" panose="02020603050405020304" pitchFamily="18" charset="0"/>
              </a:rPr>
              <a:t> </a:t>
            </a:r>
            <a:r>
              <a:rPr sz="800" spc="-10" dirty="0">
                <a:solidFill>
                  <a:schemeClr val="tx1"/>
                </a:solidFill>
                <a:latin typeface="Times New Roman" panose="02020603050405020304" pitchFamily="18" charset="0"/>
                <a:cs typeface="Times New Roman" panose="02020603050405020304" pitchFamily="18" charset="0"/>
              </a:rPr>
              <a:t>covering</a:t>
            </a:r>
            <a:endParaRPr sz="800" dirty="0">
              <a:solidFill>
                <a:schemeClr val="tx1"/>
              </a:solidFill>
              <a:latin typeface="Times New Roman" panose="02020603050405020304" pitchFamily="18" charset="0"/>
              <a:cs typeface="Times New Roman" panose="02020603050405020304" pitchFamily="18" charset="0"/>
            </a:endParaRPr>
          </a:p>
          <a:p>
            <a:pPr marL="345440">
              <a:lnSpc>
                <a:spcPct val="100000"/>
              </a:lnSpc>
              <a:spcBef>
                <a:spcPts val="385"/>
              </a:spcBef>
            </a:pPr>
            <a:r>
              <a:rPr sz="1000" spc="-60" dirty="0">
                <a:solidFill>
                  <a:schemeClr val="tx1"/>
                </a:solidFill>
                <a:latin typeface="Times New Roman" panose="02020603050405020304" pitchFamily="18" charset="0"/>
                <a:cs typeface="Times New Roman" panose="02020603050405020304" pitchFamily="18" charset="0"/>
              </a:rPr>
              <a:t>Attach</a:t>
            </a:r>
            <a:r>
              <a:rPr sz="1000" dirty="0">
                <a:solidFill>
                  <a:schemeClr val="tx1"/>
                </a:solidFill>
                <a:latin typeface="Times New Roman" panose="02020603050405020304" pitchFamily="18" charset="0"/>
                <a:cs typeface="Times New Roman" panose="02020603050405020304" pitchFamily="18" charset="0"/>
              </a:rPr>
              <a:t> </a:t>
            </a:r>
            <a:r>
              <a:rPr sz="1000" spc="-50" dirty="0">
                <a:solidFill>
                  <a:schemeClr val="tx1"/>
                </a:solidFill>
                <a:latin typeface="Times New Roman" panose="02020603050405020304" pitchFamily="18" charset="0"/>
                <a:cs typeface="Times New Roman" panose="02020603050405020304" pitchFamily="18" charset="0"/>
              </a:rPr>
              <a:t>to</a:t>
            </a:r>
            <a:r>
              <a:rPr sz="1000" dirty="0">
                <a:solidFill>
                  <a:schemeClr val="tx1"/>
                </a:solidFill>
                <a:latin typeface="Times New Roman" panose="02020603050405020304" pitchFamily="18" charset="0"/>
                <a:cs typeface="Times New Roman" panose="02020603050405020304" pitchFamily="18" charset="0"/>
              </a:rPr>
              <a:t> </a:t>
            </a:r>
            <a:r>
              <a:rPr sz="1000" spc="-40" dirty="0">
                <a:solidFill>
                  <a:schemeClr val="tx1"/>
                </a:solidFill>
                <a:latin typeface="Times New Roman" panose="02020603050405020304" pitchFamily="18" charset="0"/>
                <a:cs typeface="Times New Roman" panose="02020603050405020304" pitchFamily="18" charset="0"/>
              </a:rPr>
              <a:t>joists</a:t>
            </a:r>
            <a:r>
              <a:rPr sz="1000" dirty="0">
                <a:solidFill>
                  <a:schemeClr val="tx1"/>
                </a:solidFill>
                <a:latin typeface="Times New Roman" panose="02020603050405020304" pitchFamily="18" charset="0"/>
                <a:cs typeface="Times New Roman" panose="02020603050405020304" pitchFamily="18" charset="0"/>
              </a:rPr>
              <a:t> </a:t>
            </a:r>
            <a:r>
              <a:rPr sz="1000" spc="-55" dirty="0">
                <a:solidFill>
                  <a:schemeClr val="tx1"/>
                </a:solidFill>
                <a:latin typeface="Times New Roman" panose="02020603050405020304" pitchFamily="18" charset="0"/>
                <a:cs typeface="Times New Roman" panose="02020603050405020304" pitchFamily="18" charset="0"/>
              </a:rPr>
              <a:t>with</a:t>
            </a:r>
            <a:r>
              <a:rPr sz="1000" spc="5" dirty="0">
                <a:solidFill>
                  <a:schemeClr val="tx1"/>
                </a:solidFill>
                <a:latin typeface="Times New Roman" panose="02020603050405020304" pitchFamily="18" charset="0"/>
                <a:cs typeface="Times New Roman" panose="02020603050405020304" pitchFamily="18" charset="0"/>
              </a:rPr>
              <a:t> </a:t>
            </a:r>
            <a:r>
              <a:rPr sz="1000" spc="-55" dirty="0">
                <a:solidFill>
                  <a:schemeClr val="tx1"/>
                </a:solidFill>
                <a:latin typeface="Times New Roman" panose="02020603050405020304" pitchFamily="18" charset="0"/>
                <a:cs typeface="Times New Roman" panose="02020603050405020304" pitchFamily="18" charset="0"/>
              </a:rPr>
              <a:t>non-</a:t>
            </a:r>
            <a:r>
              <a:rPr sz="1000" spc="-50" dirty="0">
                <a:solidFill>
                  <a:schemeClr val="tx1"/>
                </a:solidFill>
                <a:latin typeface="Times New Roman" panose="02020603050405020304" pitchFamily="18" charset="0"/>
                <a:cs typeface="Times New Roman" panose="02020603050405020304" pitchFamily="18" charset="0"/>
              </a:rPr>
              <a:t>corrosive</a:t>
            </a:r>
            <a:r>
              <a:rPr sz="1000" dirty="0">
                <a:solidFill>
                  <a:schemeClr val="tx1"/>
                </a:solidFill>
                <a:latin typeface="Times New Roman" panose="02020603050405020304" pitchFamily="18" charset="0"/>
                <a:cs typeface="Times New Roman" panose="02020603050405020304" pitchFamily="18" charset="0"/>
              </a:rPr>
              <a:t> </a:t>
            </a:r>
            <a:r>
              <a:rPr sz="1000" spc="-10" dirty="0">
                <a:solidFill>
                  <a:schemeClr val="tx1"/>
                </a:solidFill>
                <a:latin typeface="Times New Roman" panose="02020603050405020304" pitchFamily="18" charset="0"/>
                <a:cs typeface="Times New Roman" panose="02020603050405020304" pitchFamily="18" charset="0"/>
              </a:rPr>
              <a:t>fasteners</a:t>
            </a:r>
            <a:endParaRPr sz="1000" dirty="0">
              <a:solidFill>
                <a:schemeClr val="tx1"/>
              </a:solidFill>
              <a:latin typeface="Times New Roman" panose="02020603050405020304" pitchFamily="18" charset="0"/>
              <a:cs typeface="Times New Roman" panose="02020603050405020304" pitchFamily="18" charset="0"/>
            </a:endParaRPr>
          </a:p>
        </p:txBody>
      </p:sp>
      <p:grpSp>
        <p:nvGrpSpPr>
          <p:cNvPr id="289" name="object 289"/>
          <p:cNvGrpSpPr/>
          <p:nvPr/>
        </p:nvGrpSpPr>
        <p:grpSpPr>
          <a:xfrm>
            <a:off x="451844" y="458647"/>
            <a:ext cx="6941820" cy="9236710"/>
            <a:chOff x="451844" y="458647"/>
            <a:chExt cx="6941820" cy="9236710"/>
          </a:xfrm>
        </p:grpSpPr>
        <p:sp>
          <p:nvSpPr>
            <p:cNvPr id="290" name="object 290"/>
            <p:cNvSpPr/>
            <p:nvPr/>
          </p:nvSpPr>
          <p:spPr>
            <a:xfrm>
              <a:off x="863832" y="2171915"/>
              <a:ext cx="59055" cy="57150"/>
            </a:xfrm>
            <a:custGeom>
              <a:avLst/>
              <a:gdLst/>
              <a:ahLst/>
              <a:cxnLst/>
              <a:rect l="l" t="t" r="r" b="b"/>
              <a:pathLst>
                <a:path w="59055" h="57150">
                  <a:moveTo>
                    <a:pt x="28194" y="0"/>
                  </a:moveTo>
                  <a:lnTo>
                    <a:pt x="0" y="56680"/>
                  </a:lnTo>
                  <a:lnTo>
                    <a:pt x="58508" y="32512"/>
                  </a:lnTo>
                  <a:lnTo>
                    <a:pt x="32512" y="26365"/>
                  </a:lnTo>
                  <a:lnTo>
                    <a:pt x="28194"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1" name="object 291"/>
            <p:cNvSpPr/>
            <p:nvPr/>
          </p:nvSpPr>
          <p:spPr>
            <a:xfrm>
              <a:off x="894305" y="1792009"/>
              <a:ext cx="189230" cy="407034"/>
            </a:xfrm>
            <a:custGeom>
              <a:avLst/>
              <a:gdLst/>
              <a:ahLst/>
              <a:cxnLst/>
              <a:rect l="l" t="t" r="r" b="b"/>
              <a:pathLst>
                <a:path w="189230" h="407035">
                  <a:moveTo>
                    <a:pt x="188686" y="0"/>
                  </a:moveTo>
                  <a:lnTo>
                    <a:pt x="151272" y="9672"/>
                  </a:lnTo>
                  <a:lnTo>
                    <a:pt x="98157" y="65093"/>
                  </a:lnTo>
                  <a:lnTo>
                    <a:pt x="80067" y="105917"/>
                  </a:lnTo>
                  <a:lnTo>
                    <a:pt x="66029" y="152201"/>
                  </a:lnTo>
                  <a:lnTo>
                    <a:pt x="54849" y="201482"/>
                  </a:lnTo>
                  <a:lnTo>
                    <a:pt x="45332" y="251298"/>
                  </a:lnTo>
                  <a:lnTo>
                    <a:pt x="36283" y="299188"/>
                  </a:lnTo>
                  <a:lnTo>
                    <a:pt x="26508" y="342688"/>
                  </a:lnTo>
                  <a:lnTo>
                    <a:pt x="14811" y="379337"/>
                  </a:lnTo>
                  <a:lnTo>
                    <a:pt x="0" y="406673"/>
                  </a:lnTo>
                </a:path>
              </a:pathLst>
            </a:custGeom>
            <a:ln w="454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2" name="object 292"/>
            <p:cNvSpPr/>
            <p:nvPr/>
          </p:nvSpPr>
          <p:spPr>
            <a:xfrm>
              <a:off x="616576" y="1431696"/>
              <a:ext cx="3156585" cy="2063114"/>
            </a:xfrm>
            <a:custGeom>
              <a:avLst/>
              <a:gdLst/>
              <a:ahLst/>
              <a:cxnLst/>
              <a:rect l="l" t="t" r="r" b="b"/>
              <a:pathLst>
                <a:path w="3156585" h="2063114">
                  <a:moveTo>
                    <a:pt x="0" y="0"/>
                  </a:moveTo>
                  <a:lnTo>
                    <a:pt x="3156496" y="0"/>
                  </a:lnTo>
                  <a:lnTo>
                    <a:pt x="3156496" y="2062721"/>
                  </a:lnTo>
                  <a:lnTo>
                    <a:pt x="0" y="2062721"/>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3" name="object 293"/>
            <p:cNvSpPr/>
            <p:nvPr/>
          </p:nvSpPr>
          <p:spPr>
            <a:xfrm>
              <a:off x="464544" y="471347"/>
              <a:ext cx="6858000" cy="9146540"/>
            </a:xfrm>
            <a:custGeom>
              <a:avLst/>
              <a:gdLst/>
              <a:ahLst/>
              <a:cxnLst/>
              <a:rect l="l" t="t" r="r" b="b"/>
              <a:pathLst>
                <a:path w="6858000" h="9146540">
                  <a:moveTo>
                    <a:pt x="0" y="0"/>
                  </a:moveTo>
                  <a:lnTo>
                    <a:pt x="6858000" y="0"/>
                  </a:lnTo>
                  <a:lnTo>
                    <a:pt x="6858000" y="9146260"/>
                  </a:lnTo>
                  <a:lnTo>
                    <a:pt x="0" y="914626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4" name="object 294"/>
            <p:cNvSpPr/>
            <p:nvPr/>
          </p:nvSpPr>
          <p:spPr>
            <a:xfrm>
              <a:off x="7093572" y="9406851"/>
              <a:ext cx="287020" cy="276225"/>
            </a:xfrm>
            <a:custGeom>
              <a:avLst/>
              <a:gdLst/>
              <a:ahLst/>
              <a:cxnLst/>
              <a:rect l="l" t="t" r="r" b="b"/>
              <a:pathLst>
                <a:path w="287020" h="276225">
                  <a:moveTo>
                    <a:pt x="286778" y="0"/>
                  </a:moveTo>
                  <a:lnTo>
                    <a:pt x="0" y="0"/>
                  </a:lnTo>
                  <a:lnTo>
                    <a:pt x="0" y="275780"/>
                  </a:lnTo>
                  <a:lnTo>
                    <a:pt x="286778" y="275780"/>
                  </a:lnTo>
                  <a:lnTo>
                    <a:pt x="28677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5" name="object 295"/>
            <p:cNvSpPr/>
            <p:nvPr/>
          </p:nvSpPr>
          <p:spPr>
            <a:xfrm>
              <a:off x="7093572" y="9406851"/>
              <a:ext cx="287020" cy="276225"/>
            </a:xfrm>
            <a:custGeom>
              <a:avLst/>
              <a:gdLst/>
              <a:ahLst/>
              <a:cxnLst/>
              <a:rect l="l" t="t" r="r" b="b"/>
              <a:pathLst>
                <a:path w="287020" h="276225">
                  <a:moveTo>
                    <a:pt x="0" y="0"/>
                  </a:moveTo>
                  <a:lnTo>
                    <a:pt x="286778" y="0"/>
                  </a:lnTo>
                  <a:lnTo>
                    <a:pt x="286778" y="275780"/>
                  </a:lnTo>
                  <a:lnTo>
                    <a:pt x="0" y="27578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6" name="object 296"/>
            <p:cNvSpPr/>
            <p:nvPr/>
          </p:nvSpPr>
          <p:spPr>
            <a:xfrm>
              <a:off x="616940" y="624217"/>
              <a:ext cx="6553200" cy="419100"/>
            </a:xfrm>
            <a:custGeom>
              <a:avLst/>
              <a:gdLst/>
              <a:ahLst/>
              <a:cxnLst/>
              <a:rect l="l" t="t" r="r" b="b"/>
              <a:pathLst>
                <a:path w="6553200" h="419100">
                  <a:moveTo>
                    <a:pt x="6553200" y="0"/>
                  </a:moveTo>
                  <a:lnTo>
                    <a:pt x="0" y="0"/>
                  </a:lnTo>
                  <a:lnTo>
                    <a:pt x="0" y="419100"/>
                  </a:lnTo>
                  <a:lnTo>
                    <a:pt x="6553200" y="419100"/>
                  </a:lnTo>
                  <a:lnTo>
                    <a:pt x="655320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7" name="object 297"/>
            <p:cNvSpPr/>
            <p:nvPr/>
          </p:nvSpPr>
          <p:spPr>
            <a:xfrm>
              <a:off x="616944" y="624217"/>
              <a:ext cx="6553200" cy="419100"/>
            </a:xfrm>
            <a:custGeom>
              <a:avLst/>
              <a:gdLst/>
              <a:ahLst/>
              <a:cxnLst/>
              <a:rect l="l" t="t" r="r" b="b"/>
              <a:pathLst>
                <a:path w="6553200" h="419100">
                  <a:moveTo>
                    <a:pt x="0" y="0"/>
                  </a:moveTo>
                  <a:lnTo>
                    <a:pt x="6553200" y="0"/>
                  </a:lnTo>
                  <a:lnTo>
                    <a:pt x="6553200" y="419100"/>
                  </a:lnTo>
                  <a:lnTo>
                    <a:pt x="0" y="41910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298" name="object 298"/>
          <p:cNvSpPr txBox="1">
            <a:spLocks noGrp="1"/>
          </p:cNvSpPr>
          <p:nvPr>
            <p:ph type="title"/>
          </p:nvPr>
        </p:nvSpPr>
        <p:spPr>
          <a:prstGeom prst="rect">
            <a:avLst/>
          </a:prstGeom>
        </p:spPr>
        <p:txBody>
          <a:bodyPr vert="horz" wrap="square" lIns="0" tIns="12700" rIns="0" bIns="0" rtlCol="0">
            <a:spAutoFit/>
          </a:bodyPr>
          <a:lstStyle/>
          <a:p>
            <a:pPr marL="224790">
              <a:lnSpc>
                <a:spcPct val="100000"/>
              </a:lnSpc>
              <a:spcBef>
                <a:spcPts val="100"/>
              </a:spcBef>
            </a:pPr>
            <a:r>
              <a:rPr spc="-160" dirty="0">
                <a:latin typeface="Times New Roman" panose="02020603050405020304" pitchFamily="18" charset="0"/>
                <a:cs typeface="Times New Roman" panose="02020603050405020304" pitchFamily="18" charset="0"/>
              </a:rPr>
              <a:t>Single</a:t>
            </a:r>
            <a:r>
              <a:rPr spc="10" dirty="0">
                <a:latin typeface="Times New Roman" panose="02020603050405020304" pitchFamily="18" charset="0"/>
                <a:cs typeface="Times New Roman" panose="02020603050405020304" pitchFamily="18" charset="0"/>
              </a:rPr>
              <a:t> </a:t>
            </a:r>
            <a:r>
              <a:rPr spc="-130" dirty="0">
                <a:latin typeface="Times New Roman" panose="02020603050405020304" pitchFamily="18" charset="0"/>
                <a:cs typeface="Times New Roman" panose="02020603050405020304" pitchFamily="18" charset="0"/>
              </a:rPr>
              <a:t>Family</a:t>
            </a:r>
            <a:r>
              <a:rPr spc="15" dirty="0">
                <a:latin typeface="Times New Roman" panose="02020603050405020304" pitchFamily="18" charset="0"/>
                <a:cs typeface="Times New Roman" panose="02020603050405020304" pitchFamily="18" charset="0"/>
              </a:rPr>
              <a:t> </a:t>
            </a:r>
            <a:r>
              <a:rPr spc="-120" dirty="0">
                <a:latin typeface="Times New Roman" panose="02020603050405020304" pitchFamily="18" charset="0"/>
                <a:cs typeface="Times New Roman" panose="02020603050405020304" pitchFamily="18" charset="0"/>
              </a:rPr>
              <a:t>Residential</a:t>
            </a:r>
            <a:r>
              <a:rPr spc="15" dirty="0">
                <a:latin typeface="Times New Roman" panose="02020603050405020304" pitchFamily="18" charset="0"/>
                <a:cs typeface="Times New Roman" panose="02020603050405020304" pitchFamily="18" charset="0"/>
              </a:rPr>
              <a:t> </a:t>
            </a:r>
            <a:r>
              <a:rPr spc="-160" dirty="0">
                <a:latin typeface="Times New Roman" panose="02020603050405020304" pitchFamily="18" charset="0"/>
                <a:cs typeface="Times New Roman" panose="02020603050405020304" pitchFamily="18" charset="0"/>
              </a:rPr>
              <a:t>Uncovered</a:t>
            </a:r>
            <a:r>
              <a:rPr spc="15" dirty="0">
                <a:latin typeface="Times New Roman" panose="02020603050405020304" pitchFamily="18" charset="0"/>
                <a:cs typeface="Times New Roman" panose="02020603050405020304" pitchFamily="18" charset="0"/>
              </a:rPr>
              <a:t> </a:t>
            </a:r>
            <a:r>
              <a:rPr spc="-200" dirty="0">
                <a:latin typeface="Times New Roman" panose="02020603050405020304" pitchFamily="18" charset="0"/>
                <a:cs typeface="Times New Roman" panose="02020603050405020304" pitchFamily="18" charset="0"/>
              </a:rPr>
              <a:t>Decks</a:t>
            </a:r>
            <a:r>
              <a:rPr spc="15" dirty="0">
                <a:latin typeface="Times New Roman" panose="02020603050405020304" pitchFamily="18" charset="0"/>
                <a:cs typeface="Times New Roman" panose="02020603050405020304" pitchFamily="18" charset="0"/>
              </a:rPr>
              <a:t> </a:t>
            </a:r>
            <a:r>
              <a:rPr spc="-114" dirty="0">
                <a:latin typeface="Times New Roman" panose="02020603050405020304" pitchFamily="18" charset="0"/>
                <a:cs typeface="Times New Roman" panose="02020603050405020304" pitchFamily="18" charset="0"/>
              </a:rPr>
              <a:t>and</a:t>
            </a:r>
            <a:r>
              <a:rPr spc="15" dirty="0">
                <a:latin typeface="Times New Roman" panose="02020603050405020304" pitchFamily="18" charset="0"/>
                <a:cs typeface="Times New Roman" panose="02020603050405020304" pitchFamily="18" charset="0"/>
              </a:rPr>
              <a:t> </a:t>
            </a:r>
            <a:r>
              <a:rPr spc="-60" dirty="0">
                <a:latin typeface="Times New Roman" panose="02020603050405020304" pitchFamily="18" charset="0"/>
                <a:cs typeface="Times New Roman" panose="02020603050405020304" pitchFamily="18" charset="0"/>
              </a:rPr>
              <a:t>Porches</a:t>
            </a:r>
          </a:p>
        </p:txBody>
      </p:sp>
      <p:grpSp>
        <p:nvGrpSpPr>
          <p:cNvPr id="299" name="object 299"/>
          <p:cNvGrpSpPr/>
          <p:nvPr/>
        </p:nvGrpSpPr>
        <p:grpSpPr>
          <a:xfrm>
            <a:off x="5469432" y="2364777"/>
            <a:ext cx="217804" cy="400685"/>
            <a:chOff x="5469432" y="2364777"/>
            <a:chExt cx="217804" cy="400685"/>
          </a:xfrm>
        </p:grpSpPr>
        <p:sp>
          <p:nvSpPr>
            <p:cNvPr id="300" name="object 300"/>
            <p:cNvSpPr/>
            <p:nvPr/>
          </p:nvSpPr>
          <p:spPr>
            <a:xfrm>
              <a:off x="5473280" y="2368626"/>
              <a:ext cx="18415" cy="36830"/>
            </a:xfrm>
            <a:custGeom>
              <a:avLst/>
              <a:gdLst/>
              <a:ahLst/>
              <a:cxnLst/>
              <a:rect l="l" t="t" r="r" b="b"/>
              <a:pathLst>
                <a:path w="18414" h="36830">
                  <a:moveTo>
                    <a:pt x="17920" y="36322"/>
                  </a:moveTo>
                  <a:lnTo>
                    <a:pt x="0" y="36322"/>
                  </a:lnTo>
                  <a:lnTo>
                    <a:pt x="0" y="0"/>
                  </a:lnTo>
                  <a:lnTo>
                    <a:pt x="17920" y="0"/>
                  </a:lnTo>
                  <a:lnTo>
                    <a:pt x="17920" y="36322"/>
                  </a:lnTo>
                  <a:close/>
                </a:path>
              </a:pathLst>
            </a:custGeom>
            <a:ln w="7545">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01" name="object 301"/>
            <p:cNvSpPr/>
            <p:nvPr/>
          </p:nvSpPr>
          <p:spPr>
            <a:xfrm>
              <a:off x="5669153" y="2723032"/>
              <a:ext cx="14604" cy="39370"/>
            </a:xfrm>
            <a:custGeom>
              <a:avLst/>
              <a:gdLst/>
              <a:ahLst/>
              <a:cxnLst/>
              <a:rect l="l" t="t" r="r" b="b"/>
              <a:pathLst>
                <a:path w="14604" h="39369">
                  <a:moveTo>
                    <a:pt x="14338" y="38836"/>
                  </a:moveTo>
                  <a:lnTo>
                    <a:pt x="0" y="38836"/>
                  </a:lnTo>
                  <a:lnTo>
                    <a:pt x="0" y="0"/>
                  </a:lnTo>
                  <a:lnTo>
                    <a:pt x="14338" y="0"/>
                  </a:lnTo>
                  <a:lnTo>
                    <a:pt x="14338" y="38836"/>
                  </a:lnTo>
                  <a:close/>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02" name="object 302"/>
            <p:cNvSpPr/>
            <p:nvPr/>
          </p:nvSpPr>
          <p:spPr>
            <a:xfrm>
              <a:off x="5475405" y="2470715"/>
              <a:ext cx="17145" cy="38100"/>
            </a:xfrm>
            <a:custGeom>
              <a:avLst/>
              <a:gdLst/>
              <a:ahLst/>
              <a:cxnLst/>
              <a:rect l="l" t="t" r="r" b="b"/>
              <a:pathLst>
                <a:path w="17145" h="38100">
                  <a:moveTo>
                    <a:pt x="16799" y="37902"/>
                  </a:moveTo>
                  <a:lnTo>
                    <a:pt x="0" y="37902"/>
                  </a:lnTo>
                  <a:lnTo>
                    <a:pt x="0" y="0"/>
                  </a:lnTo>
                  <a:lnTo>
                    <a:pt x="16799" y="0"/>
                  </a:lnTo>
                  <a:lnTo>
                    <a:pt x="16799" y="37902"/>
                  </a:lnTo>
                  <a:close/>
                </a:path>
              </a:pathLst>
            </a:custGeom>
            <a:ln w="7235">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303" name="object 303"/>
          <p:cNvSpPr txBox="1"/>
          <p:nvPr/>
        </p:nvSpPr>
        <p:spPr>
          <a:xfrm>
            <a:off x="5423915" y="4942662"/>
            <a:ext cx="762000" cy="346710"/>
          </a:xfrm>
          <a:prstGeom prst="rect">
            <a:avLst/>
          </a:prstGeom>
        </p:spPr>
        <p:txBody>
          <a:bodyPr vert="horz" wrap="square" lIns="0" tIns="12700" rIns="0" bIns="0" rtlCol="0">
            <a:spAutoFit/>
          </a:bodyPr>
          <a:lstStyle/>
          <a:p>
            <a:pPr>
              <a:lnSpc>
                <a:spcPct val="100000"/>
              </a:lnSpc>
              <a:spcBef>
                <a:spcPts val="100"/>
              </a:spcBef>
            </a:pPr>
            <a:r>
              <a:rPr sz="900" i="1" spc="-50" dirty="0">
                <a:solidFill>
                  <a:schemeClr val="tx1"/>
                </a:solidFill>
                <a:latin typeface="Times New Roman" panose="02020603050405020304" pitchFamily="18" charset="0"/>
                <a:cs typeface="Times New Roman" panose="02020603050405020304" pitchFamily="18" charset="0"/>
              </a:rPr>
              <a:t>1/4</a:t>
            </a:r>
            <a:r>
              <a:rPr sz="900" i="1" spc="-25" dirty="0">
                <a:solidFill>
                  <a:schemeClr val="tx1"/>
                </a:solidFill>
                <a:latin typeface="Times New Roman" panose="02020603050405020304" pitchFamily="18" charset="0"/>
                <a:cs typeface="Times New Roman" panose="02020603050405020304" pitchFamily="18" charset="0"/>
              </a:rPr>
              <a:t> </a:t>
            </a:r>
            <a:r>
              <a:rPr sz="900" i="1" dirty="0">
                <a:solidFill>
                  <a:schemeClr val="tx1"/>
                </a:solidFill>
                <a:latin typeface="Times New Roman" panose="02020603050405020304" pitchFamily="18" charset="0"/>
                <a:cs typeface="Times New Roman" panose="02020603050405020304" pitchFamily="18" charset="0"/>
              </a:rPr>
              <a:t>of</a:t>
            </a:r>
            <a:r>
              <a:rPr sz="900" i="1" spc="180" dirty="0">
                <a:solidFill>
                  <a:schemeClr val="tx1"/>
                </a:solidFill>
                <a:latin typeface="Times New Roman" panose="02020603050405020304" pitchFamily="18" charset="0"/>
                <a:cs typeface="Times New Roman" panose="02020603050405020304" pitchFamily="18" charset="0"/>
              </a:rPr>
              <a:t> </a:t>
            </a:r>
            <a:r>
              <a:rPr sz="900" i="1" spc="-40" dirty="0">
                <a:solidFill>
                  <a:schemeClr val="tx1"/>
                </a:solidFill>
                <a:latin typeface="Times New Roman" panose="02020603050405020304" pitchFamily="18" charset="0"/>
                <a:cs typeface="Times New Roman" panose="02020603050405020304" pitchFamily="18" charset="0"/>
              </a:rPr>
              <a:t>joist</a:t>
            </a:r>
            <a:r>
              <a:rPr sz="900" i="1" spc="-25" dirty="0">
                <a:solidFill>
                  <a:schemeClr val="tx1"/>
                </a:solidFill>
                <a:latin typeface="Times New Roman" panose="02020603050405020304" pitchFamily="18" charset="0"/>
                <a:cs typeface="Times New Roman" panose="02020603050405020304" pitchFamily="18" charset="0"/>
              </a:rPr>
              <a:t> </a:t>
            </a:r>
            <a:r>
              <a:rPr sz="900" i="1" spc="-40" dirty="0">
                <a:solidFill>
                  <a:schemeClr val="tx1"/>
                </a:solidFill>
                <a:latin typeface="Times New Roman" panose="02020603050405020304" pitchFamily="18" charset="0"/>
                <a:cs typeface="Times New Roman" panose="02020603050405020304" pitchFamily="18" charset="0"/>
              </a:rPr>
              <a:t>span</a:t>
            </a:r>
            <a:endParaRPr sz="900" dirty="0">
              <a:solidFill>
                <a:schemeClr val="tx1"/>
              </a:solidFill>
              <a:latin typeface="Times New Roman" panose="02020603050405020304" pitchFamily="18" charset="0"/>
              <a:cs typeface="Times New Roman" panose="02020603050405020304" pitchFamily="18" charset="0"/>
            </a:endParaRPr>
          </a:p>
          <a:p>
            <a:pPr marL="73660">
              <a:lnSpc>
                <a:spcPct val="100000"/>
              </a:lnSpc>
              <a:spcBef>
                <a:spcPts val="10"/>
              </a:spcBef>
            </a:pPr>
            <a:r>
              <a:rPr sz="1200" i="1" spc="-10" dirty="0">
                <a:solidFill>
                  <a:schemeClr val="tx1"/>
                </a:solidFill>
                <a:latin typeface="Times New Roman" panose="02020603050405020304" pitchFamily="18" charset="0"/>
                <a:cs typeface="Times New Roman" panose="02020603050405020304" pitchFamily="18" charset="0"/>
              </a:rPr>
              <a:t>maxium</a:t>
            </a:r>
            <a:endParaRPr sz="1200" dirty="0">
              <a:solidFill>
                <a:schemeClr val="tx1"/>
              </a:solidFill>
              <a:latin typeface="Times New Roman" panose="02020603050405020304" pitchFamily="18" charset="0"/>
              <a:cs typeface="Times New Roman" panose="02020603050405020304" pitchFamily="18" charset="0"/>
            </a:endParaRPr>
          </a:p>
        </p:txBody>
      </p:sp>
      <p:sp>
        <p:nvSpPr>
          <p:cNvPr id="306" name="object 306"/>
          <p:cNvSpPr txBox="1"/>
          <p:nvPr/>
        </p:nvSpPr>
        <p:spPr>
          <a:xfrm>
            <a:off x="706805" y="8746804"/>
            <a:ext cx="2802255" cy="711092"/>
          </a:xfrm>
          <a:prstGeom prst="rect">
            <a:avLst/>
          </a:prstGeom>
        </p:spPr>
        <p:txBody>
          <a:bodyPr vert="horz" wrap="square" lIns="0" tIns="3175" rIns="0" bIns="0"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a:t>
            </a:r>
            <a:r>
              <a:rPr lang="en-US" sz="1000" dirty="0">
                <a:latin typeface="Times New Roman" panose="02020603050405020304" pitchFamily="18" charset="0"/>
                <a:cs typeface="Times New Roman" panose="02020603050405020304" pitchFamily="18" charset="0"/>
              </a:rPr>
              <a:t>circumstances</a:t>
            </a:r>
            <a:r>
              <a:rPr lang="en-US" sz="900" dirty="0">
                <a:latin typeface="Times New Roman" panose="02020603050405020304" pitchFamily="18" charset="0"/>
                <a:cs typeface="Times New Roman" panose="02020603050405020304" pitchFamily="18" charset="0"/>
              </a:rPr>
              <a:t>.  Check  with  your  Department of Building Safety for additional requirements.</a:t>
            </a:r>
          </a:p>
        </p:txBody>
      </p:sp>
      <p:sp>
        <p:nvSpPr>
          <p:cNvPr id="307" name="object 307"/>
          <p:cNvSpPr txBox="1">
            <a:spLocks noGrp="1"/>
          </p:cNvSpPr>
          <p:nvPr>
            <p:ph type="sldNum" sz="quarter" idx="7"/>
          </p:nvPr>
        </p:nvSpPr>
        <p:spPr>
          <a:xfrm>
            <a:off x="7130936" y="9344088"/>
            <a:ext cx="217817" cy="294953"/>
          </a:xfrm>
          <a:prstGeom prst="rect">
            <a:avLst/>
          </a:prstGeom>
        </p:spPr>
        <p:txBody>
          <a:bodyPr vert="horz" wrap="square" lIns="0" tIns="17780" rIns="0" bIns="0" rtlCol="0">
            <a:spAutoFit/>
          </a:bodyPr>
          <a:lstStyle/>
          <a:p>
            <a:pPr marL="60960">
              <a:lnSpc>
                <a:spcPct val="100000"/>
              </a:lnSpc>
              <a:spcBef>
                <a:spcPts val="140"/>
              </a:spcBef>
            </a:pPr>
            <a:fld id="{81D60167-4931-47E6-BA6A-407CBD079E47}" type="slidenum">
              <a:rPr spc="-50" dirty="0">
                <a:latin typeface="Times New Roman" panose="02020603050405020304" pitchFamily="18" charset="0"/>
                <a:cs typeface="Times New Roman" panose="02020603050405020304" pitchFamily="18" charset="0"/>
              </a:rPr>
              <a:t>6</a:t>
            </a:fld>
            <a:endParaRPr spc="-50" dirty="0">
              <a:latin typeface="Times New Roman" panose="02020603050405020304" pitchFamily="18" charset="0"/>
              <a:cs typeface="Times New Roman" panose="02020603050405020304" pitchFamily="18" charset="0"/>
            </a:endParaRPr>
          </a:p>
        </p:txBody>
      </p:sp>
      <p:sp>
        <p:nvSpPr>
          <p:cNvPr id="304" name="object 304"/>
          <p:cNvSpPr txBox="1"/>
          <p:nvPr/>
        </p:nvSpPr>
        <p:spPr>
          <a:xfrm>
            <a:off x="1798701" y="6109080"/>
            <a:ext cx="5369991" cy="166712"/>
          </a:xfrm>
          <a:prstGeom prst="rect">
            <a:avLst/>
          </a:prstGeom>
        </p:spPr>
        <p:txBody>
          <a:bodyPr vert="horz" wrap="square" lIns="0" tIns="12700" rIns="0" bIns="0" rtlCol="0">
            <a:spAutoFit/>
          </a:bodyPr>
          <a:lstStyle/>
          <a:p>
            <a:pPr marL="12700">
              <a:lnSpc>
                <a:spcPct val="100000"/>
              </a:lnSpc>
              <a:spcBef>
                <a:spcPts val="100"/>
              </a:spcBef>
            </a:pPr>
            <a:r>
              <a:rPr sz="1000" dirty="0">
                <a:latin typeface="Times New Roman" panose="02020603050405020304" pitchFamily="18" charset="0"/>
                <a:cs typeface="Times New Roman" panose="02020603050405020304" pitchFamily="18" charset="0"/>
              </a:rPr>
              <a:t>Consult with</a:t>
            </a:r>
            <a:r>
              <a:rPr sz="1000" spc="-5" dirty="0">
                <a:latin typeface="Times New Roman" panose="02020603050405020304" pitchFamily="18" charset="0"/>
                <a:cs typeface="Times New Roman" panose="02020603050405020304" pitchFamily="18" charset="0"/>
              </a:rPr>
              <a:t> </a:t>
            </a:r>
            <a:r>
              <a:rPr sz="1000" dirty="0">
                <a:latin typeface="Times New Roman" panose="02020603050405020304" pitchFamily="18" charset="0"/>
                <a:cs typeface="Times New Roman" panose="02020603050405020304" pitchFamily="18" charset="0"/>
              </a:rPr>
              <a:t>your </a:t>
            </a:r>
            <a:r>
              <a:rPr lang="en-US" sz="1000" dirty="0">
                <a:latin typeface="Times New Roman" panose="02020603050405020304" pitchFamily="18" charset="0"/>
                <a:cs typeface="Times New Roman" panose="02020603050405020304" pitchFamily="18" charset="0"/>
              </a:rPr>
              <a:t>AHJ </a:t>
            </a:r>
            <a:r>
              <a:rPr sz="1000" dirty="0">
                <a:latin typeface="Times New Roman" panose="02020603050405020304" pitchFamily="18" charset="0"/>
                <a:cs typeface="Times New Roman" panose="02020603050405020304" pitchFamily="18" charset="0"/>
              </a:rPr>
              <a:t>for special connector requirements</a:t>
            </a:r>
            <a:r>
              <a:rPr sz="1000" spc="-5" dirty="0">
                <a:latin typeface="Times New Roman" panose="02020603050405020304" pitchFamily="18" charset="0"/>
                <a:cs typeface="Times New Roman" panose="02020603050405020304" pitchFamily="18" charset="0"/>
              </a:rPr>
              <a:t> </a:t>
            </a:r>
            <a:r>
              <a:rPr sz="1000" dirty="0">
                <a:latin typeface="Times New Roman" panose="02020603050405020304" pitchFamily="18" charset="0"/>
                <a:cs typeface="Times New Roman" panose="02020603050405020304" pitchFamily="18" charset="0"/>
              </a:rPr>
              <a:t>in high wind</a:t>
            </a:r>
            <a:r>
              <a:rPr sz="1000" spc="-5" dirty="0">
                <a:latin typeface="Times New Roman" panose="02020603050405020304" pitchFamily="18" charset="0"/>
                <a:cs typeface="Times New Roman" panose="02020603050405020304" pitchFamily="18" charset="0"/>
              </a:rPr>
              <a:t> </a:t>
            </a:r>
            <a:r>
              <a:rPr sz="1000" spc="-10" dirty="0">
                <a:latin typeface="Times New Roman" panose="02020603050405020304" pitchFamily="18" charset="0"/>
                <a:cs typeface="Times New Roman" panose="02020603050405020304" pitchFamily="18" charset="0"/>
              </a:rPr>
              <a:t>areas.</a:t>
            </a:r>
            <a:endParaRPr sz="1000" dirty="0">
              <a:latin typeface="Times New Roman" panose="02020603050405020304" pitchFamily="18" charset="0"/>
              <a:cs typeface="Times New Roman" panose="02020603050405020304" pitchFamily="18" charset="0"/>
            </a:endParaRPr>
          </a:p>
        </p:txBody>
      </p:sp>
      <p:sp>
        <p:nvSpPr>
          <p:cNvPr id="305" name="object 305"/>
          <p:cNvSpPr txBox="1"/>
          <p:nvPr/>
        </p:nvSpPr>
        <p:spPr>
          <a:xfrm>
            <a:off x="893000" y="2687782"/>
            <a:ext cx="2843775" cy="742511"/>
          </a:xfrm>
          <a:prstGeom prst="rect">
            <a:avLst/>
          </a:prstGeom>
        </p:spPr>
        <p:txBody>
          <a:bodyPr vert="horz" wrap="square" lIns="0" tIns="26670" rIns="0" bIns="0" rtlCol="0">
            <a:spAutoFit/>
          </a:bodyPr>
          <a:lstStyle/>
          <a:p>
            <a:pPr marL="350520">
              <a:lnSpc>
                <a:spcPct val="100000"/>
              </a:lnSpc>
              <a:spcBef>
                <a:spcPts val="210"/>
              </a:spcBef>
            </a:pPr>
            <a:r>
              <a:rPr sz="900" dirty="0">
                <a:latin typeface="Times New Roman" panose="02020603050405020304" pitchFamily="18" charset="0"/>
                <a:cs typeface="Times New Roman" panose="02020603050405020304" pitchFamily="18" charset="0"/>
              </a:rPr>
              <a:t>See IRC R507.9.2 for Lateral Load </a:t>
            </a:r>
            <a:r>
              <a:rPr sz="900" spc="-10" dirty="0">
                <a:latin typeface="Times New Roman" panose="02020603050405020304" pitchFamily="18" charset="0"/>
                <a:cs typeface="Times New Roman" panose="02020603050405020304" pitchFamily="18" charset="0"/>
              </a:rPr>
              <a:t>connections</a:t>
            </a:r>
            <a:endParaRPr sz="900" dirty="0">
              <a:latin typeface="Times New Roman" panose="02020603050405020304" pitchFamily="18" charset="0"/>
              <a:cs typeface="Times New Roman" panose="02020603050405020304" pitchFamily="18" charset="0"/>
            </a:endParaRPr>
          </a:p>
          <a:p>
            <a:pPr marL="341630" marR="772160">
              <a:lnSpc>
                <a:spcPct val="100000"/>
              </a:lnSpc>
              <a:spcBef>
                <a:spcPts val="125"/>
              </a:spcBef>
            </a:pPr>
            <a:r>
              <a:rPr sz="1000" spc="-60" dirty="0">
                <a:solidFill>
                  <a:srgbClr val="231F20"/>
                </a:solidFill>
                <a:latin typeface="Times New Roman" panose="02020603050405020304" pitchFamily="18" charset="0"/>
                <a:cs typeface="Times New Roman" panose="02020603050405020304" pitchFamily="18" charset="0"/>
              </a:rPr>
              <a:t>Non-</a:t>
            </a:r>
            <a:r>
              <a:rPr sz="1000" spc="-50" dirty="0">
                <a:solidFill>
                  <a:srgbClr val="231F20"/>
                </a:solidFill>
                <a:latin typeface="Times New Roman" panose="02020603050405020304" pitchFamily="18" charset="0"/>
                <a:cs typeface="Times New Roman" panose="02020603050405020304" pitchFamily="18" charset="0"/>
              </a:rPr>
              <a:t>corrosive</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metal</a:t>
            </a:r>
            <a:r>
              <a:rPr sz="1000" spc="-1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joist</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hanger </a:t>
            </a:r>
            <a:r>
              <a:rPr sz="1000" spc="-60" dirty="0">
                <a:solidFill>
                  <a:srgbClr val="231F20"/>
                </a:solidFill>
                <a:latin typeface="Times New Roman" panose="02020603050405020304" pitchFamily="18" charset="0"/>
                <a:cs typeface="Times New Roman" panose="02020603050405020304" pitchFamily="18" charset="0"/>
              </a:rPr>
              <a:t>Approved</a:t>
            </a:r>
            <a:r>
              <a:rPr sz="1000" spc="-10" dirty="0">
                <a:solidFill>
                  <a:srgbClr val="231F20"/>
                </a:solidFill>
                <a:latin typeface="Times New Roman" panose="02020603050405020304" pitchFamily="18" charset="0"/>
                <a:cs typeface="Times New Roman" panose="02020603050405020304" pitchFamily="18" charset="0"/>
              </a:rPr>
              <a:t> flashing</a:t>
            </a:r>
            <a:endParaRPr sz="1000" dirty="0">
              <a:latin typeface="Times New Roman" panose="02020603050405020304" pitchFamily="18" charset="0"/>
              <a:cs typeface="Times New Roman" panose="02020603050405020304" pitchFamily="18" charset="0"/>
            </a:endParaRPr>
          </a:p>
          <a:p>
            <a:pPr marL="12700">
              <a:lnSpc>
                <a:spcPct val="100000"/>
              </a:lnSpc>
              <a:spcBef>
                <a:spcPts val="755"/>
              </a:spcBef>
            </a:pPr>
            <a:r>
              <a:rPr sz="1000" spc="-55" dirty="0">
                <a:solidFill>
                  <a:srgbClr val="231F20"/>
                </a:solidFill>
                <a:latin typeface="Times New Roman" panose="02020603050405020304" pitchFamily="18" charset="0"/>
                <a:cs typeface="Times New Roman" panose="02020603050405020304" pitchFamily="18" charset="0"/>
              </a:rPr>
              <a:t>Attachment</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to</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cantilever</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requires</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Engineer</a:t>
            </a:r>
            <a:r>
              <a:rPr lang="en-US" sz="1000" spc="-10" dirty="0">
                <a:solidFill>
                  <a:srgbClr val="231F20"/>
                </a:solidFill>
                <a:latin typeface="Times New Roman" panose="02020603050405020304" pitchFamily="18" charset="0"/>
                <a:cs typeface="Times New Roman" panose="02020603050405020304" pitchFamily="18" charset="0"/>
              </a:rPr>
              <a:t>ed design.</a:t>
            </a:r>
            <a:endParaRPr sz="1000" dirty="0">
              <a:latin typeface="Times New Roman" panose="02020603050405020304" pitchFamily="18" charset="0"/>
              <a:cs typeface="Times New Roman" panose="02020603050405020304" pitchFamily="18" charset="0"/>
            </a:endParaRPr>
          </a:p>
        </p:txBody>
      </p:sp>
      <p:sp>
        <p:nvSpPr>
          <p:cNvPr id="308" name="object 2">
            <a:extLst>
              <a:ext uri="{FF2B5EF4-FFF2-40B4-BE49-F238E27FC236}">
                <a16:creationId xmlns:a16="http://schemas.microsoft.com/office/drawing/2014/main" id="{EC048B38-E9E5-847F-B9C2-BD92E68EA1F3}"/>
              </a:ext>
            </a:extLst>
          </p:cNvPr>
          <p:cNvSpPr txBox="1"/>
          <p:nvPr/>
        </p:nvSpPr>
        <p:spPr>
          <a:xfrm>
            <a:off x="6763919" y="284797"/>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Times New Roman" panose="02020603050405020304" pitchFamily="18" charset="0"/>
                <a:cs typeface="Times New Roman" panose="02020603050405020304" pitchFamily="18" charset="0"/>
              </a:rPr>
              <a:t>03/20/26</a:t>
            </a:r>
          </a:p>
        </p:txBody>
      </p:sp>
      <p:sp>
        <p:nvSpPr>
          <p:cNvPr id="309" name="Freeform: Shape 308">
            <a:extLst>
              <a:ext uri="{FF2B5EF4-FFF2-40B4-BE49-F238E27FC236}">
                <a16:creationId xmlns:a16="http://schemas.microsoft.com/office/drawing/2014/main" id="{8727BA5A-EA52-9496-3E97-EE4E57EDF782}"/>
              </a:ext>
            </a:extLst>
          </p:cNvPr>
          <p:cNvSpPr/>
          <p:nvPr/>
        </p:nvSpPr>
        <p:spPr>
          <a:xfrm>
            <a:off x="5373189" y="1619794"/>
            <a:ext cx="574765" cy="156755"/>
          </a:xfrm>
          <a:custGeom>
            <a:avLst/>
            <a:gdLst>
              <a:gd name="csX0" fmla="*/ 0 w 574765"/>
              <a:gd name="csY0" fmla="*/ 60960 h 156755"/>
              <a:gd name="csX1" fmla="*/ 304800 w 574765"/>
              <a:gd name="csY1" fmla="*/ 69669 h 156755"/>
              <a:gd name="csX2" fmla="*/ 330925 w 574765"/>
              <a:gd name="csY2" fmla="*/ 156755 h 156755"/>
              <a:gd name="csX3" fmla="*/ 357051 w 574765"/>
              <a:gd name="csY3" fmla="*/ 0 h 156755"/>
              <a:gd name="csX4" fmla="*/ 426720 w 574765"/>
              <a:gd name="csY4" fmla="*/ 95795 h 156755"/>
              <a:gd name="csX5" fmla="*/ 574765 w 574765"/>
              <a:gd name="csY5" fmla="*/ 104503 h 156755"/>
              <a:gd name="csX6" fmla="*/ 566057 w 574765"/>
              <a:gd name="csY6" fmla="*/ 95795 h 156755"/>
              <a:gd name="csX7" fmla="*/ 574765 w 574765"/>
              <a:gd name="csY7" fmla="*/ 95795 h 156755"/>
              <a:gd name="csX8" fmla="*/ 566057 w 574765"/>
              <a:gd name="csY8" fmla="*/ 95795 h 156755"/>
              <a:gd name="csX9" fmla="*/ 566057 w 574765"/>
              <a:gd name="csY9" fmla="*/ 95795 h 156755"/>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Lst>
            <a:rect l="l" t="t" r="r" b="b"/>
            <a:pathLst>
              <a:path w="574765" h="156755">
                <a:moveTo>
                  <a:pt x="0" y="60960"/>
                </a:moveTo>
                <a:lnTo>
                  <a:pt x="304800" y="69669"/>
                </a:lnTo>
                <a:lnTo>
                  <a:pt x="330925" y="156755"/>
                </a:lnTo>
                <a:lnTo>
                  <a:pt x="357051" y="0"/>
                </a:lnTo>
                <a:lnTo>
                  <a:pt x="426720" y="95795"/>
                </a:lnTo>
                <a:lnTo>
                  <a:pt x="574765" y="104503"/>
                </a:lnTo>
                <a:lnTo>
                  <a:pt x="566057" y="95795"/>
                </a:lnTo>
                <a:lnTo>
                  <a:pt x="574765" y="95795"/>
                </a:lnTo>
                <a:lnTo>
                  <a:pt x="566057" y="95795"/>
                </a:lnTo>
                <a:lnTo>
                  <a:pt x="566057" y="95795"/>
                </a:lnTo>
              </a:path>
            </a:pathLst>
          </a:custGeom>
        </p:spPr>
        <p:style>
          <a:lnRef idx="1">
            <a:schemeClr val="dk1"/>
          </a:lnRef>
          <a:fillRef idx="0">
            <a:schemeClr val="dk1"/>
          </a:fillRef>
          <a:effectRef idx="0">
            <a:schemeClr val="dk1"/>
          </a:effectRef>
          <a:fontRef idx="minor">
            <a:schemeClr val="tx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 name="object 3"/>
          <p:cNvGrpSpPr/>
          <p:nvPr/>
        </p:nvGrpSpPr>
        <p:grpSpPr>
          <a:xfrm>
            <a:off x="602420" y="6613817"/>
            <a:ext cx="3658235" cy="2014220"/>
            <a:chOff x="602420" y="6613817"/>
            <a:chExt cx="3658235" cy="2014220"/>
          </a:xfrm>
        </p:grpSpPr>
        <p:sp>
          <p:nvSpPr>
            <p:cNvPr id="4" name="object 4"/>
            <p:cNvSpPr/>
            <p:nvPr/>
          </p:nvSpPr>
          <p:spPr>
            <a:xfrm>
              <a:off x="627824" y="6906933"/>
              <a:ext cx="3607435" cy="1695450"/>
            </a:xfrm>
            <a:custGeom>
              <a:avLst/>
              <a:gdLst/>
              <a:ahLst/>
              <a:cxnLst/>
              <a:rect l="l" t="t" r="r" b="b"/>
              <a:pathLst>
                <a:path w="3607435" h="1695450">
                  <a:moveTo>
                    <a:pt x="0" y="0"/>
                  </a:moveTo>
                  <a:lnTo>
                    <a:pt x="3607168" y="0"/>
                  </a:lnTo>
                  <a:lnTo>
                    <a:pt x="3607168" y="1695183"/>
                  </a:lnTo>
                  <a:lnTo>
                    <a:pt x="0" y="1695183"/>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 name="object 5"/>
            <p:cNvSpPr/>
            <p:nvPr/>
          </p:nvSpPr>
          <p:spPr>
            <a:xfrm>
              <a:off x="627820" y="6639217"/>
              <a:ext cx="2616835" cy="266065"/>
            </a:xfrm>
            <a:custGeom>
              <a:avLst/>
              <a:gdLst/>
              <a:ahLst/>
              <a:cxnLst/>
              <a:rect l="l" t="t" r="r" b="b"/>
              <a:pathLst>
                <a:path w="2616835" h="266065">
                  <a:moveTo>
                    <a:pt x="2489568" y="0"/>
                  </a:moveTo>
                  <a:lnTo>
                    <a:pt x="127000" y="0"/>
                  </a:lnTo>
                  <a:lnTo>
                    <a:pt x="77565" y="9980"/>
                  </a:lnTo>
                  <a:lnTo>
                    <a:pt x="37196" y="37196"/>
                  </a:lnTo>
                  <a:lnTo>
                    <a:pt x="9980" y="77565"/>
                  </a:lnTo>
                  <a:lnTo>
                    <a:pt x="0" y="127000"/>
                  </a:lnTo>
                  <a:lnTo>
                    <a:pt x="0" y="258064"/>
                  </a:lnTo>
                  <a:lnTo>
                    <a:pt x="571" y="266052"/>
                  </a:lnTo>
                  <a:lnTo>
                    <a:pt x="571" y="263740"/>
                  </a:lnTo>
                  <a:lnTo>
                    <a:pt x="2616200" y="263740"/>
                  </a:lnTo>
                  <a:lnTo>
                    <a:pt x="2616454" y="260527"/>
                  </a:lnTo>
                  <a:lnTo>
                    <a:pt x="2616568" y="127000"/>
                  </a:lnTo>
                  <a:lnTo>
                    <a:pt x="2606590" y="77565"/>
                  </a:lnTo>
                  <a:lnTo>
                    <a:pt x="2579376" y="37196"/>
                  </a:lnTo>
                  <a:lnTo>
                    <a:pt x="2539008" y="9980"/>
                  </a:lnTo>
                  <a:lnTo>
                    <a:pt x="2489568"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 name="object 6"/>
            <p:cNvSpPr/>
            <p:nvPr/>
          </p:nvSpPr>
          <p:spPr>
            <a:xfrm>
              <a:off x="627820" y="6639217"/>
              <a:ext cx="2616835" cy="266065"/>
            </a:xfrm>
            <a:custGeom>
              <a:avLst/>
              <a:gdLst/>
              <a:ahLst/>
              <a:cxnLst/>
              <a:rect l="l" t="t" r="r" b="b"/>
              <a:pathLst>
                <a:path w="2616835" h="266065">
                  <a:moveTo>
                    <a:pt x="127000" y="0"/>
                  </a:moveTo>
                  <a:lnTo>
                    <a:pt x="2489568" y="0"/>
                  </a:lnTo>
                  <a:lnTo>
                    <a:pt x="2539008" y="9980"/>
                  </a:lnTo>
                  <a:lnTo>
                    <a:pt x="2579376" y="37196"/>
                  </a:lnTo>
                  <a:lnTo>
                    <a:pt x="2606590" y="77565"/>
                  </a:lnTo>
                  <a:lnTo>
                    <a:pt x="2616568" y="127000"/>
                  </a:lnTo>
                  <a:lnTo>
                    <a:pt x="2616568" y="254000"/>
                  </a:lnTo>
                  <a:lnTo>
                    <a:pt x="2616568" y="257276"/>
                  </a:lnTo>
                  <a:lnTo>
                    <a:pt x="2616454" y="260527"/>
                  </a:lnTo>
                  <a:lnTo>
                    <a:pt x="2616200" y="263740"/>
                  </a:lnTo>
                  <a:lnTo>
                    <a:pt x="571" y="263740"/>
                  </a:lnTo>
                  <a:lnTo>
                    <a:pt x="571" y="266052"/>
                  </a:lnTo>
                  <a:lnTo>
                    <a:pt x="203"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7" name="object 7"/>
          <p:cNvSpPr txBox="1"/>
          <p:nvPr/>
        </p:nvSpPr>
        <p:spPr>
          <a:xfrm>
            <a:off x="665920" y="6636080"/>
            <a:ext cx="2466975" cy="228268"/>
          </a:xfrm>
          <a:prstGeom prst="rect">
            <a:avLst/>
          </a:prstGeom>
        </p:spPr>
        <p:txBody>
          <a:bodyPr vert="horz" wrap="square" lIns="0" tIns="12700" rIns="0" bIns="0" rtlCol="0">
            <a:spAutoFit/>
          </a:bodyPr>
          <a:lstStyle/>
          <a:p>
            <a:pPr marL="12700">
              <a:lnSpc>
                <a:spcPct val="100000"/>
              </a:lnSpc>
              <a:spcBef>
                <a:spcPts val="100"/>
              </a:spcBef>
            </a:pPr>
            <a:r>
              <a:rPr sz="1400" b="1" spc="10" dirty="0">
                <a:solidFill>
                  <a:srgbClr val="FFFFFF"/>
                </a:solidFill>
                <a:latin typeface="Times New Roman" panose="02020603050405020304" pitchFamily="18" charset="0"/>
                <a:cs typeface="Times New Roman" panose="02020603050405020304" pitchFamily="18" charset="0"/>
              </a:rPr>
              <a:t>Acceptable</a:t>
            </a:r>
            <a:r>
              <a:rPr sz="1400" b="1" spc="220" dirty="0">
                <a:solidFill>
                  <a:srgbClr val="FFFFFF"/>
                </a:solidFill>
                <a:latin typeface="Times New Roman" panose="02020603050405020304" pitchFamily="18" charset="0"/>
                <a:cs typeface="Times New Roman" panose="02020603050405020304" pitchFamily="18" charset="0"/>
              </a:rPr>
              <a:t> </a:t>
            </a:r>
            <a:r>
              <a:rPr sz="1400" b="1" spc="50" dirty="0">
                <a:solidFill>
                  <a:srgbClr val="FFFFFF"/>
                </a:solidFill>
                <a:latin typeface="Times New Roman" panose="02020603050405020304" pitchFamily="18" charset="0"/>
                <a:cs typeface="Times New Roman" panose="02020603050405020304" pitchFamily="18" charset="0"/>
              </a:rPr>
              <a:t>Handrail</a:t>
            </a:r>
            <a:r>
              <a:rPr sz="1400" b="1" spc="225" dirty="0">
                <a:solidFill>
                  <a:srgbClr val="FFFFFF"/>
                </a:solidFill>
                <a:latin typeface="Times New Roman" panose="02020603050405020304" pitchFamily="18" charset="0"/>
                <a:cs typeface="Times New Roman" panose="02020603050405020304" pitchFamily="18" charset="0"/>
              </a:rPr>
              <a:t> </a:t>
            </a:r>
            <a:r>
              <a:rPr sz="1400" b="1" spc="-10" dirty="0">
                <a:solidFill>
                  <a:srgbClr val="FFFFFF"/>
                </a:solidFill>
                <a:latin typeface="Times New Roman" panose="02020603050405020304" pitchFamily="18" charset="0"/>
                <a:cs typeface="Times New Roman" panose="02020603050405020304" pitchFamily="18" charset="0"/>
              </a:rPr>
              <a:t>Details</a:t>
            </a:r>
            <a:endParaRPr sz="1400">
              <a:latin typeface="Times New Roman" panose="02020603050405020304" pitchFamily="18" charset="0"/>
              <a:cs typeface="Times New Roman" panose="02020603050405020304" pitchFamily="18" charset="0"/>
            </a:endParaRPr>
          </a:p>
        </p:txBody>
      </p:sp>
      <p:grpSp>
        <p:nvGrpSpPr>
          <p:cNvPr id="8" name="object 8"/>
          <p:cNvGrpSpPr/>
          <p:nvPr/>
        </p:nvGrpSpPr>
        <p:grpSpPr>
          <a:xfrm>
            <a:off x="602420" y="1097292"/>
            <a:ext cx="6604634" cy="7530465"/>
            <a:chOff x="602420" y="1097292"/>
            <a:chExt cx="6604634" cy="7530465"/>
          </a:xfrm>
        </p:grpSpPr>
        <p:sp>
          <p:nvSpPr>
            <p:cNvPr id="9" name="object 9"/>
            <p:cNvSpPr/>
            <p:nvPr/>
          </p:nvSpPr>
          <p:spPr>
            <a:xfrm>
              <a:off x="4456696" y="6792633"/>
              <a:ext cx="2724785" cy="1809750"/>
            </a:xfrm>
            <a:custGeom>
              <a:avLst/>
              <a:gdLst/>
              <a:ahLst/>
              <a:cxnLst/>
              <a:rect l="l" t="t" r="r" b="b"/>
              <a:pathLst>
                <a:path w="2724784" h="1809750">
                  <a:moveTo>
                    <a:pt x="0" y="0"/>
                  </a:moveTo>
                  <a:lnTo>
                    <a:pt x="2724696" y="0"/>
                  </a:lnTo>
                  <a:lnTo>
                    <a:pt x="2724696" y="1809483"/>
                  </a:lnTo>
                  <a:lnTo>
                    <a:pt x="0" y="1809483"/>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 name="object 10"/>
            <p:cNvSpPr/>
            <p:nvPr/>
          </p:nvSpPr>
          <p:spPr>
            <a:xfrm>
              <a:off x="627824" y="1390421"/>
              <a:ext cx="6553834" cy="4285615"/>
            </a:xfrm>
            <a:custGeom>
              <a:avLst/>
              <a:gdLst/>
              <a:ahLst/>
              <a:cxnLst/>
              <a:rect l="l" t="t" r="r" b="b"/>
              <a:pathLst>
                <a:path w="6553834" h="4285615">
                  <a:moveTo>
                    <a:pt x="0" y="0"/>
                  </a:moveTo>
                  <a:lnTo>
                    <a:pt x="6553568" y="0"/>
                  </a:lnTo>
                  <a:lnTo>
                    <a:pt x="6553568" y="4285221"/>
                  </a:lnTo>
                  <a:lnTo>
                    <a:pt x="0" y="4285221"/>
                  </a:lnTo>
                  <a:lnTo>
                    <a:pt x="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 name="object 11"/>
            <p:cNvSpPr/>
            <p:nvPr/>
          </p:nvSpPr>
          <p:spPr>
            <a:xfrm>
              <a:off x="627820" y="1122692"/>
              <a:ext cx="2870835" cy="266065"/>
            </a:xfrm>
            <a:custGeom>
              <a:avLst/>
              <a:gdLst/>
              <a:ahLst/>
              <a:cxnLst/>
              <a:rect l="l" t="t" r="r" b="b"/>
              <a:pathLst>
                <a:path w="2870835" h="266065">
                  <a:moveTo>
                    <a:pt x="2743568" y="0"/>
                  </a:moveTo>
                  <a:lnTo>
                    <a:pt x="127000" y="0"/>
                  </a:lnTo>
                  <a:lnTo>
                    <a:pt x="77565" y="9980"/>
                  </a:lnTo>
                  <a:lnTo>
                    <a:pt x="37196" y="37196"/>
                  </a:lnTo>
                  <a:lnTo>
                    <a:pt x="9980" y="77565"/>
                  </a:lnTo>
                  <a:lnTo>
                    <a:pt x="0" y="127000"/>
                  </a:lnTo>
                  <a:lnTo>
                    <a:pt x="0" y="258064"/>
                  </a:lnTo>
                  <a:lnTo>
                    <a:pt x="571" y="266052"/>
                  </a:lnTo>
                  <a:lnTo>
                    <a:pt x="571" y="263753"/>
                  </a:lnTo>
                  <a:lnTo>
                    <a:pt x="2870200" y="263753"/>
                  </a:lnTo>
                  <a:lnTo>
                    <a:pt x="2870454" y="260527"/>
                  </a:lnTo>
                  <a:lnTo>
                    <a:pt x="2870568" y="127000"/>
                  </a:lnTo>
                  <a:lnTo>
                    <a:pt x="2860590" y="77565"/>
                  </a:lnTo>
                  <a:lnTo>
                    <a:pt x="2833376" y="37196"/>
                  </a:lnTo>
                  <a:lnTo>
                    <a:pt x="2793008" y="9980"/>
                  </a:lnTo>
                  <a:lnTo>
                    <a:pt x="2743568"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 name="object 12"/>
            <p:cNvSpPr/>
            <p:nvPr/>
          </p:nvSpPr>
          <p:spPr>
            <a:xfrm>
              <a:off x="627820" y="1122692"/>
              <a:ext cx="2870835" cy="266065"/>
            </a:xfrm>
            <a:custGeom>
              <a:avLst/>
              <a:gdLst/>
              <a:ahLst/>
              <a:cxnLst/>
              <a:rect l="l" t="t" r="r" b="b"/>
              <a:pathLst>
                <a:path w="2870835" h="266065">
                  <a:moveTo>
                    <a:pt x="127000" y="0"/>
                  </a:moveTo>
                  <a:lnTo>
                    <a:pt x="2743568" y="0"/>
                  </a:lnTo>
                  <a:lnTo>
                    <a:pt x="2793008" y="9980"/>
                  </a:lnTo>
                  <a:lnTo>
                    <a:pt x="2833376" y="37196"/>
                  </a:lnTo>
                  <a:lnTo>
                    <a:pt x="2860590" y="77565"/>
                  </a:lnTo>
                  <a:lnTo>
                    <a:pt x="2870568" y="127000"/>
                  </a:lnTo>
                  <a:lnTo>
                    <a:pt x="2870568" y="254000"/>
                  </a:lnTo>
                  <a:lnTo>
                    <a:pt x="2870568" y="257276"/>
                  </a:lnTo>
                  <a:lnTo>
                    <a:pt x="2870454" y="260527"/>
                  </a:lnTo>
                  <a:lnTo>
                    <a:pt x="2870200" y="263753"/>
                  </a:lnTo>
                  <a:lnTo>
                    <a:pt x="571" y="263753"/>
                  </a:lnTo>
                  <a:lnTo>
                    <a:pt x="571" y="266052"/>
                  </a:lnTo>
                  <a:lnTo>
                    <a:pt x="203"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3" name="object 13"/>
          <p:cNvSpPr txBox="1"/>
          <p:nvPr/>
        </p:nvSpPr>
        <p:spPr>
          <a:xfrm>
            <a:off x="691320" y="1119568"/>
            <a:ext cx="2721610" cy="228268"/>
          </a:xfrm>
          <a:prstGeom prst="rect">
            <a:avLst/>
          </a:prstGeom>
        </p:spPr>
        <p:txBody>
          <a:bodyPr vert="horz" wrap="square" lIns="0" tIns="12700" rIns="0" bIns="0" rtlCol="0">
            <a:spAutoFit/>
          </a:bodyPr>
          <a:lstStyle/>
          <a:p>
            <a:pPr marL="12700">
              <a:lnSpc>
                <a:spcPct val="100000"/>
              </a:lnSpc>
              <a:spcBef>
                <a:spcPts val="100"/>
              </a:spcBef>
            </a:pPr>
            <a:r>
              <a:rPr sz="1400" b="1" dirty="0">
                <a:solidFill>
                  <a:srgbClr val="FFFFFF"/>
                </a:solidFill>
                <a:latin typeface="Times New Roman" panose="02020603050405020304" pitchFamily="18" charset="0"/>
                <a:cs typeface="Times New Roman" panose="02020603050405020304" pitchFamily="18" charset="0"/>
              </a:rPr>
              <a:t>Stair</a:t>
            </a:r>
            <a:r>
              <a:rPr sz="1400" b="1" spc="80" dirty="0">
                <a:solidFill>
                  <a:srgbClr val="FFFFFF"/>
                </a:solidFill>
                <a:latin typeface="Times New Roman" panose="02020603050405020304" pitchFamily="18" charset="0"/>
                <a:cs typeface="Times New Roman" panose="02020603050405020304" pitchFamily="18" charset="0"/>
              </a:rPr>
              <a:t> </a:t>
            </a:r>
            <a:r>
              <a:rPr sz="1400" b="1" dirty="0">
                <a:solidFill>
                  <a:srgbClr val="FFFFFF"/>
                </a:solidFill>
                <a:latin typeface="Times New Roman" panose="02020603050405020304" pitchFamily="18" charset="0"/>
                <a:cs typeface="Times New Roman" panose="02020603050405020304" pitchFamily="18" charset="0"/>
              </a:rPr>
              <a:t>&amp;</a:t>
            </a:r>
            <a:r>
              <a:rPr sz="1400" b="1" spc="80" dirty="0">
                <a:solidFill>
                  <a:srgbClr val="FFFFFF"/>
                </a:solidFill>
                <a:latin typeface="Times New Roman" panose="02020603050405020304" pitchFamily="18" charset="0"/>
                <a:cs typeface="Times New Roman" panose="02020603050405020304" pitchFamily="18" charset="0"/>
              </a:rPr>
              <a:t> </a:t>
            </a:r>
            <a:r>
              <a:rPr sz="1400" b="1" spc="50" dirty="0">
                <a:solidFill>
                  <a:srgbClr val="FFFFFF"/>
                </a:solidFill>
                <a:latin typeface="Times New Roman" panose="02020603050405020304" pitchFamily="18" charset="0"/>
                <a:cs typeface="Times New Roman" panose="02020603050405020304" pitchFamily="18" charset="0"/>
              </a:rPr>
              <a:t>Handrail</a:t>
            </a:r>
            <a:r>
              <a:rPr sz="1400" b="1" spc="80" dirty="0">
                <a:solidFill>
                  <a:srgbClr val="FFFFFF"/>
                </a:solidFill>
                <a:latin typeface="Times New Roman" panose="02020603050405020304" pitchFamily="18" charset="0"/>
                <a:cs typeface="Times New Roman" panose="02020603050405020304" pitchFamily="18" charset="0"/>
              </a:rPr>
              <a:t> </a:t>
            </a:r>
            <a:r>
              <a:rPr sz="1400" b="1" spc="-10" dirty="0">
                <a:solidFill>
                  <a:srgbClr val="FFFFFF"/>
                </a:solidFill>
                <a:latin typeface="Times New Roman" panose="02020603050405020304" pitchFamily="18" charset="0"/>
                <a:cs typeface="Times New Roman" panose="02020603050405020304" pitchFamily="18" charset="0"/>
              </a:rPr>
              <a:t>Specifications</a:t>
            </a:r>
            <a:endParaRPr sz="1400">
              <a:latin typeface="Times New Roman" panose="02020603050405020304" pitchFamily="18" charset="0"/>
              <a:cs typeface="Times New Roman" panose="02020603050405020304" pitchFamily="18" charset="0"/>
            </a:endParaRPr>
          </a:p>
        </p:txBody>
      </p:sp>
      <p:grpSp>
        <p:nvGrpSpPr>
          <p:cNvPr id="14" name="object 14"/>
          <p:cNvGrpSpPr/>
          <p:nvPr/>
        </p:nvGrpSpPr>
        <p:grpSpPr>
          <a:xfrm>
            <a:off x="4431474" y="6499517"/>
            <a:ext cx="2305685" cy="316865"/>
            <a:chOff x="4431474" y="6499517"/>
            <a:chExt cx="2305685" cy="316865"/>
          </a:xfrm>
        </p:grpSpPr>
        <p:sp>
          <p:nvSpPr>
            <p:cNvPr id="15" name="object 15"/>
            <p:cNvSpPr/>
            <p:nvPr/>
          </p:nvSpPr>
          <p:spPr>
            <a:xfrm>
              <a:off x="4456874" y="6524917"/>
              <a:ext cx="2254885" cy="266065"/>
            </a:xfrm>
            <a:custGeom>
              <a:avLst/>
              <a:gdLst/>
              <a:ahLst/>
              <a:cxnLst/>
              <a:rect l="l" t="t" r="r" b="b"/>
              <a:pathLst>
                <a:path w="2254884" h="266065">
                  <a:moveTo>
                    <a:pt x="2127618" y="0"/>
                  </a:moveTo>
                  <a:lnTo>
                    <a:pt x="127000" y="0"/>
                  </a:lnTo>
                  <a:lnTo>
                    <a:pt x="77565" y="9980"/>
                  </a:lnTo>
                  <a:lnTo>
                    <a:pt x="37196" y="37196"/>
                  </a:lnTo>
                  <a:lnTo>
                    <a:pt x="9980" y="77565"/>
                  </a:lnTo>
                  <a:lnTo>
                    <a:pt x="0" y="127000"/>
                  </a:lnTo>
                  <a:lnTo>
                    <a:pt x="0" y="258064"/>
                  </a:lnTo>
                  <a:lnTo>
                    <a:pt x="571" y="266052"/>
                  </a:lnTo>
                  <a:lnTo>
                    <a:pt x="571" y="263740"/>
                  </a:lnTo>
                  <a:lnTo>
                    <a:pt x="2254250" y="263740"/>
                  </a:lnTo>
                  <a:lnTo>
                    <a:pt x="2254504" y="260527"/>
                  </a:lnTo>
                  <a:lnTo>
                    <a:pt x="2254618" y="127000"/>
                  </a:lnTo>
                  <a:lnTo>
                    <a:pt x="2244640" y="77565"/>
                  </a:lnTo>
                  <a:lnTo>
                    <a:pt x="2217426" y="37196"/>
                  </a:lnTo>
                  <a:lnTo>
                    <a:pt x="2177058" y="9980"/>
                  </a:lnTo>
                  <a:lnTo>
                    <a:pt x="2127618"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 name="object 16"/>
            <p:cNvSpPr/>
            <p:nvPr/>
          </p:nvSpPr>
          <p:spPr>
            <a:xfrm>
              <a:off x="4456874" y="6524917"/>
              <a:ext cx="2254885" cy="266065"/>
            </a:xfrm>
            <a:custGeom>
              <a:avLst/>
              <a:gdLst/>
              <a:ahLst/>
              <a:cxnLst/>
              <a:rect l="l" t="t" r="r" b="b"/>
              <a:pathLst>
                <a:path w="2254884" h="266065">
                  <a:moveTo>
                    <a:pt x="127000" y="0"/>
                  </a:moveTo>
                  <a:lnTo>
                    <a:pt x="2127618" y="0"/>
                  </a:lnTo>
                  <a:lnTo>
                    <a:pt x="2177058" y="9980"/>
                  </a:lnTo>
                  <a:lnTo>
                    <a:pt x="2217426" y="37196"/>
                  </a:lnTo>
                  <a:lnTo>
                    <a:pt x="2244640" y="77565"/>
                  </a:lnTo>
                  <a:lnTo>
                    <a:pt x="2254618" y="127000"/>
                  </a:lnTo>
                  <a:lnTo>
                    <a:pt x="2254618" y="254000"/>
                  </a:lnTo>
                  <a:lnTo>
                    <a:pt x="2254618" y="257276"/>
                  </a:lnTo>
                  <a:lnTo>
                    <a:pt x="2254504" y="260527"/>
                  </a:lnTo>
                  <a:lnTo>
                    <a:pt x="2254250" y="263740"/>
                  </a:lnTo>
                  <a:lnTo>
                    <a:pt x="571" y="263740"/>
                  </a:lnTo>
                  <a:lnTo>
                    <a:pt x="571" y="266052"/>
                  </a:lnTo>
                  <a:lnTo>
                    <a:pt x="203" y="262089"/>
                  </a:lnTo>
                  <a:lnTo>
                    <a:pt x="0" y="258064"/>
                  </a:lnTo>
                  <a:lnTo>
                    <a:pt x="0" y="254000"/>
                  </a:lnTo>
                  <a:lnTo>
                    <a:pt x="0" y="127000"/>
                  </a:lnTo>
                  <a:lnTo>
                    <a:pt x="9980" y="77565"/>
                  </a:lnTo>
                  <a:lnTo>
                    <a:pt x="37196" y="37196"/>
                  </a:lnTo>
                  <a:lnTo>
                    <a:pt x="77565" y="9980"/>
                  </a:lnTo>
                  <a:lnTo>
                    <a:pt x="127000" y="0"/>
                  </a:lnTo>
                  <a:close/>
                </a:path>
              </a:pathLst>
            </a:custGeom>
            <a:ln w="508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7" name="object 17"/>
          <p:cNvSpPr txBox="1"/>
          <p:nvPr/>
        </p:nvSpPr>
        <p:spPr>
          <a:xfrm>
            <a:off x="4501324" y="6521780"/>
            <a:ext cx="2120900" cy="228268"/>
          </a:xfrm>
          <a:prstGeom prst="rect">
            <a:avLst/>
          </a:prstGeom>
        </p:spPr>
        <p:txBody>
          <a:bodyPr vert="horz" wrap="square" lIns="0" tIns="12700" rIns="0" bIns="0" rtlCol="0">
            <a:spAutoFit/>
          </a:bodyPr>
          <a:lstStyle/>
          <a:p>
            <a:pPr marL="12700">
              <a:lnSpc>
                <a:spcPct val="100000"/>
              </a:lnSpc>
              <a:spcBef>
                <a:spcPts val="100"/>
              </a:spcBef>
            </a:pPr>
            <a:r>
              <a:rPr sz="1400" b="1" spc="55" dirty="0">
                <a:solidFill>
                  <a:srgbClr val="FFFFFF"/>
                </a:solidFill>
                <a:latin typeface="Times New Roman" panose="02020603050405020304" pitchFamily="18" charset="0"/>
                <a:cs typeface="Times New Roman" panose="02020603050405020304" pitchFamily="18" charset="0"/>
              </a:rPr>
              <a:t>Unacceptable</a:t>
            </a:r>
            <a:r>
              <a:rPr sz="1400" b="1" spc="85" dirty="0">
                <a:solidFill>
                  <a:srgbClr val="FFFFFF"/>
                </a:solidFill>
                <a:latin typeface="Times New Roman" panose="02020603050405020304" pitchFamily="18" charset="0"/>
                <a:cs typeface="Times New Roman" panose="02020603050405020304" pitchFamily="18" charset="0"/>
              </a:rPr>
              <a:t> </a:t>
            </a:r>
            <a:r>
              <a:rPr sz="1400" b="1" spc="-10" dirty="0">
                <a:solidFill>
                  <a:srgbClr val="FFFFFF"/>
                </a:solidFill>
                <a:latin typeface="Times New Roman" panose="02020603050405020304" pitchFamily="18" charset="0"/>
                <a:cs typeface="Times New Roman" panose="02020603050405020304" pitchFamily="18" charset="0"/>
              </a:rPr>
              <a:t>Handrails</a:t>
            </a:r>
            <a:endParaRPr sz="1400">
              <a:latin typeface="Times New Roman" panose="02020603050405020304" pitchFamily="18" charset="0"/>
              <a:cs typeface="Times New Roman" panose="02020603050405020304" pitchFamily="18" charset="0"/>
            </a:endParaRPr>
          </a:p>
        </p:txBody>
      </p:sp>
      <p:grpSp>
        <p:nvGrpSpPr>
          <p:cNvPr id="18" name="object 18"/>
          <p:cNvGrpSpPr/>
          <p:nvPr/>
        </p:nvGrpSpPr>
        <p:grpSpPr>
          <a:xfrm>
            <a:off x="613041" y="1541792"/>
            <a:ext cx="6578600" cy="7973695"/>
            <a:chOff x="613041" y="1541792"/>
            <a:chExt cx="6578600" cy="7973695"/>
          </a:xfrm>
        </p:grpSpPr>
        <p:sp>
          <p:nvSpPr>
            <p:cNvPr id="19" name="object 19"/>
            <p:cNvSpPr/>
            <p:nvPr/>
          </p:nvSpPr>
          <p:spPr>
            <a:xfrm>
              <a:off x="625741" y="8689543"/>
              <a:ext cx="2978150" cy="812800"/>
            </a:xfrm>
            <a:custGeom>
              <a:avLst/>
              <a:gdLst/>
              <a:ahLst/>
              <a:cxnLst/>
              <a:rect l="l" t="t" r="r" b="b"/>
              <a:pathLst>
                <a:path w="2978150" h="812800">
                  <a:moveTo>
                    <a:pt x="0" y="0"/>
                  </a:moveTo>
                  <a:lnTo>
                    <a:pt x="2978150" y="0"/>
                  </a:lnTo>
                  <a:lnTo>
                    <a:pt x="2978150" y="812799"/>
                  </a:lnTo>
                  <a:lnTo>
                    <a:pt x="0" y="812799"/>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0" name="object 20"/>
            <p:cNvSpPr/>
            <p:nvPr/>
          </p:nvSpPr>
          <p:spPr>
            <a:xfrm>
              <a:off x="3768991" y="8689543"/>
              <a:ext cx="3409950" cy="812800"/>
            </a:xfrm>
            <a:custGeom>
              <a:avLst/>
              <a:gdLst/>
              <a:ahLst/>
              <a:cxnLst/>
              <a:rect l="l" t="t" r="r" b="b"/>
              <a:pathLst>
                <a:path w="3409950" h="812800">
                  <a:moveTo>
                    <a:pt x="0" y="0"/>
                  </a:moveTo>
                  <a:lnTo>
                    <a:pt x="3409950" y="0"/>
                  </a:lnTo>
                  <a:lnTo>
                    <a:pt x="3409950" y="812799"/>
                  </a:lnTo>
                  <a:lnTo>
                    <a:pt x="0" y="812799"/>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1" name="object 21"/>
            <p:cNvSpPr/>
            <p:nvPr/>
          </p:nvSpPr>
          <p:spPr>
            <a:xfrm>
              <a:off x="5924092" y="7155192"/>
              <a:ext cx="996950" cy="1003300"/>
            </a:xfrm>
            <a:custGeom>
              <a:avLst/>
              <a:gdLst/>
              <a:ahLst/>
              <a:cxnLst/>
              <a:rect l="l" t="t" r="r" b="b"/>
              <a:pathLst>
                <a:path w="996950" h="1003300">
                  <a:moveTo>
                    <a:pt x="0" y="0"/>
                  </a:moveTo>
                  <a:lnTo>
                    <a:pt x="996950" y="1003299"/>
                  </a:lnTo>
                </a:path>
              </a:pathLst>
            </a:custGeom>
            <a:ln w="50800">
              <a:solidFill>
                <a:srgbClr val="9D9FA2"/>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2" name="object 22"/>
            <p:cNvSpPr/>
            <p:nvPr/>
          </p:nvSpPr>
          <p:spPr>
            <a:xfrm>
              <a:off x="5924092" y="7155192"/>
              <a:ext cx="996950" cy="1003300"/>
            </a:xfrm>
            <a:custGeom>
              <a:avLst/>
              <a:gdLst/>
              <a:ahLst/>
              <a:cxnLst/>
              <a:rect l="l" t="t" r="r" b="b"/>
              <a:pathLst>
                <a:path w="996950" h="1003300">
                  <a:moveTo>
                    <a:pt x="0" y="1003299"/>
                  </a:moveTo>
                  <a:lnTo>
                    <a:pt x="996950" y="0"/>
                  </a:lnTo>
                </a:path>
              </a:pathLst>
            </a:custGeom>
            <a:ln w="50800">
              <a:solidFill>
                <a:srgbClr val="9D9FA2"/>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3" name="object 23"/>
            <p:cNvSpPr/>
            <p:nvPr/>
          </p:nvSpPr>
          <p:spPr>
            <a:xfrm>
              <a:off x="4704892" y="7155192"/>
              <a:ext cx="996950" cy="1003300"/>
            </a:xfrm>
            <a:custGeom>
              <a:avLst/>
              <a:gdLst/>
              <a:ahLst/>
              <a:cxnLst/>
              <a:rect l="l" t="t" r="r" b="b"/>
              <a:pathLst>
                <a:path w="996950" h="1003300">
                  <a:moveTo>
                    <a:pt x="0" y="0"/>
                  </a:moveTo>
                  <a:lnTo>
                    <a:pt x="996950" y="1003299"/>
                  </a:lnTo>
                </a:path>
              </a:pathLst>
            </a:custGeom>
            <a:ln w="50800">
              <a:solidFill>
                <a:srgbClr val="9D9FA2"/>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4" name="object 24"/>
            <p:cNvSpPr/>
            <p:nvPr/>
          </p:nvSpPr>
          <p:spPr>
            <a:xfrm>
              <a:off x="4704892" y="7155192"/>
              <a:ext cx="996950" cy="1003300"/>
            </a:xfrm>
            <a:custGeom>
              <a:avLst/>
              <a:gdLst/>
              <a:ahLst/>
              <a:cxnLst/>
              <a:rect l="l" t="t" r="r" b="b"/>
              <a:pathLst>
                <a:path w="996950" h="1003300">
                  <a:moveTo>
                    <a:pt x="0" y="1003299"/>
                  </a:moveTo>
                  <a:lnTo>
                    <a:pt x="996950" y="0"/>
                  </a:lnTo>
                </a:path>
              </a:pathLst>
            </a:custGeom>
            <a:ln w="50800">
              <a:solidFill>
                <a:srgbClr val="9D9FA2"/>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5" name="object 25"/>
            <p:cNvSpPr/>
            <p:nvPr/>
          </p:nvSpPr>
          <p:spPr>
            <a:xfrm>
              <a:off x="996492" y="7400302"/>
              <a:ext cx="311150" cy="857250"/>
            </a:xfrm>
            <a:custGeom>
              <a:avLst/>
              <a:gdLst/>
              <a:ahLst/>
              <a:cxnLst/>
              <a:rect l="l" t="t" r="r" b="b"/>
              <a:pathLst>
                <a:path w="311150" h="857250">
                  <a:moveTo>
                    <a:pt x="311150" y="0"/>
                  </a:moveTo>
                  <a:lnTo>
                    <a:pt x="311150" y="127063"/>
                  </a:lnTo>
                  <a:lnTo>
                    <a:pt x="276422" y="135146"/>
                  </a:lnTo>
                  <a:lnTo>
                    <a:pt x="248178" y="155028"/>
                  </a:lnTo>
                  <a:lnTo>
                    <a:pt x="229195" y="183931"/>
                  </a:lnTo>
                  <a:lnTo>
                    <a:pt x="222250" y="219074"/>
                  </a:lnTo>
                  <a:lnTo>
                    <a:pt x="229195" y="254227"/>
                  </a:lnTo>
                  <a:lnTo>
                    <a:pt x="248178" y="283136"/>
                  </a:lnTo>
                  <a:lnTo>
                    <a:pt x="276422" y="303021"/>
                  </a:lnTo>
                  <a:lnTo>
                    <a:pt x="311150" y="311099"/>
                  </a:lnTo>
                  <a:lnTo>
                    <a:pt x="311150" y="857249"/>
                  </a:lnTo>
                  <a:lnTo>
                    <a:pt x="0" y="857249"/>
                  </a:lnTo>
                  <a:lnTo>
                    <a:pt x="0" y="311340"/>
                  </a:lnTo>
                  <a:lnTo>
                    <a:pt x="34443" y="303057"/>
                  </a:lnTo>
                  <a:lnTo>
                    <a:pt x="62434" y="283138"/>
                  </a:lnTo>
                  <a:lnTo>
                    <a:pt x="81236" y="254320"/>
                  </a:lnTo>
                  <a:lnTo>
                    <a:pt x="88112" y="219341"/>
                  </a:lnTo>
                  <a:lnTo>
                    <a:pt x="81236" y="184369"/>
                  </a:lnTo>
                  <a:lnTo>
                    <a:pt x="62434" y="155555"/>
                  </a:lnTo>
                  <a:lnTo>
                    <a:pt x="34443" y="135638"/>
                  </a:lnTo>
                  <a:lnTo>
                    <a:pt x="0" y="127355"/>
                  </a:lnTo>
                  <a:lnTo>
                    <a:pt x="0" y="0"/>
                  </a:lnTo>
                  <a:lnTo>
                    <a:pt x="31115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6" name="object 26"/>
            <p:cNvSpPr/>
            <p:nvPr/>
          </p:nvSpPr>
          <p:spPr>
            <a:xfrm>
              <a:off x="1307642" y="8003552"/>
              <a:ext cx="212725" cy="190500"/>
            </a:xfrm>
            <a:custGeom>
              <a:avLst/>
              <a:gdLst/>
              <a:ahLst/>
              <a:cxnLst/>
              <a:rect l="l" t="t" r="r" b="b"/>
              <a:pathLst>
                <a:path w="212725" h="190500">
                  <a:moveTo>
                    <a:pt x="0" y="0"/>
                  </a:moveTo>
                  <a:lnTo>
                    <a:pt x="212725" y="0"/>
                  </a:lnTo>
                  <a:lnTo>
                    <a:pt x="212725" y="190499"/>
                  </a:lnTo>
                  <a:lnTo>
                    <a:pt x="0" y="19049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7" name="object 27"/>
            <p:cNvSpPr/>
            <p:nvPr/>
          </p:nvSpPr>
          <p:spPr>
            <a:xfrm>
              <a:off x="1520367" y="7930527"/>
              <a:ext cx="107950" cy="314325"/>
            </a:xfrm>
            <a:custGeom>
              <a:avLst/>
              <a:gdLst/>
              <a:ahLst/>
              <a:cxnLst/>
              <a:rect l="l" t="t" r="r" b="b"/>
              <a:pathLst>
                <a:path w="107950" h="314325">
                  <a:moveTo>
                    <a:pt x="0" y="0"/>
                  </a:moveTo>
                  <a:lnTo>
                    <a:pt x="107950" y="0"/>
                  </a:lnTo>
                  <a:lnTo>
                    <a:pt x="107950" y="314324"/>
                  </a:lnTo>
                  <a:lnTo>
                    <a:pt x="0" y="314324"/>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8" name="object 28"/>
            <p:cNvSpPr/>
            <p:nvPr/>
          </p:nvSpPr>
          <p:spPr>
            <a:xfrm>
              <a:off x="1628317" y="7740027"/>
              <a:ext cx="0" cy="655320"/>
            </a:xfrm>
            <a:custGeom>
              <a:avLst/>
              <a:gdLst/>
              <a:ahLst/>
              <a:cxnLst/>
              <a:rect l="l" t="t" r="r" b="b"/>
              <a:pathLst>
                <a:path h="655320">
                  <a:moveTo>
                    <a:pt x="0" y="0"/>
                  </a:moveTo>
                  <a:lnTo>
                    <a:pt x="0" y="654697"/>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29" name="object 29"/>
            <p:cNvSpPr/>
            <p:nvPr/>
          </p:nvSpPr>
          <p:spPr>
            <a:xfrm>
              <a:off x="1313992" y="8305825"/>
              <a:ext cx="314325" cy="44450"/>
            </a:xfrm>
            <a:custGeom>
              <a:avLst/>
              <a:gdLst/>
              <a:ahLst/>
              <a:cxnLst/>
              <a:rect l="l" t="t" r="r" b="b"/>
              <a:pathLst>
                <a:path w="314325" h="44450">
                  <a:moveTo>
                    <a:pt x="59270" y="0"/>
                  </a:moveTo>
                  <a:lnTo>
                    <a:pt x="0" y="22225"/>
                  </a:lnTo>
                  <a:lnTo>
                    <a:pt x="59270" y="44450"/>
                  </a:lnTo>
                  <a:lnTo>
                    <a:pt x="44450" y="22225"/>
                  </a:lnTo>
                  <a:lnTo>
                    <a:pt x="59270" y="0"/>
                  </a:lnTo>
                  <a:close/>
                </a:path>
                <a:path w="314325" h="44450">
                  <a:moveTo>
                    <a:pt x="314325" y="22225"/>
                  </a:moveTo>
                  <a:lnTo>
                    <a:pt x="255054" y="0"/>
                  </a:lnTo>
                  <a:lnTo>
                    <a:pt x="269875" y="22225"/>
                  </a:lnTo>
                  <a:lnTo>
                    <a:pt x="255054" y="44450"/>
                  </a:lnTo>
                  <a:lnTo>
                    <a:pt x="314325"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0" name="object 30"/>
            <p:cNvSpPr/>
            <p:nvPr/>
          </p:nvSpPr>
          <p:spPr>
            <a:xfrm>
              <a:off x="1358442" y="8328050"/>
              <a:ext cx="225425" cy="0"/>
            </a:xfrm>
            <a:custGeom>
              <a:avLst/>
              <a:gdLst/>
              <a:ahLst/>
              <a:cxnLst/>
              <a:rect l="l" t="t" r="r" b="b"/>
              <a:pathLst>
                <a:path w="225425">
                  <a:moveTo>
                    <a:pt x="0" y="0"/>
                  </a:moveTo>
                  <a:lnTo>
                    <a:pt x="225425"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1" name="object 31"/>
            <p:cNvSpPr/>
            <p:nvPr/>
          </p:nvSpPr>
          <p:spPr>
            <a:xfrm>
              <a:off x="1307642" y="7280935"/>
              <a:ext cx="0" cy="84455"/>
            </a:xfrm>
            <a:custGeom>
              <a:avLst/>
              <a:gdLst/>
              <a:ahLst/>
              <a:cxnLst/>
              <a:rect l="l" t="t" r="r" b="b"/>
              <a:pathLst>
                <a:path h="84454">
                  <a:moveTo>
                    <a:pt x="0" y="84442"/>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2" name="object 32"/>
            <p:cNvSpPr/>
            <p:nvPr/>
          </p:nvSpPr>
          <p:spPr>
            <a:xfrm>
              <a:off x="996492" y="7280935"/>
              <a:ext cx="0" cy="84455"/>
            </a:xfrm>
            <a:custGeom>
              <a:avLst/>
              <a:gdLst/>
              <a:ahLst/>
              <a:cxnLst/>
              <a:rect l="l" t="t" r="r" b="b"/>
              <a:pathLst>
                <a:path h="84454">
                  <a:moveTo>
                    <a:pt x="0" y="84442"/>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3" name="object 33"/>
            <p:cNvSpPr/>
            <p:nvPr/>
          </p:nvSpPr>
          <p:spPr>
            <a:xfrm>
              <a:off x="1313992" y="8298827"/>
              <a:ext cx="0" cy="90170"/>
            </a:xfrm>
            <a:custGeom>
              <a:avLst/>
              <a:gdLst/>
              <a:ahLst/>
              <a:cxnLst/>
              <a:rect l="l" t="t" r="r" b="b"/>
              <a:pathLst>
                <a:path h="90170">
                  <a:moveTo>
                    <a:pt x="0" y="89547"/>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4" name="object 34"/>
            <p:cNvSpPr/>
            <p:nvPr/>
          </p:nvSpPr>
          <p:spPr>
            <a:xfrm>
              <a:off x="996492" y="7303160"/>
              <a:ext cx="314325" cy="44450"/>
            </a:xfrm>
            <a:custGeom>
              <a:avLst/>
              <a:gdLst/>
              <a:ahLst/>
              <a:cxnLst/>
              <a:rect l="l" t="t" r="r" b="b"/>
              <a:pathLst>
                <a:path w="314325" h="44450">
                  <a:moveTo>
                    <a:pt x="59270" y="0"/>
                  </a:moveTo>
                  <a:lnTo>
                    <a:pt x="0" y="22225"/>
                  </a:lnTo>
                  <a:lnTo>
                    <a:pt x="59270" y="44450"/>
                  </a:lnTo>
                  <a:lnTo>
                    <a:pt x="44450" y="22225"/>
                  </a:lnTo>
                  <a:lnTo>
                    <a:pt x="59270" y="0"/>
                  </a:lnTo>
                  <a:close/>
                </a:path>
                <a:path w="314325" h="44450">
                  <a:moveTo>
                    <a:pt x="314325" y="22225"/>
                  </a:moveTo>
                  <a:lnTo>
                    <a:pt x="255054" y="0"/>
                  </a:lnTo>
                  <a:lnTo>
                    <a:pt x="269875" y="22225"/>
                  </a:lnTo>
                  <a:lnTo>
                    <a:pt x="255054" y="44450"/>
                  </a:lnTo>
                  <a:lnTo>
                    <a:pt x="314325"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5" name="object 35"/>
            <p:cNvSpPr/>
            <p:nvPr/>
          </p:nvSpPr>
          <p:spPr>
            <a:xfrm>
              <a:off x="1040942" y="7325385"/>
              <a:ext cx="225425" cy="0"/>
            </a:xfrm>
            <a:custGeom>
              <a:avLst/>
              <a:gdLst/>
              <a:ahLst/>
              <a:cxnLst/>
              <a:rect l="l" t="t" r="r" b="b"/>
              <a:pathLst>
                <a:path w="225425">
                  <a:moveTo>
                    <a:pt x="0" y="0"/>
                  </a:moveTo>
                  <a:lnTo>
                    <a:pt x="225425"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6" name="object 36"/>
            <p:cNvSpPr/>
            <p:nvPr/>
          </p:nvSpPr>
          <p:spPr>
            <a:xfrm>
              <a:off x="1126401" y="7275182"/>
              <a:ext cx="43815" cy="62230"/>
            </a:xfrm>
            <a:custGeom>
              <a:avLst/>
              <a:gdLst/>
              <a:ahLst/>
              <a:cxnLst/>
              <a:rect l="l" t="t" r="r" b="b"/>
              <a:pathLst>
                <a:path w="43815" h="62229">
                  <a:moveTo>
                    <a:pt x="0" y="0"/>
                  </a:moveTo>
                  <a:lnTo>
                    <a:pt x="11595" y="62230"/>
                  </a:lnTo>
                  <a:lnTo>
                    <a:pt x="43776" y="7708"/>
                  </a:lnTo>
                  <a:lnTo>
                    <a:pt x="19316" y="18453"/>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37" name="object 37"/>
            <p:cNvSpPr/>
            <p:nvPr/>
          </p:nvSpPr>
          <p:spPr>
            <a:xfrm>
              <a:off x="1145717" y="7208983"/>
              <a:ext cx="517525" cy="102235"/>
            </a:xfrm>
            <a:custGeom>
              <a:avLst/>
              <a:gdLst/>
              <a:ahLst/>
              <a:cxnLst/>
              <a:rect l="l" t="t" r="r" b="b"/>
              <a:pathLst>
                <a:path w="517525" h="102234">
                  <a:moveTo>
                    <a:pt x="517525" y="102216"/>
                  </a:moveTo>
                  <a:lnTo>
                    <a:pt x="447253" y="61692"/>
                  </a:lnTo>
                  <a:lnTo>
                    <a:pt x="402561" y="43757"/>
                  </a:lnTo>
                  <a:lnTo>
                    <a:pt x="353708" y="28129"/>
                  </a:lnTo>
                  <a:lnTo>
                    <a:pt x="302349" y="15374"/>
                  </a:lnTo>
                  <a:lnTo>
                    <a:pt x="250139" y="6056"/>
                  </a:lnTo>
                  <a:lnTo>
                    <a:pt x="198737" y="743"/>
                  </a:lnTo>
                  <a:lnTo>
                    <a:pt x="149797" y="0"/>
                  </a:lnTo>
                  <a:lnTo>
                    <a:pt x="104975" y="4392"/>
                  </a:lnTo>
                  <a:lnTo>
                    <a:pt x="65929" y="14486"/>
                  </a:lnTo>
                  <a:lnTo>
                    <a:pt x="34313" y="30848"/>
                  </a:lnTo>
                  <a:lnTo>
                    <a:pt x="11785" y="54044"/>
                  </a:lnTo>
                  <a:lnTo>
                    <a:pt x="0" y="84639"/>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38" name="object 38"/>
            <p:cNvPicPr/>
            <p:nvPr/>
          </p:nvPicPr>
          <p:blipFill>
            <a:blip r:embed="rId2" cstate="print"/>
            <a:stretch>
              <a:fillRect/>
            </a:stretch>
          </p:blipFill>
          <p:spPr>
            <a:xfrm>
              <a:off x="1635912" y="8041652"/>
              <a:ext cx="236880" cy="82016"/>
            </a:xfrm>
            <a:prstGeom prst="rect">
              <a:avLst/>
            </a:prstGeom>
          </p:spPr>
        </p:pic>
        <p:sp>
          <p:nvSpPr>
            <p:cNvPr id="39" name="object 39"/>
            <p:cNvSpPr/>
            <p:nvPr/>
          </p:nvSpPr>
          <p:spPr>
            <a:xfrm>
              <a:off x="1447609" y="8328050"/>
              <a:ext cx="44450" cy="59690"/>
            </a:xfrm>
            <a:custGeom>
              <a:avLst/>
              <a:gdLst/>
              <a:ahLst/>
              <a:cxnLst/>
              <a:rect l="l" t="t" r="r" b="b"/>
              <a:pathLst>
                <a:path w="44450" h="59690">
                  <a:moveTo>
                    <a:pt x="21183" y="0"/>
                  </a:moveTo>
                  <a:lnTo>
                    <a:pt x="0" y="59651"/>
                  </a:lnTo>
                  <a:lnTo>
                    <a:pt x="21958" y="44450"/>
                  </a:lnTo>
                  <a:lnTo>
                    <a:pt x="44437" y="58877"/>
                  </a:lnTo>
                  <a:lnTo>
                    <a:pt x="21183"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0" name="object 40"/>
            <p:cNvSpPr/>
            <p:nvPr/>
          </p:nvSpPr>
          <p:spPr>
            <a:xfrm>
              <a:off x="1469567" y="8372487"/>
              <a:ext cx="390525" cy="105410"/>
            </a:xfrm>
            <a:custGeom>
              <a:avLst/>
              <a:gdLst/>
              <a:ahLst/>
              <a:cxnLst/>
              <a:rect l="l" t="t" r="r" b="b"/>
              <a:pathLst>
                <a:path w="390525" h="105409">
                  <a:moveTo>
                    <a:pt x="390525" y="23495"/>
                  </a:moveTo>
                  <a:lnTo>
                    <a:pt x="369641" y="26741"/>
                  </a:lnTo>
                  <a:lnTo>
                    <a:pt x="341699" y="35351"/>
                  </a:lnTo>
                  <a:lnTo>
                    <a:pt x="308207" y="47632"/>
                  </a:lnTo>
                  <a:lnTo>
                    <a:pt x="270675" y="61892"/>
                  </a:lnTo>
                  <a:lnTo>
                    <a:pt x="230611" y="76438"/>
                  </a:lnTo>
                  <a:lnTo>
                    <a:pt x="189524" y="89577"/>
                  </a:lnTo>
                  <a:lnTo>
                    <a:pt x="148922" y="99618"/>
                  </a:lnTo>
                  <a:lnTo>
                    <a:pt x="110315" y="104867"/>
                  </a:lnTo>
                  <a:lnTo>
                    <a:pt x="75211" y="103632"/>
                  </a:lnTo>
                  <a:lnTo>
                    <a:pt x="45119" y="94220"/>
                  </a:lnTo>
                  <a:lnTo>
                    <a:pt x="21547" y="74939"/>
                  </a:lnTo>
                  <a:lnTo>
                    <a:pt x="6004" y="44097"/>
                  </a:ln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1" name="object 41"/>
            <p:cNvSpPr/>
            <p:nvPr/>
          </p:nvSpPr>
          <p:spPr>
            <a:xfrm>
              <a:off x="3371392" y="7559052"/>
              <a:ext cx="323850" cy="323850"/>
            </a:xfrm>
            <a:custGeom>
              <a:avLst/>
              <a:gdLst/>
              <a:ahLst/>
              <a:cxnLst/>
              <a:rect l="l" t="t" r="r" b="b"/>
              <a:pathLst>
                <a:path w="323850" h="323850">
                  <a:moveTo>
                    <a:pt x="0" y="161924"/>
                  </a:moveTo>
                  <a:lnTo>
                    <a:pt x="5784" y="118881"/>
                  </a:lnTo>
                  <a:lnTo>
                    <a:pt x="22109" y="80201"/>
                  </a:lnTo>
                  <a:lnTo>
                    <a:pt x="47429" y="47429"/>
                  </a:lnTo>
                  <a:lnTo>
                    <a:pt x="80201" y="22109"/>
                  </a:lnTo>
                  <a:lnTo>
                    <a:pt x="118881" y="5784"/>
                  </a:lnTo>
                  <a:lnTo>
                    <a:pt x="161925" y="0"/>
                  </a:lnTo>
                  <a:lnTo>
                    <a:pt x="204968" y="5784"/>
                  </a:lnTo>
                  <a:lnTo>
                    <a:pt x="243648" y="22109"/>
                  </a:lnTo>
                  <a:lnTo>
                    <a:pt x="276420" y="47429"/>
                  </a:lnTo>
                  <a:lnTo>
                    <a:pt x="301740" y="80201"/>
                  </a:lnTo>
                  <a:lnTo>
                    <a:pt x="318065" y="118881"/>
                  </a:lnTo>
                  <a:lnTo>
                    <a:pt x="323850" y="161924"/>
                  </a:lnTo>
                  <a:lnTo>
                    <a:pt x="318065" y="204972"/>
                  </a:lnTo>
                  <a:lnTo>
                    <a:pt x="301740" y="243653"/>
                  </a:lnTo>
                  <a:lnTo>
                    <a:pt x="276420" y="276425"/>
                  </a:lnTo>
                  <a:lnTo>
                    <a:pt x="243648" y="301743"/>
                  </a:lnTo>
                  <a:lnTo>
                    <a:pt x="204968" y="318066"/>
                  </a:lnTo>
                  <a:lnTo>
                    <a:pt x="161925" y="323849"/>
                  </a:lnTo>
                  <a:lnTo>
                    <a:pt x="118881" y="318066"/>
                  </a:lnTo>
                  <a:lnTo>
                    <a:pt x="80201" y="301743"/>
                  </a:lnTo>
                  <a:lnTo>
                    <a:pt x="47429" y="276425"/>
                  </a:lnTo>
                  <a:lnTo>
                    <a:pt x="22109" y="243653"/>
                  </a:lnTo>
                  <a:lnTo>
                    <a:pt x="5784" y="204972"/>
                  </a:lnTo>
                  <a:lnTo>
                    <a:pt x="0" y="161924"/>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2" name="object 42"/>
            <p:cNvSpPr/>
            <p:nvPr/>
          </p:nvSpPr>
          <p:spPr>
            <a:xfrm>
              <a:off x="3371392" y="7374902"/>
              <a:ext cx="0" cy="346075"/>
            </a:xfrm>
            <a:custGeom>
              <a:avLst/>
              <a:gdLst/>
              <a:ahLst/>
              <a:cxnLst/>
              <a:rect l="l" t="t" r="r" b="b"/>
              <a:pathLst>
                <a:path h="346075">
                  <a:moveTo>
                    <a:pt x="0" y="346074"/>
                  </a:moveTo>
                  <a:lnTo>
                    <a:pt x="0" y="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3" name="object 43"/>
            <p:cNvSpPr/>
            <p:nvPr/>
          </p:nvSpPr>
          <p:spPr>
            <a:xfrm>
              <a:off x="3695242" y="7374902"/>
              <a:ext cx="0" cy="346075"/>
            </a:xfrm>
            <a:custGeom>
              <a:avLst/>
              <a:gdLst/>
              <a:ahLst/>
              <a:cxnLst/>
              <a:rect l="l" t="t" r="r" b="b"/>
              <a:pathLst>
                <a:path h="346075">
                  <a:moveTo>
                    <a:pt x="0" y="346074"/>
                  </a:moveTo>
                  <a:lnTo>
                    <a:pt x="0" y="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4" name="object 44"/>
            <p:cNvSpPr/>
            <p:nvPr/>
          </p:nvSpPr>
          <p:spPr>
            <a:xfrm>
              <a:off x="3885742" y="7974977"/>
              <a:ext cx="104775" cy="323850"/>
            </a:xfrm>
            <a:custGeom>
              <a:avLst/>
              <a:gdLst/>
              <a:ahLst/>
              <a:cxnLst/>
              <a:rect l="l" t="t" r="r" b="b"/>
              <a:pathLst>
                <a:path w="104775" h="323850">
                  <a:moveTo>
                    <a:pt x="0" y="0"/>
                  </a:moveTo>
                  <a:lnTo>
                    <a:pt x="104775" y="0"/>
                  </a:lnTo>
                  <a:lnTo>
                    <a:pt x="104775" y="323849"/>
                  </a:lnTo>
                  <a:lnTo>
                    <a:pt x="0" y="32384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5" name="object 45"/>
            <p:cNvSpPr/>
            <p:nvPr/>
          </p:nvSpPr>
          <p:spPr>
            <a:xfrm>
              <a:off x="3990517" y="7359027"/>
              <a:ext cx="0" cy="1120775"/>
            </a:xfrm>
            <a:custGeom>
              <a:avLst/>
              <a:gdLst/>
              <a:ahLst/>
              <a:cxnLst/>
              <a:rect l="l" t="t" r="r" b="b"/>
              <a:pathLst>
                <a:path h="1120775">
                  <a:moveTo>
                    <a:pt x="0" y="0"/>
                  </a:moveTo>
                  <a:lnTo>
                    <a:pt x="0" y="1120774"/>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6" name="object 46"/>
            <p:cNvSpPr/>
            <p:nvPr/>
          </p:nvSpPr>
          <p:spPr>
            <a:xfrm>
              <a:off x="3488867" y="7876552"/>
              <a:ext cx="396875" cy="307975"/>
            </a:xfrm>
            <a:custGeom>
              <a:avLst/>
              <a:gdLst/>
              <a:ahLst/>
              <a:cxnLst/>
              <a:rect l="l" t="t" r="r" b="b"/>
              <a:pathLst>
                <a:path w="396875" h="307975">
                  <a:moveTo>
                    <a:pt x="0" y="0"/>
                  </a:moveTo>
                  <a:lnTo>
                    <a:pt x="0" y="307974"/>
                  </a:lnTo>
                  <a:lnTo>
                    <a:pt x="396875" y="307974"/>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7" name="object 47"/>
            <p:cNvSpPr/>
            <p:nvPr/>
          </p:nvSpPr>
          <p:spPr>
            <a:xfrm>
              <a:off x="3574592" y="7876552"/>
              <a:ext cx="311150" cy="222250"/>
            </a:xfrm>
            <a:custGeom>
              <a:avLst/>
              <a:gdLst/>
              <a:ahLst/>
              <a:cxnLst/>
              <a:rect l="l" t="t" r="r" b="b"/>
              <a:pathLst>
                <a:path w="311150" h="222250">
                  <a:moveTo>
                    <a:pt x="311150" y="222249"/>
                  </a:moveTo>
                  <a:lnTo>
                    <a:pt x="0" y="222249"/>
                  </a:lnTo>
                  <a:lnTo>
                    <a:pt x="0" y="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8" name="object 48"/>
            <p:cNvSpPr/>
            <p:nvPr/>
          </p:nvSpPr>
          <p:spPr>
            <a:xfrm>
              <a:off x="3474935" y="7454556"/>
              <a:ext cx="48260" cy="62865"/>
            </a:xfrm>
            <a:custGeom>
              <a:avLst/>
              <a:gdLst/>
              <a:ahLst/>
              <a:cxnLst/>
              <a:rect l="l" t="t" r="r" b="b"/>
              <a:pathLst>
                <a:path w="48260" h="62865">
                  <a:moveTo>
                    <a:pt x="48183" y="0"/>
                  </a:moveTo>
                  <a:lnTo>
                    <a:pt x="0" y="41084"/>
                  </a:lnTo>
                  <a:lnTo>
                    <a:pt x="26631" y="38887"/>
                  </a:lnTo>
                  <a:lnTo>
                    <a:pt x="38887" y="62623"/>
                  </a:lnTo>
                  <a:lnTo>
                    <a:pt x="48183"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9" name="object 49"/>
            <p:cNvSpPr/>
            <p:nvPr/>
          </p:nvSpPr>
          <p:spPr>
            <a:xfrm>
              <a:off x="3091992" y="7493444"/>
              <a:ext cx="409575" cy="147320"/>
            </a:xfrm>
            <a:custGeom>
              <a:avLst/>
              <a:gdLst/>
              <a:ahLst/>
              <a:cxnLst/>
              <a:rect l="l" t="t" r="r" b="b"/>
              <a:pathLst>
                <a:path w="409575" h="147320">
                  <a:moveTo>
                    <a:pt x="0" y="146697"/>
                  </a:moveTo>
                  <a:lnTo>
                    <a:pt x="51466" y="145847"/>
                  </a:lnTo>
                  <a:lnTo>
                    <a:pt x="105284" y="141171"/>
                  </a:lnTo>
                  <a:lnTo>
                    <a:pt x="159808" y="132653"/>
                  </a:lnTo>
                  <a:lnTo>
                    <a:pt x="213391" y="120278"/>
                  </a:lnTo>
                  <a:lnTo>
                    <a:pt x="264387" y="104030"/>
                  </a:lnTo>
                  <a:lnTo>
                    <a:pt x="311149" y="83893"/>
                  </a:lnTo>
                  <a:lnTo>
                    <a:pt x="352033" y="59853"/>
                  </a:lnTo>
                  <a:lnTo>
                    <a:pt x="385390" y="31894"/>
                  </a:lnTo>
                  <a:lnTo>
                    <a:pt x="409575"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0" name="object 50"/>
            <p:cNvSpPr/>
            <p:nvPr/>
          </p:nvSpPr>
          <p:spPr>
            <a:xfrm>
              <a:off x="3819067" y="7372781"/>
              <a:ext cx="44450" cy="59690"/>
            </a:xfrm>
            <a:custGeom>
              <a:avLst/>
              <a:gdLst/>
              <a:ahLst/>
              <a:cxnLst/>
              <a:rect l="l" t="t" r="r" b="b"/>
              <a:pathLst>
                <a:path w="44450" h="59690">
                  <a:moveTo>
                    <a:pt x="44450" y="0"/>
                  </a:moveTo>
                  <a:lnTo>
                    <a:pt x="22225" y="14820"/>
                  </a:lnTo>
                  <a:lnTo>
                    <a:pt x="0" y="0"/>
                  </a:lnTo>
                  <a:lnTo>
                    <a:pt x="22225" y="59270"/>
                  </a:lnTo>
                  <a:lnTo>
                    <a:pt x="4445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1" name="object 51"/>
            <p:cNvSpPr/>
            <p:nvPr/>
          </p:nvSpPr>
          <p:spPr>
            <a:xfrm>
              <a:off x="3523792" y="7279419"/>
              <a:ext cx="317500" cy="108585"/>
            </a:xfrm>
            <a:custGeom>
              <a:avLst/>
              <a:gdLst/>
              <a:ahLst/>
              <a:cxnLst/>
              <a:rect l="l" t="t" r="r" b="b"/>
              <a:pathLst>
                <a:path w="317500" h="108584">
                  <a:moveTo>
                    <a:pt x="0" y="6583"/>
                  </a:moveTo>
                  <a:lnTo>
                    <a:pt x="46845" y="5189"/>
                  </a:lnTo>
                  <a:lnTo>
                    <a:pt x="95128" y="2333"/>
                  </a:lnTo>
                  <a:lnTo>
                    <a:pt x="142992" y="0"/>
                  </a:lnTo>
                  <a:lnTo>
                    <a:pt x="188583" y="175"/>
                  </a:lnTo>
                  <a:lnTo>
                    <a:pt x="230045" y="4844"/>
                  </a:lnTo>
                  <a:lnTo>
                    <a:pt x="293162" y="35610"/>
                  </a:lnTo>
                  <a:lnTo>
                    <a:pt x="311106" y="65677"/>
                  </a:lnTo>
                  <a:lnTo>
                    <a:pt x="317500" y="108183"/>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2" name="object 52"/>
            <p:cNvSpPr/>
            <p:nvPr/>
          </p:nvSpPr>
          <p:spPr>
            <a:xfrm>
              <a:off x="3920947" y="8397785"/>
              <a:ext cx="60325" cy="44450"/>
            </a:xfrm>
            <a:custGeom>
              <a:avLst/>
              <a:gdLst/>
              <a:ahLst/>
              <a:cxnLst/>
              <a:rect l="l" t="t" r="r" b="b"/>
              <a:pathLst>
                <a:path w="60325" h="44450">
                  <a:moveTo>
                    <a:pt x="0" y="0"/>
                  </a:moveTo>
                  <a:lnTo>
                    <a:pt x="15595" y="21691"/>
                  </a:lnTo>
                  <a:lnTo>
                    <a:pt x="1562" y="44424"/>
                  </a:lnTo>
                  <a:lnTo>
                    <a:pt x="60020" y="20142"/>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3" name="object 53"/>
            <p:cNvSpPr/>
            <p:nvPr/>
          </p:nvSpPr>
          <p:spPr>
            <a:xfrm>
              <a:off x="2971342" y="8049069"/>
              <a:ext cx="965200" cy="384175"/>
            </a:xfrm>
            <a:custGeom>
              <a:avLst/>
              <a:gdLst/>
              <a:ahLst/>
              <a:cxnLst/>
              <a:rect l="l" t="t" r="r" b="b"/>
              <a:pathLst>
                <a:path w="965200" h="384175">
                  <a:moveTo>
                    <a:pt x="0" y="0"/>
                  </a:moveTo>
                  <a:lnTo>
                    <a:pt x="48829" y="4447"/>
                  </a:lnTo>
                  <a:lnTo>
                    <a:pt x="89425" y="13629"/>
                  </a:lnTo>
                  <a:lnTo>
                    <a:pt x="150654" y="44086"/>
                  </a:lnTo>
                  <a:lnTo>
                    <a:pt x="193150" y="87152"/>
                  </a:lnTo>
                  <a:lnTo>
                    <a:pt x="226382" y="138606"/>
                  </a:lnTo>
                  <a:lnTo>
                    <a:pt x="242482" y="166161"/>
                  </a:lnTo>
                  <a:lnTo>
                    <a:pt x="259815" y="194230"/>
                  </a:lnTo>
                  <a:lnTo>
                    <a:pt x="302915" y="249806"/>
                  </a:lnTo>
                  <a:lnTo>
                    <a:pt x="331049" y="276257"/>
                  </a:lnTo>
                  <a:lnTo>
                    <a:pt x="365149" y="301114"/>
                  </a:lnTo>
                  <a:lnTo>
                    <a:pt x="406400" y="323850"/>
                  </a:lnTo>
                  <a:lnTo>
                    <a:pt x="459132" y="345830"/>
                  </a:lnTo>
                  <a:lnTo>
                    <a:pt x="511649" y="362043"/>
                  </a:lnTo>
                  <a:lnTo>
                    <a:pt x="563895" y="373226"/>
                  </a:lnTo>
                  <a:lnTo>
                    <a:pt x="615811" y="380121"/>
                  </a:lnTo>
                  <a:lnTo>
                    <a:pt x="667341" y="383466"/>
                  </a:lnTo>
                  <a:lnTo>
                    <a:pt x="718427" y="384000"/>
                  </a:lnTo>
                  <a:lnTo>
                    <a:pt x="769013" y="382465"/>
                  </a:lnTo>
                  <a:lnTo>
                    <a:pt x="819040" y="379598"/>
                  </a:lnTo>
                  <a:lnTo>
                    <a:pt x="868451" y="376140"/>
                  </a:lnTo>
                  <a:lnTo>
                    <a:pt x="917190" y="372830"/>
                  </a:lnTo>
                  <a:lnTo>
                    <a:pt x="965200" y="3704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4" name="object 54"/>
            <p:cNvSpPr/>
            <p:nvPr/>
          </p:nvSpPr>
          <p:spPr>
            <a:xfrm>
              <a:off x="3371392" y="7416177"/>
              <a:ext cx="330200" cy="44450"/>
            </a:xfrm>
            <a:custGeom>
              <a:avLst/>
              <a:gdLst/>
              <a:ahLst/>
              <a:cxnLst/>
              <a:rect l="l" t="t" r="r" b="b"/>
              <a:pathLst>
                <a:path w="330200" h="44450">
                  <a:moveTo>
                    <a:pt x="59270" y="0"/>
                  </a:moveTo>
                  <a:lnTo>
                    <a:pt x="0" y="22225"/>
                  </a:lnTo>
                  <a:lnTo>
                    <a:pt x="59270" y="44450"/>
                  </a:lnTo>
                  <a:lnTo>
                    <a:pt x="44450" y="22225"/>
                  </a:lnTo>
                  <a:lnTo>
                    <a:pt x="59270" y="0"/>
                  </a:lnTo>
                  <a:close/>
                </a:path>
                <a:path w="330200" h="44450">
                  <a:moveTo>
                    <a:pt x="330200" y="22225"/>
                  </a:moveTo>
                  <a:lnTo>
                    <a:pt x="270929" y="0"/>
                  </a:lnTo>
                  <a:lnTo>
                    <a:pt x="285750" y="22225"/>
                  </a:lnTo>
                  <a:lnTo>
                    <a:pt x="270929" y="44450"/>
                  </a:lnTo>
                  <a:lnTo>
                    <a:pt x="330200"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5" name="object 55"/>
            <p:cNvSpPr/>
            <p:nvPr/>
          </p:nvSpPr>
          <p:spPr>
            <a:xfrm>
              <a:off x="3415842" y="7438402"/>
              <a:ext cx="241300" cy="0"/>
            </a:xfrm>
            <a:custGeom>
              <a:avLst/>
              <a:gdLst/>
              <a:ahLst/>
              <a:cxnLst/>
              <a:rect l="l" t="t" r="r" b="b"/>
              <a:pathLst>
                <a:path w="241300">
                  <a:moveTo>
                    <a:pt x="0" y="0"/>
                  </a:moveTo>
                  <a:lnTo>
                    <a:pt x="24130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6" name="object 56"/>
            <p:cNvSpPr/>
            <p:nvPr/>
          </p:nvSpPr>
          <p:spPr>
            <a:xfrm>
              <a:off x="3695242" y="7416177"/>
              <a:ext cx="292100" cy="44450"/>
            </a:xfrm>
            <a:custGeom>
              <a:avLst/>
              <a:gdLst/>
              <a:ahLst/>
              <a:cxnLst/>
              <a:rect l="l" t="t" r="r" b="b"/>
              <a:pathLst>
                <a:path w="292100" h="44450">
                  <a:moveTo>
                    <a:pt x="59270" y="0"/>
                  </a:moveTo>
                  <a:lnTo>
                    <a:pt x="0" y="22225"/>
                  </a:lnTo>
                  <a:lnTo>
                    <a:pt x="59270" y="44450"/>
                  </a:lnTo>
                  <a:lnTo>
                    <a:pt x="44450" y="22225"/>
                  </a:lnTo>
                  <a:lnTo>
                    <a:pt x="59270" y="0"/>
                  </a:lnTo>
                  <a:close/>
                </a:path>
                <a:path w="292100" h="44450">
                  <a:moveTo>
                    <a:pt x="292100" y="22225"/>
                  </a:moveTo>
                  <a:lnTo>
                    <a:pt x="232829" y="0"/>
                  </a:lnTo>
                  <a:lnTo>
                    <a:pt x="247650" y="22225"/>
                  </a:lnTo>
                  <a:lnTo>
                    <a:pt x="232829" y="44450"/>
                  </a:lnTo>
                  <a:lnTo>
                    <a:pt x="292100"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7" name="object 57"/>
            <p:cNvSpPr/>
            <p:nvPr/>
          </p:nvSpPr>
          <p:spPr>
            <a:xfrm>
              <a:off x="3739692" y="7438402"/>
              <a:ext cx="203200" cy="0"/>
            </a:xfrm>
            <a:custGeom>
              <a:avLst/>
              <a:gdLst/>
              <a:ahLst/>
              <a:cxnLst/>
              <a:rect l="l" t="t" r="r" b="b"/>
              <a:pathLst>
                <a:path w="203200">
                  <a:moveTo>
                    <a:pt x="0" y="0"/>
                  </a:moveTo>
                  <a:lnTo>
                    <a:pt x="20320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8" name="object 58"/>
            <p:cNvSpPr/>
            <p:nvPr/>
          </p:nvSpPr>
          <p:spPr>
            <a:xfrm>
              <a:off x="5181142" y="7720342"/>
              <a:ext cx="212725" cy="190500"/>
            </a:xfrm>
            <a:custGeom>
              <a:avLst/>
              <a:gdLst/>
              <a:ahLst/>
              <a:cxnLst/>
              <a:rect l="l" t="t" r="r" b="b"/>
              <a:pathLst>
                <a:path w="212725" h="190500">
                  <a:moveTo>
                    <a:pt x="0" y="0"/>
                  </a:moveTo>
                  <a:lnTo>
                    <a:pt x="212725" y="0"/>
                  </a:lnTo>
                  <a:lnTo>
                    <a:pt x="212725" y="190499"/>
                  </a:lnTo>
                  <a:lnTo>
                    <a:pt x="0" y="19049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9" name="object 59"/>
            <p:cNvSpPr/>
            <p:nvPr/>
          </p:nvSpPr>
          <p:spPr>
            <a:xfrm>
              <a:off x="5393867" y="7647317"/>
              <a:ext cx="107950" cy="314325"/>
            </a:xfrm>
            <a:custGeom>
              <a:avLst/>
              <a:gdLst/>
              <a:ahLst/>
              <a:cxnLst/>
              <a:rect l="l" t="t" r="r" b="b"/>
              <a:pathLst>
                <a:path w="107950" h="314325">
                  <a:moveTo>
                    <a:pt x="0" y="0"/>
                  </a:moveTo>
                  <a:lnTo>
                    <a:pt x="107950" y="0"/>
                  </a:lnTo>
                  <a:lnTo>
                    <a:pt x="107950" y="314324"/>
                  </a:lnTo>
                  <a:lnTo>
                    <a:pt x="0" y="314324"/>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0" name="object 60"/>
            <p:cNvSpPr/>
            <p:nvPr/>
          </p:nvSpPr>
          <p:spPr>
            <a:xfrm>
              <a:off x="5501817" y="7456817"/>
              <a:ext cx="0" cy="777875"/>
            </a:xfrm>
            <a:custGeom>
              <a:avLst/>
              <a:gdLst/>
              <a:ahLst/>
              <a:cxnLst/>
              <a:rect l="l" t="t" r="r" b="b"/>
              <a:pathLst>
                <a:path h="777875">
                  <a:moveTo>
                    <a:pt x="0" y="0"/>
                  </a:moveTo>
                  <a:lnTo>
                    <a:pt x="0" y="777874"/>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1" name="object 61"/>
            <p:cNvSpPr/>
            <p:nvPr/>
          </p:nvSpPr>
          <p:spPr>
            <a:xfrm>
              <a:off x="4869992" y="7132967"/>
              <a:ext cx="311150" cy="844550"/>
            </a:xfrm>
            <a:custGeom>
              <a:avLst/>
              <a:gdLst/>
              <a:ahLst/>
              <a:cxnLst/>
              <a:rect l="l" t="t" r="r" b="b"/>
              <a:pathLst>
                <a:path w="311150" h="844550">
                  <a:moveTo>
                    <a:pt x="0" y="0"/>
                  </a:moveTo>
                  <a:lnTo>
                    <a:pt x="311150" y="0"/>
                  </a:lnTo>
                  <a:lnTo>
                    <a:pt x="311150" y="844549"/>
                  </a:lnTo>
                  <a:lnTo>
                    <a:pt x="0" y="84454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2" name="object 62"/>
            <p:cNvSpPr/>
            <p:nvPr/>
          </p:nvSpPr>
          <p:spPr>
            <a:xfrm>
              <a:off x="6006642" y="7155192"/>
              <a:ext cx="857250" cy="323850"/>
            </a:xfrm>
            <a:custGeom>
              <a:avLst/>
              <a:gdLst/>
              <a:ahLst/>
              <a:cxnLst/>
              <a:rect l="l" t="t" r="r" b="b"/>
              <a:pathLst>
                <a:path w="857250" h="323850">
                  <a:moveTo>
                    <a:pt x="0" y="0"/>
                  </a:moveTo>
                  <a:lnTo>
                    <a:pt x="857250" y="0"/>
                  </a:lnTo>
                  <a:lnTo>
                    <a:pt x="857250" y="323849"/>
                  </a:lnTo>
                  <a:lnTo>
                    <a:pt x="0" y="32384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3" name="object 63"/>
            <p:cNvSpPr/>
            <p:nvPr/>
          </p:nvSpPr>
          <p:spPr>
            <a:xfrm>
              <a:off x="6127292" y="7479042"/>
              <a:ext cx="323850" cy="530225"/>
            </a:xfrm>
            <a:custGeom>
              <a:avLst/>
              <a:gdLst/>
              <a:ahLst/>
              <a:cxnLst/>
              <a:rect l="l" t="t" r="r" b="b"/>
              <a:pathLst>
                <a:path w="323850" h="530225">
                  <a:moveTo>
                    <a:pt x="0" y="0"/>
                  </a:moveTo>
                  <a:lnTo>
                    <a:pt x="323850" y="0"/>
                  </a:lnTo>
                  <a:lnTo>
                    <a:pt x="323850" y="530224"/>
                  </a:lnTo>
                  <a:lnTo>
                    <a:pt x="0" y="530224"/>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4" name="object 64"/>
            <p:cNvSpPr/>
            <p:nvPr/>
          </p:nvSpPr>
          <p:spPr>
            <a:xfrm>
              <a:off x="6451142" y="7479042"/>
              <a:ext cx="311150" cy="838200"/>
            </a:xfrm>
            <a:custGeom>
              <a:avLst/>
              <a:gdLst/>
              <a:ahLst/>
              <a:cxnLst/>
              <a:rect l="l" t="t" r="r" b="b"/>
              <a:pathLst>
                <a:path w="311150" h="838200">
                  <a:moveTo>
                    <a:pt x="0" y="0"/>
                  </a:moveTo>
                  <a:lnTo>
                    <a:pt x="311150" y="0"/>
                  </a:lnTo>
                  <a:lnTo>
                    <a:pt x="311150" y="838199"/>
                  </a:lnTo>
                  <a:lnTo>
                    <a:pt x="0" y="838199"/>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5" name="object 65"/>
            <p:cNvSpPr/>
            <p:nvPr/>
          </p:nvSpPr>
          <p:spPr>
            <a:xfrm>
              <a:off x="2415717" y="2729242"/>
              <a:ext cx="41275" cy="898525"/>
            </a:xfrm>
            <a:custGeom>
              <a:avLst/>
              <a:gdLst/>
              <a:ahLst/>
              <a:cxnLst/>
              <a:rect l="l" t="t" r="r" b="b"/>
              <a:pathLst>
                <a:path w="41275" h="898525">
                  <a:moveTo>
                    <a:pt x="0" y="0"/>
                  </a:moveTo>
                  <a:lnTo>
                    <a:pt x="41275" y="0"/>
                  </a:lnTo>
                  <a:lnTo>
                    <a:pt x="41275" y="898525"/>
                  </a:lnTo>
                  <a:lnTo>
                    <a:pt x="0" y="8985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6" name="object 66"/>
            <p:cNvSpPr/>
            <p:nvPr/>
          </p:nvSpPr>
          <p:spPr>
            <a:xfrm>
              <a:off x="2603042" y="2840367"/>
              <a:ext cx="41275" cy="898525"/>
            </a:xfrm>
            <a:custGeom>
              <a:avLst/>
              <a:gdLst/>
              <a:ahLst/>
              <a:cxnLst/>
              <a:rect l="l" t="t" r="r" b="b"/>
              <a:pathLst>
                <a:path w="41275" h="898525">
                  <a:moveTo>
                    <a:pt x="0" y="0"/>
                  </a:moveTo>
                  <a:lnTo>
                    <a:pt x="41275" y="0"/>
                  </a:lnTo>
                  <a:lnTo>
                    <a:pt x="41275" y="898525"/>
                  </a:lnTo>
                  <a:lnTo>
                    <a:pt x="0" y="8985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7" name="object 67"/>
            <p:cNvSpPr/>
            <p:nvPr/>
          </p:nvSpPr>
          <p:spPr>
            <a:xfrm>
              <a:off x="2790367" y="2957842"/>
              <a:ext cx="41275" cy="898525"/>
            </a:xfrm>
            <a:custGeom>
              <a:avLst/>
              <a:gdLst/>
              <a:ahLst/>
              <a:cxnLst/>
              <a:rect l="l" t="t" r="r" b="b"/>
              <a:pathLst>
                <a:path w="41275" h="898525">
                  <a:moveTo>
                    <a:pt x="0" y="0"/>
                  </a:moveTo>
                  <a:lnTo>
                    <a:pt x="41275" y="0"/>
                  </a:lnTo>
                  <a:lnTo>
                    <a:pt x="41275" y="898525"/>
                  </a:lnTo>
                  <a:lnTo>
                    <a:pt x="0" y="8985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8" name="object 68"/>
            <p:cNvSpPr/>
            <p:nvPr/>
          </p:nvSpPr>
          <p:spPr>
            <a:xfrm>
              <a:off x="2971342" y="3065792"/>
              <a:ext cx="41275" cy="898525"/>
            </a:xfrm>
            <a:custGeom>
              <a:avLst/>
              <a:gdLst/>
              <a:ahLst/>
              <a:cxnLst/>
              <a:rect l="l" t="t" r="r" b="b"/>
              <a:pathLst>
                <a:path w="41275" h="898525">
                  <a:moveTo>
                    <a:pt x="0" y="0"/>
                  </a:moveTo>
                  <a:lnTo>
                    <a:pt x="41275" y="0"/>
                  </a:lnTo>
                  <a:lnTo>
                    <a:pt x="41275" y="898525"/>
                  </a:lnTo>
                  <a:lnTo>
                    <a:pt x="0" y="8985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9" name="object 69"/>
            <p:cNvSpPr/>
            <p:nvPr/>
          </p:nvSpPr>
          <p:spPr>
            <a:xfrm>
              <a:off x="3149142" y="3170567"/>
              <a:ext cx="41275" cy="898525"/>
            </a:xfrm>
            <a:custGeom>
              <a:avLst/>
              <a:gdLst/>
              <a:ahLst/>
              <a:cxnLst/>
              <a:rect l="l" t="t" r="r" b="b"/>
              <a:pathLst>
                <a:path w="41275" h="898525">
                  <a:moveTo>
                    <a:pt x="0" y="0"/>
                  </a:moveTo>
                  <a:lnTo>
                    <a:pt x="41275" y="0"/>
                  </a:lnTo>
                  <a:lnTo>
                    <a:pt x="41275" y="898525"/>
                  </a:lnTo>
                  <a:lnTo>
                    <a:pt x="0" y="8985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0" name="object 70"/>
            <p:cNvSpPr/>
            <p:nvPr/>
          </p:nvSpPr>
          <p:spPr>
            <a:xfrm>
              <a:off x="2194445" y="2575255"/>
              <a:ext cx="2380615" cy="1452880"/>
            </a:xfrm>
            <a:custGeom>
              <a:avLst/>
              <a:gdLst/>
              <a:ahLst/>
              <a:cxnLst/>
              <a:rect l="l" t="t" r="r" b="b"/>
              <a:pathLst>
                <a:path w="2380615" h="1452879">
                  <a:moveTo>
                    <a:pt x="20967" y="0"/>
                  </a:moveTo>
                  <a:lnTo>
                    <a:pt x="0" y="34912"/>
                  </a:lnTo>
                  <a:lnTo>
                    <a:pt x="2359279" y="1452549"/>
                  </a:lnTo>
                  <a:lnTo>
                    <a:pt x="2380259" y="1417637"/>
                  </a:lnTo>
                  <a:lnTo>
                    <a:pt x="2096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71" name="object 71"/>
            <p:cNvSpPr/>
            <p:nvPr/>
          </p:nvSpPr>
          <p:spPr>
            <a:xfrm>
              <a:off x="2194445" y="2575255"/>
              <a:ext cx="2380615" cy="1452880"/>
            </a:xfrm>
            <a:custGeom>
              <a:avLst/>
              <a:gdLst/>
              <a:ahLst/>
              <a:cxnLst/>
              <a:rect l="l" t="t" r="r" b="b"/>
              <a:pathLst>
                <a:path w="2380615" h="1452879">
                  <a:moveTo>
                    <a:pt x="20967" y="0"/>
                  </a:moveTo>
                  <a:lnTo>
                    <a:pt x="2380259" y="1417637"/>
                  </a:lnTo>
                  <a:lnTo>
                    <a:pt x="2359279" y="1452549"/>
                  </a:lnTo>
                  <a:lnTo>
                    <a:pt x="0" y="34912"/>
                  </a:lnTo>
                  <a:lnTo>
                    <a:pt x="20967"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72" name="object 72"/>
            <p:cNvPicPr/>
            <p:nvPr/>
          </p:nvPicPr>
          <p:blipFill>
            <a:blip r:embed="rId3" cstate="print"/>
            <a:stretch>
              <a:fillRect/>
            </a:stretch>
          </p:blipFill>
          <p:spPr>
            <a:xfrm>
              <a:off x="1606092" y="1541792"/>
              <a:ext cx="151612" cy="153200"/>
            </a:xfrm>
            <a:prstGeom prst="rect">
              <a:avLst/>
            </a:prstGeom>
          </p:spPr>
        </p:pic>
        <p:pic>
          <p:nvPicPr>
            <p:cNvPr id="73" name="object 73"/>
            <p:cNvPicPr/>
            <p:nvPr/>
          </p:nvPicPr>
          <p:blipFill>
            <a:blip r:embed="rId4" cstate="print"/>
            <a:stretch>
              <a:fillRect/>
            </a:stretch>
          </p:blipFill>
          <p:spPr>
            <a:xfrm>
              <a:off x="2276805" y="3649205"/>
              <a:ext cx="245262" cy="245262"/>
            </a:xfrm>
            <a:prstGeom prst="rect">
              <a:avLst/>
            </a:prstGeom>
          </p:spPr>
        </p:pic>
        <p:sp>
          <p:nvSpPr>
            <p:cNvPr id="74" name="object 74"/>
            <p:cNvSpPr/>
            <p:nvPr/>
          </p:nvSpPr>
          <p:spPr>
            <a:xfrm>
              <a:off x="2041993" y="3767467"/>
              <a:ext cx="278765" cy="209550"/>
            </a:xfrm>
            <a:custGeom>
              <a:avLst/>
              <a:gdLst/>
              <a:ahLst/>
              <a:cxnLst/>
              <a:rect l="l" t="t" r="r" b="b"/>
              <a:pathLst>
                <a:path w="278764" h="209550">
                  <a:moveTo>
                    <a:pt x="87974" y="209550"/>
                  </a:moveTo>
                  <a:lnTo>
                    <a:pt x="45708" y="195942"/>
                  </a:lnTo>
                  <a:lnTo>
                    <a:pt x="13829" y="165229"/>
                  </a:lnTo>
                  <a:lnTo>
                    <a:pt x="0" y="124408"/>
                  </a:lnTo>
                  <a:lnTo>
                    <a:pt x="2249" y="102393"/>
                  </a:lnTo>
                  <a:lnTo>
                    <a:pt x="29866" y="59531"/>
                  </a:lnTo>
                  <a:lnTo>
                    <a:pt x="94694" y="24055"/>
                  </a:lnTo>
                  <a:lnTo>
                    <a:pt x="143458" y="11274"/>
                  </a:lnTo>
                  <a:lnTo>
                    <a:pt x="204398" y="2964"/>
                  </a:lnTo>
                  <a:lnTo>
                    <a:pt x="278474" y="0"/>
                  </a:lnTo>
                </a:path>
              </a:pathLst>
            </a:custGeom>
            <a:ln w="6349">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75" name="object 75"/>
            <p:cNvPicPr/>
            <p:nvPr/>
          </p:nvPicPr>
          <p:blipFill>
            <a:blip r:embed="rId5" cstate="print"/>
            <a:stretch>
              <a:fillRect/>
            </a:stretch>
          </p:blipFill>
          <p:spPr>
            <a:xfrm>
              <a:off x="1428292" y="2543225"/>
              <a:ext cx="135737" cy="135737"/>
            </a:xfrm>
            <a:prstGeom prst="rect">
              <a:avLst/>
            </a:prstGeom>
          </p:spPr>
        </p:pic>
        <p:pic>
          <p:nvPicPr>
            <p:cNvPr id="76" name="object 76"/>
            <p:cNvPicPr/>
            <p:nvPr/>
          </p:nvPicPr>
          <p:blipFill>
            <a:blip r:embed="rId6" cstate="print"/>
            <a:stretch>
              <a:fillRect/>
            </a:stretch>
          </p:blipFill>
          <p:spPr>
            <a:xfrm>
              <a:off x="1428292" y="3514775"/>
              <a:ext cx="135737" cy="135737"/>
            </a:xfrm>
            <a:prstGeom prst="rect">
              <a:avLst/>
            </a:prstGeom>
          </p:spPr>
        </p:pic>
        <p:pic>
          <p:nvPicPr>
            <p:cNvPr id="77" name="object 77"/>
            <p:cNvPicPr/>
            <p:nvPr/>
          </p:nvPicPr>
          <p:blipFill>
            <a:blip r:embed="rId7" cstate="print"/>
            <a:stretch>
              <a:fillRect/>
            </a:stretch>
          </p:blipFill>
          <p:spPr>
            <a:xfrm>
              <a:off x="2455798" y="2915881"/>
              <a:ext cx="147243" cy="147243"/>
            </a:xfrm>
            <a:prstGeom prst="rect">
              <a:avLst/>
            </a:prstGeom>
          </p:spPr>
        </p:pic>
        <p:pic>
          <p:nvPicPr>
            <p:cNvPr id="78" name="object 78"/>
            <p:cNvPicPr/>
            <p:nvPr/>
          </p:nvPicPr>
          <p:blipFill>
            <a:blip r:embed="rId8" cstate="print"/>
            <a:stretch>
              <a:fillRect/>
            </a:stretch>
          </p:blipFill>
          <p:spPr>
            <a:xfrm>
              <a:off x="1340459" y="7395807"/>
              <a:ext cx="84442" cy="135737"/>
            </a:xfrm>
            <a:prstGeom prst="rect">
              <a:avLst/>
            </a:prstGeom>
          </p:spPr>
        </p:pic>
        <p:pic>
          <p:nvPicPr>
            <p:cNvPr id="79" name="object 79"/>
            <p:cNvPicPr/>
            <p:nvPr/>
          </p:nvPicPr>
          <p:blipFill>
            <a:blip r:embed="rId9" cstate="print"/>
            <a:stretch>
              <a:fillRect/>
            </a:stretch>
          </p:blipFill>
          <p:spPr>
            <a:xfrm>
              <a:off x="884847" y="7395807"/>
              <a:ext cx="84442" cy="317500"/>
            </a:xfrm>
            <a:prstGeom prst="rect">
              <a:avLst/>
            </a:prstGeom>
          </p:spPr>
        </p:pic>
      </p:grpSp>
      <p:sp>
        <p:nvSpPr>
          <p:cNvPr id="80" name="object 80"/>
          <p:cNvSpPr txBox="1"/>
          <p:nvPr/>
        </p:nvSpPr>
        <p:spPr>
          <a:xfrm>
            <a:off x="1434642" y="7367587"/>
            <a:ext cx="213360" cy="166712"/>
          </a:xfrm>
          <a:prstGeom prst="rect">
            <a:avLst/>
          </a:prstGeom>
        </p:spPr>
        <p:txBody>
          <a:bodyPr vert="horz" wrap="square" lIns="0" tIns="12700" rIns="0" bIns="0" rtlCol="0">
            <a:spAutoFit/>
          </a:bodyPr>
          <a:lstStyle/>
          <a:p>
            <a:pPr marL="25400">
              <a:lnSpc>
                <a:spcPct val="100000"/>
              </a:lnSpc>
              <a:spcBef>
                <a:spcPts val="100"/>
              </a:spcBef>
            </a:pPr>
            <a:r>
              <a:rPr sz="900" spc="-30" baseline="32407" dirty="0">
                <a:solidFill>
                  <a:srgbClr val="231F20"/>
                </a:solidFill>
                <a:latin typeface="Times New Roman" panose="02020603050405020304" pitchFamily="18" charset="0"/>
                <a:cs typeface="Times New Roman" panose="02020603050405020304" pitchFamily="18" charset="0"/>
              </a:rPr>
              <a:t>3</a:t>
            </a:r>
            <a:r>
              <a:rPr sz="900" spc="-20" dirty="0">
                <a:solidFill>
                  <a:srgbClr val="231F20"/>
                </a:solidFill>
                <a:latin typeface="Times New Roman" panose="02020603050405020304" pitchFamily="18" charset="0"/>
                <a:cs typeface="Times New Roman" panose="02020603050405020304" pitchFamily="18" charset="0"/>
              </a:rPr>
              <a:t>/</a:t>
            </a:r>
            <a:r>
              <a:rPr sz="900" spc="-30" baseline="4629" dirty="0">
                <a:solidFill>
                  <a:srgbClr val="231F20"/>
                </a:solidFill>
                <a:latin typeface="Times New Roman" panose="02020603050405020304" pitchFamily="18" charset="0"/>
                <a:cs typeface="Times New Roman" panose="02020603050405020304" pitchFamily="18" charset="0"/>
              </a:rPr>
              <a:t>4</a:t>
            </a:r>
            <a:r>
              <a:rPr sz="1000" spc="-20" dirty="0">
                <a:solidFill>
                  <a:srgbClr val="231F20"/>
                </a:solidFill>
                <a:latin typeface="Times New Roman" panose="02020603050405020304" pitchFamily="18" charset="0"/>
                <a:cs typeface="Times New Roman" panose="02020603050405020304" pitchFamily="18" charset="0"/>
              </a:rPr>
              <a:t>”</a:t>
            </a:r>
            <a:endParaRPr sz="1000">
              <a:latin typeface="Times New Roman" panose="02020603050405020304" pitchFamily="18" charset="0"/>
              <a:cs typeface="Times New Roman" panose="02020603050405020304" pitchFamily="18" charset="0"/>
            </a:endParaRPr>
          </a:p>
        </p:txBody>
      </p:sp>
      <p:sp>
        <p:nvSpPr>
          <p:cNvPr id="81" name="object 81"/>
          <p:cNvSpPr txBox="1"/>
          <p:nvPr/>
        </p:nvSpPr>
        <p:spPr>
          <a:xfrm>
            <a:off x="672588" y="7469187"/>
            <a:ext cx="276860" cy="166712"/>
          </a:xfrm>
          <a:prstGeom prst="rect">
            <a:avLst/>
          </a:prstGeom>
        </p:spPr>
        <p:txBody>
          <a:bodyPr vert="horz" wrap="square" lIns="0" tIns="12700" rIns="0" bIns="0" rtlCol="0">
            <a:spAutoFit/>
          </a:bodyPr>
          <a:lstStyle/>
          <a:p>
            <a:pPr marL="25400">
              <a:lnSpc>
                <a:spcPct val="100000"/>
              </a:lnSpc>
              <a:spcBef>
                <a:spcPts val="100"/>
              </a:spcBef>
            </a:pPr>
            <a:r>
              <a:rPr sz="1000" spc="-10" dirty="0">
                <a:solidFill>
                  <a:srgbClr val="231F20"/>
                </a:solidFill>
                <a:latin typeface="Times New Roman" panose="02020603050405020304" pitchFamily="18" charset="0"/>
                <a:cs typeface="Times New Roman" panose="02020603050405020304" pitchFamily="18" charset="0"/>
              </a:rPr>
              <a:t>1</a:t>
            </a:r>
            <a:r>
              <a:rPr sz="900" spc="-15" baseline="32407" dirty="0">
                <a:solidFill>
                  <a:srgbClr val="231F20"/>
                </a:solidFill>
                <a:latin typeface="Times New Roman" panose="02020603050405020304" pitchFamily="18" charset="0"/>
                <a:cs typeface="Times New Roman" panose="02020603050405020304" pitchFamily="18" charset="0"/>
              </a:rPr>
              <a:t>3</a:t>
            </a:r>
            <a:r>
              <a:rPr sz="900" spc="-10" dirty="0">
                <a:solidFill>
                  <a:srgbClr val="231F20"/>
                </a:solidFill>
                <a:latin typeface="Times New Roman" panose="02020603050405020304" pitchFamily="18" charset="0"/>
                <a:cs typeface="Times New Roman" panose="02020603050405020304" pitchFamily="18" charset="0"/>
              </a:rPr>
              <a:t>/</a:t>
            </a:r>
            <a:r>
              <a:rPr sz="900" spc="-15" baseline="4629" dirty="0">
                <a:solidFill>
                  <a:srgbClr val="231F20"/>
                </a:solidFill>
                <a:latin typeface="Times New Roman" panose="02020603050405020304" pitchFamily="18" charset="0"/>
                <a:cs typeface="Times New Roman" panose="02020603050405020304" pitchFamily="18" charset="0"/>
              </a:rPr>
              <a:t>4</a:t>
            </a:r>
            <a:r>
              <a:rPr sz="1000" spc="-10" dirty="0">
                <a:solidFill>
                  <a:srgbClr val="231F20"/>
                </a:solidFill>
                <a:latin typeface="Times New Roman" panose="02020603050405020304" pitchFamily="18" charset="0"/>
                <a:cs typeface="Times New Roman" panose="02020603050405020304" pitchFamily="18" charset="0"/>
              </a:rPr>
              <a:t>”</a:t>
            </a:r>
            <a:endParaRPr sz="1000">
              <a:latin typeface="Times New Roman" panose="02020603050405020304" pitchFamily="18" charset="0"/>
              <a:cs typeface="Times New Roman" panose="02020603050405020304" pitchFamily="18" charset="0"/>
            </a:endParaRPr>
          </a:p>
        </p:txBody>
      </p:sp>
      <p:grpSp>
        <p:nvGrpSpPr>
          <p:cNvPr id="82" name="object 82"/>
          <p:cNvGrpSpPr/>
          <p:nvPr/>
        </p:nvGrpSpPr>
        <p:grpSpPr>
          <a:xfrm>
            <a:off x="463092" y="442772"/>
            <a:ext cx="6941820" cy="9236710"/>
            <a:chOff x="463092" y="442772"/>
            <a:chExt cx="6941820" cy="9236710"/>
          </a:xfrm>
        </p:grpSpPr>
        <p:sp>
          <p:nvSpPr>
            <p:cNvPr id="83" name="object 83"/>
            <p:cNvSpPr/>
            <p:nvPr/>
          </p:nvSpPr>
          <p:spPr>
            <a:xfrm>
              <a:off x="3704768" y="3478542"/>
              <a:ext cx="44450" cy="1066800"/>
            </a:xfrm>
            <a:custGeom>
              <a:avLst/>
              <a:gdLst/>
              <a:ahLst/>
              <a:cxnLst/>
              <a:rect l="l" t="t" r="r" b="b"/>
              <a:pathLst>
                <a:path w="44450" h="1066800">
                  <a:moveTo>
                    <a:pt x="44450" y="1007529"/>
                  </a:moveTo>
                  <a:lnTo>
                    <a:pt x="22225" y="1022350"/>
                  </a:lnTo>
                  <a:lnTo>
                    <a:pt x="0" y="1007529"/>
                  </a:lnTo>
                  <a:lnTo>
                    <a:pt x="22225" y="1066800"/>
                  </a:lnTo>
                  <a:lnTo>
                    <a:pt x="44450" y="1007529"/>
                  </a:lnTo>
                  <a:close/>
                </a:path>
                <a:path w="44450" h="1066800">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4" name="object 84"/>
            <p:cNvSpPr/>
            <p:nvPr/>
          </p:nvSpPr>
          <p:spPr>
            <a:xfrm>
              <a:off x="3726992" y="3522992"/>
              <a:ext cx="0" cy="977900"/>
            </a:xfrm>
            <a:custGeom>
              <a:avLst/>
              <a:gdLst/>
              <a:ahLst/>
              <a:cxnLst/>
              <a:rect l="l" t="t" r="r" b="b"/>
              <a:pathLst>
                <a:path h="977900">
                  <a:moveTo>
                    <a:pt x="0" y="590550"/>
                  </a:moveTo>
                  <a:lnTo>
                    <a:pt x="0" y="977900"/>
                  </a:lnTo>
                </a:path>
                <a:path h="977900">
                  <a:moveTo>
                    <a:pt x="0" y="0"/>
                  </a:moveTo>
                  <a:lnTo>
                    <a:pt x="0" y="3048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5" name="object 85"/>
            <p:cNvSpPr/>
            <p:nvPr/>
          </p:nvSpPr>
          <p:spPr>
            <a:xfrm>
              <a:off x="870882" y="3649992"/>
              <a:ext cx="3776345" cy="1708150"/>
            </a:xfrm>
            <a:custGeom>
              <a:avLst/>
              <a:gdLst/>
              <a:ahLst/>
              <a:cxnLst/>
              <a:rect l="l" t="t" r="r" b="b"/>
              <a:pathLst>
                <a:path w="3776345" h="1708150">
                  <a:moveTo>
                    <a:pt x="0" y="0"/>
                  </a:moveTo>
                  <a:lnTo>
                    <a:pt x="1401965" y="0"/>
                  </a:lnTo>
                  <a:lnTo>
                    <a:pt x="1408954" y="1420"/>
                  </a:lnTo>
                  <a:lnTo>
                    <a:pt x="1414657" y="5289"/>
                  </a:lnTo>
                  <a:lnTo>
                    <a:pt x="1418501" y="11015"/>
                  </a:lnTo>
                  <a:lnTo>
                    <a:pt x="1419910" y="18008"/>
                  </a:lnTo>
                  <a:lnTo>
                    <a:pt x="1419910" y="27927"/>
                  </a:lnTo>
                  <a:lnTo>
                    <a:pt x="1412087" y="35928"/>
                  </a:lnTo>
                  <a:lnTo>
                    <a:pt x="1402156" y="35928"/>
                  </a:lnTo>
                  <a:lnTo>
                    <a:pt x="1401965" y="247650"/>
                  </a:lnTo>
                  <a:lnTo>
                    <a:pt x="1815007" y="247662"/>
                  </a:lnTo>
                  <a:lnTo>
                    <a:pt x="1824926" y="247662"/>
                  </a:lnTo>
                  <a:lnTo>
                    <a:pt x="1832762" y="255701"/>
                  </a:lnTo>
                  <a:lnTo>
                    <a:pt x="1832762" y="265620"/>
                  </a:lnTo>
                  <a:lnTo>
                    <a:pt x="1832762" y="275539"/>
                  </a:lnTo>
                  <a:lnTo>
                    <a:pt x="1824736" y="283578"/>
                  </a:lnTo>
                  <a:lnTo>
                    <a:pt x="1814804" y="283578"/>
                  </a:lnTo>
                  <a:lnTo>
                    <a:pt x="1814715" y="482600"/>
                  </a:lnTo>
                  <a:lnTo>
                    <a:pt x="2221115" y="482600"/>
                  </a:lnTo>
                  <a:lnTo>
                    <a:pt x="2231034" y="482600"/>
                  </a:lnTo>
                  <a:lnTo>
                    <a:pt x="2239060" y="490651"/>
                  </a:lnTo>
                  <a:lnTo>
                    <a:pt x="2239060" y="500570"/>
                  </a:lnTo>
                  <a:lnTo>
                    <a:pt x="2239060" y="510476"/>
                  </a:lnTo>
                  <a:lnTo>
                    <a:pt x="2231224" y="518426"/>
                  </a:lnTo>
                  <a:lnTo>
                    <a:pt x="2221306" y="518426"/>
                  </a:lnTo>
                  <a:lnTo>
                    <a:pt x="2221115" y="730250"/>
                  </a:lnTo>
                  <a:lnTo>
                    <a:pt x="2614815" y="730250"/>
                  </a:lnTo>
                  <a:lnTo>
                    <a:pt x="2624734" y="730250"/>
                  </a:lnTo>
                  <a:lnTo>
                    <a:pt x="2632760" y="738225"/>
                  </a:lnTo>
                  <a:lnTo>
                    <a:pt x="2632760" y="748157"/>
                  </a:lnTo>
                  <a:lnTo>
                    <a:pt x="2632760" y="758063"/>
                  </a:lnTo>
                  <a:lnTo>
                    <a:pt x="2624924" y="766089"/>
                  </a:lnTo>
                  <a:lnTo>
                    <a:pt x="2615006" y="766089"/>
                  </a:lnTo>
                  <a:lnTo>
                    <a:pt x="2614815" y="977900"/>
                  </a:lnTo>
                  <a:lnTo>
                    <a:pt x="2983115" y="977900"/>
                  </a:lnTo>
                  <a:lnTo>
                    <a:pt x="2993034" y="977900"/>
                  </a:lnTo>
                  <a:lnTo>
                    <a:pt x="3001048" y="985875"/>
                  </a:lnTo>
                  <a:lnTo>
                    <a:pt x="3001048" y="995794"/>
                  </a:lnTo>
                  <a:lnTo>
                    <a:pt x="3001048" y="1005713"/>
                  </a:lnTo>
                  <a:lnTo>
                    <a:pt x="2993224" y="1013828"/>
                  </a:lnTo>
                  <a:lnTo>
                    <a:pt x="2983306" y="1013828"/>
                  </a:lnTo>
                  <a:lnTo>
                    <a:pt x="2983115" y="1219200"/>
                  </a:lnTo>
                  <a:lnTo>
                    <a:pt x="3364115" y="1219200"/>
                  </a:lnTo>
                  <a:lnTo>
                    <a:pt x="3371102" y="1220624"/>
                  </a:lnTo>
                  <a:lnTo>
                    <a:pt x="3376801" y="1224503"/>
                  </a:lnTo>
                  <a:lnTo>
                    <a:pt x="3380640" y="1230242"/>
                  </a:lnTo>
                  <a:lnTo>
                    <a:pt x="3382048" y="1237246"/>
                  </a:lnTo>
                  <a:lnTo>
                    <a:pt x="3382048" y="1247165"/>
                  </a:lnTo>
                  <a:lnTo>
                    <a:pt x="3374224" y="1255229"/>
                  </a:lnTo>
                  <a:lnTo>
                    <a:pt x="3364306" y="1255229"/>
                  </a:lnTo>
                  <a:lnTo>
                    <a:pt x="3364115" y="1466850"/>
                  </a:lnTo>
                  <a:lnTo>
                    <a:pt x="3757815" y="1466850"/>
                  </a:lnTo>
                  <a:lnTo>
                    <a:pt x="3764802" y="1468274"/>
                  </a:lnTo>
                  <a:lnTo>
                    <a:pt x="3770501" y="1472153"/>
                  </a:lnTo>
                  <a:lnTo>
                    <a:pt x="3774340" y="1477892"/>
                  </a:lnTo>
                  <a:lnTo>
                    <a:pt x="3775748" y="1484896"/>
                  </a:lnTo>
                  <a:lnTo>
                    <a:pt x="3775748" y="1494815"/>
                  </a:lnTo>
                  <a:lnTo>
                    <a:pt x="3767924" y="1502879"/>
                  </a:lnTo>
                  <a:lnTo>
                    <a:pt x="3758006" y="1502879"/>
                  </a:lnTo>
                  <a:lnTo>
                    <a:pt x="3757815" y="170815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6" name="object 86"/>
            <p:cNvSpPr/>
            <p:nvPr/>
          </p:nvSpPr>
          <p:spPr>
            <a:xfrm>
              <a:off x="475792" y="455472"/>
              <a:ext cx="6858000" cy="9146540"/>
            </a:xfrm>
            <a:custGeom>
              <a:avLst/>
              <a:gdLst/>
              <a:ahLst/>
              <a:cxnLst/>
              <a:rect l="l" t="t" r="r" b="b"/>
              <a:pathLst>
                <a:path w="6858000" h="9146540">
                  <a:moveTo>
                    <a:pt x="0" y="0"/>
                  </a:moveTo>
                  <a:lnTo>
                    <a:pt x="6858000" y="0"/>
                  </a:lnTo>
                  <a:lnTo>
                    <a:pt x="6858000" y="9146260"/>
                  </a:lnTo>
                  <a:lnTo>
                    <a:pt x="0" y="914626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7" name="object 87"/>
            <p:cNvSpPr/>
            <p:nvPr/>
          </p:nvSpPr>
          <p:spPr>
            <a:xfrm>
              <a:off x="7104824" y="9390976"/>
              <a:ext cx="287020" cy="276225"/>
            </a:xfrm>
            <a:custGeom>
              <a:avLst/>
              <a:gdLst/>
              <a:ahLst/>
              <a:cxnLst/>
              <a:rect l="l" t="t" r="r" b="b"/>
              <a:pathLst>
                <a:path w="287020" h="276225">
                  <a:moveTo>
                    <a:pt x="286778" y="0"/>
                  </a:moveTo>
                  <a:lnTo>
                    <a:pt x="0" y="0"/>
                  </a:lnTo>
                  <a:lnTo>
                    <a:pt x="0" y="275780"/>
                  </a:lnTo>
                  <a:lnTo>
                    <a:pt x="286778" y="275780"/>
                  </a:lnTo>
                  <a:lnTo>
                    <a:pt x="286778"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8" name="object 88"/>
            <p:cNvSpPr/>
            <p:nvPr/>
          </p:nvSpPr>
          <p:spPr>
            <a:xfrm>
              <a:off x="7104824" y="9390976"/>
              <a:ext cx="287020" cy="276225"/>
            </a:xfrm>
            <a:custGeom>
              <a:avLst/>
              <a:gdLst/>
              <a:ahLst/>
              <a:cxnLst/>
              <a:rect l="l" t="t" r="r" b="b"/>
              <a:pathLst>
                <a:path w="287020" h="276225">
                  <a:moveTo>
                    <a:pt x="0" y="0"/>
                  </a:moveTo>
                  <a:lnTo>
                    <a:pt x="286778" y="0"/>
                  </a:lnTo>
                  <a:lnTo>
                    <a:pt x="286778" y="275780"/>
                  </a:lnTo>
                  <a:lnTo>
                    <a:pt x="0" y="27578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89" name="object 89"/>
            <p:cNvSpPr/>
            <p:nvPr/>
          </p:nvSpPr>
          <p:spPr>
            <a:xfrm>
              <a:off x="628192" y="608342"/>
              <a:ext cx="6553200" cy="419100"/>
            </a:xfrm>
            <a:custGeom>
              <a:avLst/>
              <a:gdLst/>
              <a:ahLst/>
              <a:cxnLst/>
              <a:rect l="l" t="t" r="r" b="b"/>
              <a:pathLst>
                <a:path w="6553200" h="419100">
                  <a:moveTo>
                    <a:pt x="6553200" y="0"/>
                  </a:moveTo>
                  <a:lnTo>
                    <a:pt x="0" y="0"/>
                  </a:lnTo>
                  <a:lnTo>
                    <a:pt x="0" y="419100"/>
                  </a:lnTo>
                  <a:lnTo>
                    <a:pt x="6553200" y="419100"/>
                  </a:lnTo>
                  <a:lnTo>
                    <a:pt x="655320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0" name="object 90"/>
            <p:cNvSpPr/>
            <p:nvPr/>
          </p:nvSpPr>
          <p:spPr>
            <a:xfrm>
              <a:off x="628192" y="608342"/>
              <a:ext cx="6553200" cy="419100"/>
            </a:xfrm>
            <a:custGeom>
              <a:avLst/>
              <a:gdLst/>
              <a:ahLst/>
              <a:cxnLst/>
              <a:rect l="l" t="t" r="r" b="b"/>
              <a:pathLst>
                <a:path w="6553200" h="419100">
                  <a:moveTo>
                    <a:pt x="0" y="0"/>
                  </a:moveTo>
                  <a:lnTo>
                    <a:pt x="6553200" y="0"/>
                  </a:lnTo>
                  <a:lnTo>
                    <a:pt x="6553200" y="419100"/>
                  </a:lnTo>
                  <a:lnTo>
                    <a:pt x="0" y="419100"/>
                  </a:lnTo>
                  <a:lnTo>
                    <a:pt x="0" y="0"/>
                  </a:lnTo>
                  <a:close/>
                </a:path>
              </a:pathLst>
            </a:custGeom>
            <a:ln w="2540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91" name="object 91"/>
          <p:cNvSpPr txBox="1">
            <a:spLocks noGrp="1"/>
          </p:cNvSpPr>
          <p:nvPr>
            <p:ph type="title"/>
          </p:nvPr>
        </p:nvSpPr>
        <p:spPr>
          <a:prstGeom prst="rect">
            <a:avLst/>
          </a:prstGeom>
        </p:spPr>
        <p:txBody>
          <a:bodyPr vert="horz" wrap="square" lIns="0" tIns="12700" rIns="0" bIns="0" rtlCol="0">
            <a:spAutoFit/>
          </a:bodyPr>
          <a:lstStyle/>
          <a:p>
            <a:pPr marL="235585">
              <a:lnSpc>
                <a:spcPct val="100000"/>
              </a:lnSpc>
              <a:spcBef>
                <a:spcPts val="100"/>
              </a:spcBef>
            </a:pPr>
            <a:r>
              <a:rPr spc="-160" dirty="0">
                <a:latin typeface="Times New Roman" panose="02020603050405020304" pitchFamily="18" charset="0"/>
                <a:cs typeface="Times New Roman" panose="02020603050405020304" pitchFamily="18" charset="0"/>
              </a:rPr>
              <a:t>Single</a:t>
            </a:r>
            <a:r>
              <a:rPr spc="10" dirty="0">
                <a:latin typeface="Times New Roman" panose="02020603050405020304" pitchFamily="18" charset="0"/>
                <a:cs typeface="Times New Roman" panose="02020603050405020304" pitchFamily="18" charset="0"/>
              </a:rPr>
              <a:t> </a:t>
            </a:r>
            <a:r>
              <a:rPr spc="-130" dirty="0">
                <a:latin typeface="Times New Roman" panose="02020603050405020304" pitchFamily="18" charset="0"/>
                <a:cs typeface="Times New Roman" panose="02020603050405020304" pitchFamily="18" charset="0"/>
              </a:rPr>
              <a:t>Family</a:t>
            </a:r>
            <a:r>
              <a:rPr spc="15" dirty="0">
                <a:latin typeface="Times New Roman" panose="02020603050405020304" pitchFamily="18" charset="0"/>
                <a:cs typeface="Times New Roman" panose="02020603050405020304" pitchFamily="18" charset="0"/>
              </a:rPr>
              <a:t> </a:t>
            </a:r>
            <a:r>
              <a:rPr spc="-120" dirty="0">
                <a:latin typeface="Times New Roman" panose="02020603050405020304" pitchFamily="18" charset="0"/>
                <a:cs typeface="Times New Roman" panose="02020603050405020304" pitchFamily="18" charset="0"/>
              </a:rPr>
              <a:t>Residential</a:t>
            </a:r>
            <a:r>
              <a:rPr spc="15" dirty="0">
                <a:latin typeface="Times New Roman" panose="02020603050405020304" pitchFamily="18" charset="0"/>
                <a:cs typeface="Times New Roman" panose="02020603050405020304" pitchFamily="18" charset="0"/>
              </a:rPr>
              <a:t> </a:t>
            </a:r>
            <a:r>
              <a:rPr spc="-160" dirty="0">
                <a:latin typeface="Times New Roman" panose="02020603050405020304" pitchFamily="18" charset="0"/>
                <a:cs typeface="Times New Roman" panose="02020603050405020304" pitchFamily="18" charset="0"/>
              </a:rPr>
              <a:t>Uncovered</a:t>
            </a:r>
            <a:r>
              <a:rPr spc="15" dirty="0">
                <a:latin typeface="Times New Roman" panose="02020603050405020304" pitchFamily="18" charset="0"/>
                <a:cs typeface="Times New Roman" panose="02020603050405020304" pitchFamily="18" charset="0"/>
              </a:rPr>
              <a:t> </a:t>
            </a:r>
            <a:r>
              <a:rPr spc="-200" dirty="0">
                <a:latin typeface="Times New Roman" panose="02020603050405020304" pitchFamily="18" charset="0"/>
                <a:cs typeface="Times New Roman" panose="02020603050405020304" pitchFamily="18" charset="0"/>
              </a:rPr>
              <a:t>Decks</a:t>
            </a:r>
            <a:r>
              <a:rPr spc="15" dirty="0">
                <a:latin typeface="Times New Roman" panose="02020603050405020304" pitchFamily="18" charset="0"/>
                <a:cs typeface="Times New Roman" panose="02020603050405020304" pitchFamily="18" charset="0"/>
              </a:rPr>
              <a:t> </a:t>
            </a:r>
            <a:r>
              <a:rPr spc="-114" dirty="0">
                <a:latin typeface="Times New Roman" panose="02020603050405020304" pitchFamily="18" charset="0"/>
                <a:cs typeface="Times New Roman" panose="02020603050405020304" pitchFamily="18" charset="0"/>
              </a:rPr>
              <a:t>and</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Porches</a:t>
            </a:r>
          </a:p>
        </p:txBody>
      </p:sp>
      <p:sp>
        <p:nvSpPr>
          <p:cNvPr id="92" name="object 92"/>
          <p:cNvSpPr txBox="1"/>
          <p:nvPr/>
        </p:nvSpPr>
        <p:spPr>
          <a:xfrm>
            <a:off x="4260392" y="1898536"/>
            <a:ext cx="2763520" cy="1701800"/>
          </a:xfrm>
          <a:prstGeom prst="rect">
            <a:avLst/>
          </a:prstGeom>
        </p:spPr>
        <p:txBody>
          <a:bodyPr vert="horz" wrap="square" lIns="0" tIns="12700" rIns="0" bIns="0" rtlCol="0">
            <a:spAutoFit/>
          </a:bodyPr>
          <a:lstStyle/>
          <a:p>
            <a:pPr>
              <a:lnSpc>
                <a:spcPts val="1100"/>
              </a:lnSpc>
              <a:spcBef>
                <a:spcPts val="100"/>
              </a:spcBef>
            </a:pPr>
            <a:r>
              <a:rPr sz="1000" b="1" spc="-60" dirty="0">
                <a:solidFill>
                  <a:srgbClr val="231F20"/>
                </a:solidFill>
                <a:latin typeface="Times New Roman" panose="02020603050405020304" pitchFamily="18" charset="0"/>
                <a:cs typeface="Times New Roman" panose="02020603050405020304" pitchFamily="18" charset="0"/>
              </a:rPr>
              <a:t>Stairway</a:t>
            </a:r>
            <a:r>
              <a:rPr sz="1000" b="1" spc="-5" dirty="0">
                <a:solidFill>
                  <a:srgbClr val="231F20"/>
                </a:solidFill>
                <a:latin typeface="Times New Roman" panose="02020603050405020304" pitchFamily="18" charset="0"/>
                <a:cs typeface="Times New Roman" panose="02020603050405020304" pitchFamily="18" charset="0"/>
              </a:rPr>
              <a:t> </a:t>
            </a:r>
            <a:r>
              <a:rPr sz="1000" b="1" spc="-10" dirty="0">
                <a:solidFill>
                  <a:srgbClr val="231F20"/>
                </a:solidFill>
                <a:latin typeface="Times New Roman" panose="02020603050405020304" pitchFamily="18" charset="0"/>
                <a:cs typeface="Times New Roman" panose="02020603050405020304" pitchFamily="18" charset="0"/>
              </a:rPr>
              <a:t>Notes:</a:t>
            </a:r>
            <a:endParaRPr sz="1000">
              <a:latin typeface="Times New Roman" panose="02020603050405020304" pitchFamily="18" charset="0"/>
              <a:cs typeface="Times New Roman" panose="02020603050405020304" pitchFamily="18" charset="0"/>
            </a:endParaRPr>
          </a:p>
          <a:p>
            <a:pPr marL="151130" indent="-151130">
              <a:lnSpc>
                <a:spcPts val="1000"/>
              </a:lnSpc>
              <a:buAutoNum type="arabicPeriod"/>
              <a:tabLst>
                <a:tab pos="151130" algn="l"/>
              </a:tabLst>
            </a:pPr>
            <a:r>
              <a:rPr sz="1000" spc="-55" dirty="0">
                <a:solidFill>
                  <a:srgbClr val="231F20"/>
                </a:solidFill>
                <a:latin typeface="Times New Roman" panose="02020603050405020304" pitchFamily="18" charset="0"/>
                <a:cs typeface="Times New Roman" panose="02020603050405020304" pitchFamily="18" charset="0"/>
              </a:rPr>
              <a:t>Stairways</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less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36”</a:t>
            </a:r>
            <a:r>
              <a:rPr sz="1000" spc="-4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width.</a:t>
            </a:r>
            <a:endParaRPr sz="1000">
              <a:latin typeface="Times New Roman" panose="02020603050405020304" pitchFamily="18" charset="0"/>
              <a:cs typeface="Times New Roman" panose="02020603050405020304" pitchFamily="18" charset="0"/>
            </a:endParaRPr>
          </a:p>
          <a:p>
            <a:pPr marL="151130" indent="-151130">
              <a:lnSpc>
                <a:spcPts val="1000"/>
              </a:lnSpc>
              <a:buAutoNum type="arabicPeriod"/>
              <a:tabLst>
                <a:tab pos="151130" algn="l"/>
              </a:tabLst>
            </a:pPr>
            <a:r>
              <a:rPr sz="1000" spc="-55" dirty="0">
                <a:solidFill>
                  <a:srgbClr val="231F20"/>
                </a:solidFill>
                <a:latin typeface="Times New Roman" panose="02020603050405020304" pitchFamily="18" charset="0"/>
                <a:cs typeface="Times New Roman" panose="02020603050405020304" pitchFamily="18" charset="0"/>
              </a:rPr>
              <a:t>Stairway</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rises</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greater</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7</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3/4”.</a:t>
            </a:r>
            <a:endParaRPr sz="1000">
              <a:latin typeface="Times New Roman" panose="02020603050405020304" pitchFamily="18" charset="0"/>
              <a:cs typeface="Times New Roman" panose="02020603050405020304" pitchFamily="18" charset="0"/>
            </a:endParaRPr>
          </a:p>
          <a:p>
            <a:pPr marL="151130" indent="-151130">
              <a:lnSpc>
                <a:spcPts val="1000"/>
              </a:lnSpc>
              <a:buAutoNum type="arabicPeriod"/>
              <a:tabLst>
                <a:tab pos="151130" algn="l"/>
              </a:tabLst>
            </a:pPr>
            <a:r>
              <a:rPr sz="1000" spc="-55" dirty="0">
                <a:solidFill>
                  <a:srgbClr val="231F20"/>
                </a:solidFill>
                <a:latin typeface="Times New Roman" panose="02020603050405020304" pitchFamily="18" charset="0"/>
                <a:cs typeface="Times New Roman" panose="02020603050405020304" pitchFamily="18" charset="0"/>
              </a:rPr>
              <a:t>Stairway</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treads</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have</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a:t>
            </a:r>
            <a:r>
              <a:rPr sz="1000" spc="-15"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minimum</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run</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10"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10”.</a:t>
            </a:r>
            <a:endParaRPr sz="1000">
              <a:latin typeface="Times New Roman" panose="02020603050405020304" pitchFamily="18" charset="0"/>
              <a:cs typeface="Times New Roman" panose="02020603050405020304" pitchFamily="18" charset="0"/>
            </a:endParaRPr>
          </a:p>
          <a:p>
            <a:pPr marL="151130" marR="54610" indent="-145415">
              <a:lnSpc>
                <a:spcPts val="1000"/>
              </a:lnSpc>
              <a:spcBef>
                <a:spcPts val="100"/>
              </a:spcBef>
              <a:buAutoNum type="arabicPeriod"/>
              <a:tabLst>
                <a:tab pos="158115" algn="l"/>
              </a:tabLst>
            </a:pPr>
            <a:r>
              <a:rPr sz="1000" spc="-70" dirty="0">
                <a:solidFill>
                  <a:srgbClr val="231F20"/>
                </a:solidFill>
                <a:latin typeface="Times New Roman" panose="02020603050405020304" pitchFamily="18" charset="0"/>
                <a:cs typeface="Times New Roman" panose="02020603050405020304" pitchFamily="18" charset="0"/>
              </a:rPr>
              <a:t>The</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length</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Run</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and</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height</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Riser</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5"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not 	</a:t>
            </a:r>
            <a:r>
              <a:rPr sz="1000" spc="-50" dirty="0">
                <a:solidFill>
                  <a:srgbClr val="231F20"/>
                </a:solidFill>
                <a:latin typeface="Times New Roman" panose="02020603050405020304" pitchFamily="18" charset="0"/>
                <a:cs typeface="Times New Roman" panose="02020603050405020304" pitchFamily="18" charset="0"/>
              </a:rPr>
              <a:t>vary</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more</a:t>
            </a:r>
            <a:r>
              <a:rPr sz="1000" spc="-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3/8”</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entire</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run</a:t>
            </a:r>
            <a:r>
              <a:rPr sz="1000" spc="-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stair.</a:t>
            </a:r>
            <a:endParaRPr sz="1000">
              <a:latin typeface="Times New Roman" panose="02020603050405020304" pitchFamily="18" charset="0"/>
              <a:cs typeface="Times New Roman" panose="02020603050405020304" pitchFamily="18" charset="0"/>
            </a:endParaRPr>
          </a:p>
          <a:p>
            <a:pPr marL="151130" indent="-145415">
              <a:lnSpc>
                <a:spcPts val="900"/>
              </a:lnSpc>
              <a:buAutoNum type="arabicPeriod"/>
              <a:tabLst>
                <a:tab pos="151130" algn="l"/>
              </a:tabLst>
            </a:pPr>
            <a:r>
              <a:rPr sz="1000" spc="-45" dirty="0">
                <a:solidFill>
                  <a:srgbClr val="231F20"/>
                </a:solidFill>
                <a:latin typeface="Times New Roman" panose="02020603050405020304" pitchFamily="18" charset="0"/>
                <a:cs typeface="Times New Roman" panose="02020603050405020304" pitchFamily="18" charset="0"/>
              </a:rPr>
              <a:t>Stairs</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are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required</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to</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0" dirty="0">
                <a:solidFill>
                  <a:srgbClr val="231F20"/>
                </a:solidFill>
                <a:latin typeface="Times New Roman" panose="02020603050405020304" pitchFamily="18" charset="0"/>
                <a:cs typeface="Times New Roman" panose="02020603050405020304" pitchFamily="18" charset="0"/>
              </a:rPr>
              <a:t> illuminated.</a:t>
            </a:r>
            <a:endParaRPr sz="1000">
              <a:latin typeface="Times New Roman" panose="02020603050405020304" pitchFamily="18" charset="0"/>
              <a:cs typeface="Times New Roman" panose="02020603050405020304" pitchFamily="18" charset="0"/>
            </a:endParaRPr>
          </a:p>
          <a:p>
            <a:pPr marL="151130" indent="-145415">
              <a:lnSpc>
                <a:spcPts val="1000"/>
              </a:lnSpc>
              <a:buAutoNum type="arabicPeriod"/>
              <a:tabLst>
                <a:tab pos="151130" algn="l"/>
              </a:tabLst>
            </a:pPr>
            <a:r>
              <a:rPr sz="1000" spc="-70" dirty="0">
                <a:solidFill>
                  <a:srgbClr val="231F20"/>
                </a:solidFill>
                <a:latin typeface="Times New Roman" panose="02020603050405020304" pitchFamily="18" charset="0"/>
                <a:cs typeface="Times New Roman" panose="02020603050405020304" pitchFamily="18" charset="0"/>
              </a:rPr>
              <a:t>Open</a:t>
            </a:r>
            <a:r>
              <a:rPr sz="1000" spc="-2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risers</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permitted</a:t>
            </a:r>
            <a:r>
              <a:rPr sz="1000" spc="-1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if </a:t>
            </a:r>
            <a:r>
              <a:rPr sz="1000" spc="-55" dirty="0">
                <a:solidFill>
                  <a:srgbClr val="231F20"/>
                </a:solidFill>
                <a:latin typeface="Times New Roman" panose="02020603050405020304" pitchFamily="18" charset="0"/>
                <a:cs typeface="Times New Roman" panose="02020603050405020304" pitchFamily="18" charset="0"/>
              </a:rPr>
              <a:t>opening</a:t>
            </a:r>
            <a:r>
              <a:rPr sz="1000" spc="-15"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is</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less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20"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4”.</a:t>
            </a:r>
            <a:endParaRPr sz="1000">
              <a:latin typeface="Times New Roman" panose="02020603050405020304" pitchFamily="18" charset="0"/>
              <a:cs typeface="Times New Roman" panose="02020603050405020304" pitchFamily="18" charset="0"/>
            </a:endParaRPr>
          </a:p>
          <a:p>
            <a:pPr marL="151130" marR="5080" indent="-145415" algn="just">
              <a:lnSpc>
                <a:spcPts val="1000"/>
              </a:lnSpc>
              <a:spcBef>
                <a:spcPts val="100"/>
              </a:spcBef>
              <a:buAutoNum type="arabicPeriod"/>
              <a:tabLst>
                <a:tab pos="158115" algn="l"/>
              </a:tabLst>
            </a:pPr>
            <a:r>
              <a:rPr sz="1000" spc="-70" dirty="0">
                <a:solidFill>
                  <a:srgbClr val="231F20"/>
                </a:solidFill>
                <a:latin typeface="Times New Roman" panose="02020603050405020304" pitchFamily="18" charset="0"/>
                <a:cs typeface="Times New Roman" panose="02020603050405020304" pitchFamily="18" charset="0"/>
              </a:rPr>
              <a:t>A</a:t>
            </a:r>
            <a:r>
              <a:rPr sz="1000" spc="-8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nosing</a:t>
            </a:r>
            <a:r>
              <a:rPr sz="1000" spc="-3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less</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than</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3/4”</a:t>
            </a:r>
            <a:r>
              <a:rPr sz="1000" spc="-6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but</a:t>
            </a:r>
            <a:r>
              <a:rPr sz="1000" spc="-3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30"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more</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than</a:t>
            </a:r>
            <a:r>
              <a:rPr sz="1000" spc="-3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1</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1/4”</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provided</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on</a:t>
            </a:r>
            <a:r>
              <a:rPr sz="1000" spc="-3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stairways</a:t>
            </a:r>
            <a:r>
              <a:rPr sz="1000" spc="-3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with</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solid</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risers,</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and</a:t>
            </a:r>
            <a:r>
              <a:rPr sz="1000" spc="-3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less</a:t>
            </a:r>
            <a:r>
              <a:rPr sz="1000" spc="-3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than</a:t>
            </a:r>
            <a:r>
              <a:rPr sz="1000" spc="-3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11”.</a:t>
            </a:r>
            <a:endParaRPr sz="1000">
              <a:latin typeface="Times New Roman" panose="02020603050405020304" pitchFamily="18" charset="0"/>
              <a:cs typeface="Times New Roman" panose="02020603050405020304" pitchFamily="18" charset="0"/>
            </a:endParaRPr>
          </a:p>
          <a:p>
            <a:pPr marL="151130" marR="50800" indent="-145415" algn="just">
              <a:lnSpc>
                <a:spcPts val="1000"/>
              </a:lnSpc>
              <a:buAutoNum type="arabicPeriod"/>
              <a:tabLst>
                <a:tab pos="158115" algn="l"/>
              </a:tabLst>
            </a:pPr>
            <a:r>
              <a:rPr sz="1000" spc="-60" dirty="0">
                <a:solidFill>
                  <a:srgbClr val="231F20"/>
                </a:solidFill>
                <a:latin typeface="Times New Roman" panose="02020603050405020304" pitchFamily="18" charset="0"/>
                <a:cs typeface="Times New Roman" panose="02020603050405020304" pitchFamily="18" charset="0"/>
              </a:rPr>
              <a:t>Composite</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materials</a:t>
            </a:r>
            <a:r>
              <a:rPr sz="1000" spc="25"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(example:Trex)</a:t>
            </a:r>
            <a:r>
              <a:rPr sz="1000" spc="20" dirty="0">
                <a:solidFill>
                  <a:srgbClr val="231F20"/>
                </a:solidFill>
                <a:latin typeface="Times New Roman" panose="02020603050405020304" pitchFamily="18" charset="0"/>
                <a:cs typeface="Times New Roman" panose="02020603050405020304" pitchFamily="18" charset="0"/>
              </a:rPr>
              <a:t> </a:t>
            </a:r>
            <a:r>
              <a:rPr sz="1000" spc="-100" dirty="0">
                <a:solidFill>
                  <a:srgbClr val="231F20"/>
                </a:solidFill>
                <a:latin typeface="Times New Roman" panose="02020603050405020304" pitchFamily="18" charset="0"/>
                <a:cs typeface="Times New Roman" panose="02020603050405020304" pitchFamily="18" charset="0"/>
              </a:rPr>
              <a:t>may</a:t>
            </a:r>
            <a:r>
              <a:rPr sz="1000" spc="3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require</a:t>
            </a:r>
            <a:r>
              <a:rPr sz="1000" spc="2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4 	</a:t>
            </a:r>
            <a:r>
              <a:rPr sz="1000" spc="-45" dirty="0">
                <a:solidFill>
                  <a:srgbClr val="231F20"/>
                </a:solidFill>
                <a:latin typeface="Times New Roman" panose="02020603050405020304" pitchFamily="18" charset="0"/>
                <a:cs typeface="Times New Roman" panose="02020603050405020304" pitchFamily="18" charset="0"/>
              </a:rPr>
              <a:t>or</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more</a:t>
            </a:r>
            <a:r>
              <a:rPr sz="1000" spc="-10" dirty="0">
                <a:solidFill>
                  <a:srgbClr val="231F20"/>
                </a:solidFill>
                <a:latin typeface="Times New Roman" panose="02020603050405020304" pitchFamily="18" charset="0"/>
                <a:cs typeface="Times New Roman" panose="02020603050405020304" pitchFamily="18" charset="0"/>
              </a:rPr>
              <a:t> stringers</a:t>
            </a:r>
            <a:endParaRPr sz="1000">
              <a:latin typeface="Times New Roman" panose="02020603050405020304" pitchFamily="18" charset="0"/>
              <a:cs typeface="Times New Roman" panose="02020603050405020304" pitchFamily="18" charset="0"/>
            </a:endParaRPr>
          </a:p>
        </p:txBody>
      </p:sp>
      <p:sp>
        <p:nvSpPr>
          <p:cNvPr id="93" name="object 93"/>
          <p:cNvSpPr txBox="1"/>
          <p:nvPr/>
        </p:nvSpPr>
        <p:spPr>
          <a:xfrm>
            <a:off x="5053854" y="4057535"/>
            <a:ext cx="1421130" cy="166712"/>
          </a:xfrm>
          <a:prstGeom prst="rect">
            <a:avLst/>
          </a:prstGeom>
        </p:spPr>
        <p:txBody>
          <a:bodyPr vert="horz" wrap="square" lIns="0" tIns="12700" rIns="0" bIns="0" rtlCol="0">
            <a:spAutoFit/>
          </a:bodyPr>
          <a:lstStyle/>
          <a:p>
            <a:pPr>
              <a:lnSpc>
                <a:spcPct val="100000"/>
              </a:lnSpc>
              <a:spcBef>
                <a:spcPts val="100"/>
              </a:spcBef>
            </a:pPr>
            <a:r>
              <a:rPr sz="1000" spc="-50" dirty="0">
                <a:solidFill>
                  <a:srgbClr val="231F20"/>
                </a:solidFill>
                <a:latin typeface="Times New Roman" panose="02020603050405020304" pitchFamily="18" charset="0"/>
                <a:cs typeface="Times New Roman" panose="02020603050405020304" pitchFamily="18" charset="0"/>
              </a:rPr>
              <a:t>Handrail</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(see</a:t>
            </a:r>
            <a:r>
              <a:rPr sz="1000" spc="-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details</a:t>
            </a:r>
            <a:r>
              <a:rPr sz="1000" spc="-10"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below)</a:t>
            </a:r>
            <a:endParaRPr sz="1000">
              <a:latin typeface="Times New Roman" panose="02020603050405020304" pitchFamily="18" charset="0"/>
              <a:cs typeface="Times New Roman" panose="02020603050405020304" pitchFamily="18" charset="0"/>
            </a:endParaRPr>
          </a:p>
        </p:txBody>
      </p:sp>
      <p:grpSp>
        <p:nvGrpSpPr>
          <p:cNvPr id="94" name="object 94"/>
          <p:cNvGrpSpPr/>
          <p:nvPr/>
        </p:nvGrpSpPr>
        <p:grpSpPr>
          <a:xfrm>
            <a:off x="1473936" y="1564017"/>
            <a:ext cx="3539490" cy="2583180"/>
            <a:chOff x="1473936" y="1564017"/>
            <a:chExt cx="3539490" cy="2583180"/>
          </a:xfrm>
        </p:grpSpPr>
        <p:sp>
          <p:nvSpPr>
            <p:cNvPr id="95" name="object 95"/>
            <p:cNvSpPr/>
            <p:nvPr/>
          </p:nvSpPr>
          <p:spPr>
            <a:xfrm>
              <a:off x="1473936" y="2569679"/>
              <a:ext cx="44450" cy="59690"/>
            </a:xfrm>
            <a:custGeom>
              <a:avLst/>
              <a:gdLst/>
              <a:ahLst/>
              <a:cxnLst/>
              <a:rect l="l" t="t" r="r" b="b"/>
              <a:pathLst>
                <a:path w="44450" h="59689">
                  <a:moveTo>
                    <a:pt x="44450" y="0"/>
                  </a:moveTo>
                  <a:lnTo>
                    <a:pt x="22225" y="14820"/>
                  </a:lnTo>
                  <a:lnTo>
                    <a:pt x="0" y="0"/>
                  </a:lnTo>
                  <a:lnTo>
                    <a:pt x="22225" y="59270"/>
                  </a:lnTo>
                  <a:lnTo>
                    <a:pt x="4445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6" name="object 96"/>
            <p:cNvSpPr/>
            <p:nvPr/>
          </p:nvSpPr>
          <p:spPr>
            <a:xfrm>
              <a:off x="1496161" y="1567192"/>
              <a:ext cx="1056640" cy="1017905"/>
            </a:xfrm>
            <a:custGeom>
              <a:avLst/>
              <a:gdLst/>
              <a:ahLst/>
              <a:cxnLst/>
              <a:rect l="l" t="t" r="r" b="b"/>
              <a:pathLst>
                <a:path w="1056639" h="1017905">
                  <a:moveTo>
                    <a:pt x="1056081" y="0"/>
                  </a:moveTo>
                  <a:lnTo>
                    <a:pt x="997662" y="975"/>
                  </a:lnTo>
                  <a:lnTo>
                    <a:pt x="940936" y="3882"/>
                  </a:lnTo>
                  <a:lnTo>
                    <a:pt x="885900" y="8685"/>
                  </a:lnTo>
                  <a:lnTo>
                    <a:pt x="832552" y="15353"/>
                  </a:lnTo>
                  <a:lnTo>
                    <a:pt x="780889" y="23853"/>
                  </a:lnTo>
                  <a:lnTo>
                    <a:pt x="730908" y="34152"/>
                  </a:lnTo>
                  <a:lnTo>
                    <a:pt x="682606" y="46218"/>
                  </a:lnTo>
                  <a:lnTo>
                    <a:pt x="635982" y="60017"/>
                  </a:lnTo>
                  <a:lnTo>
                    <a:pt x="591031" y="75517"/>
                  </a:lnTo>
                  <a:lnTo>
                    <a:pt x="547751" y="92685"/>
                  </a:lnTo>
                  <a:lnTo>
                    <a:pt x="506139" y="111488"/>
                  </a:lnTo>
                  <a:lnTo>
                    <a:pt x="466193" y="131895"/>
                  </a:lnTo>
                  <a:lnTo>
                    <a:pt x="427910" y="153871"/>
                  </a:lnTo>
                  <a:lnTo>
                    <a:pt x="391287" y="177384"/>
                  </a:lnTo>
                  <a:lnTo>
                    <a:pt x="356321" y="202402"/>
                  </a:lnTo>
                  <a:lnTo>
                    <a:pt x="323010" y="228891"/>
                  </a:lnTo>
                  <a:lnTo>
                    <a:pt x="291350" y="256820"/>
                  </a:lnTo>
                  <a:lnTo>
                    <a:pt x="261340" y="286154"/>
                  </a:lnTo>
                  <a:lnTo>
                    <a:pt x="232976" y="316862"/>
                  </a:lnTo>
                  <a:lnTo>
                    <a:pt x="206256" y="348911"/>
                  </a:lnTo>
                  <a:lnTo>
                    <a:pt x="181176" y="382268"/>
                  </a:lnTo>
                  <a:lnTo>
                    <a:pt x="157734" y="416900"/>
                  </a:lnTo>
                  <a:lnTo>
                    <a:pt x="135928" y="452774"/>
                  </a:lnTo>
                  <a:lnTo>
                    <a:pt x="115754" y="489858"/>
                  </a:lnTo>
                  <a:lnTo>
                    <a:pt x="97210" y="528119"/>
                  </a:lnTo>
                  <a:lnTo>
                    <a:pt x="80293" y="567525"/>
                  </a:lnTo>
                  <a:lnTo>
                    <a:pt x="65000" y="608042"/>
                  </a:lnTo>
                  <a:lnTo>
                    <a:pt x="51328" y="649637"/>
                  </a:lnTo>
                  <a:lnTo>
                    <a:pt x="39276" y="692279"/>
                  </a:lnTo>
                  <a:lnTo>
                    <a:pt x="28839" y="735934"/>
                  </a:lnTo>
                  <a:lnTo>
                    <a:pt x="20015" y="780569"/>
                  </a:lnTo>
                  <a:lnTo>
                    <a:pt x="12802" y="826152"/>
                  </a:lnTo>
                  <a:lnTo>
                    <a:pt x="7197" y="872650"/>
                  </a:lnTo>
                  <a:lnTo>
                    <a:pt x="3197" y="920031"/>
                  </a:lnTo>
                  <a:lnTo>
                    <a:pt x="798" y="968261"/>
                  </a:lnTo>
                  <a:lnTo>
                    <a:pt x="0" y="1017308"/>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7" name="object 97"/>
            <p:cNvSpPr/>
            <p:nvPr/>
          </p:nvSpPr>
          <p:spPr>
            <a:xfrm>
              <a:off x="4330649" y="3807434"/>
              <a:ext cx="62230" cy="50800"/>
            </a:xfrm>
            <a:custGeom>
              <a:avLst/>
              <a:gdLst/>
              <a:ahLst/>
              <a:cxnLst/>
              <a:rect l="l" t="t" r="r" b="b"/>
              <a:pathLst>
                <a:path w="62229" h="50800">
                  <a:moveTo>
                    <a:pt x="38481" y="0"/>
                  </a:moveTo>
                  <a:lnTo>
                    <a:pt x="0" y="50253"/>
                  </a:lnTo>
                  <a:lnTo>
                    <a:pt x="62039" y="37706"/>
                  </a:lnTo>
                  <a:lnTo>
                    <a:pt x="37693" y="26708"/>
                  </a:lnTo>
                  <a:lnTo>
                    <a:pt x="38481"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8" name="object 98"/>
            <p:cNvSpPr/>
            <p:nvPr/>
          </p:nvSpPr>
          <p:spPr>
            <a:xfrm>
              <a:off x="4368342" y="3776934"/>
              <a:ext cx="641350" cy="367030"/>
            </a:xfrm>
            <a:custGeom>
              <a:avLst/>
              <a:gdLst/>
              <a:ahLst/>
              <a:cxnLst/>
              <a:rect l="l" t="t" r="r" b="b"/>
              <a:pathLst>
                <a:path w="641350" h="367029">
                  <a:moveTo>
                    <a:pt x="641350" y="366884"/>
                  </a:moveTo>
                  <a:lnTo>
                    <a:pt x="573008" y="356650"/>
                  </a:lnTo>
                  <a:lnTo>
                    <a:pt x="515974" y="331229"/>
                  </a:lnTo>
                  <a:lnTo>
                    <a:pt x="468027" y="294145"/>
                  </a:lnTo>
                  <a:lnTo>
                    <a:pt x="426947" y="248922"/>
                  </a:lnTo>
                  <a:lnTo>
                    <a:pt x="390514" y="199085"/>
                  </a:lnTo>
                  <a:lnTo>
                    <a:pt x="356510" y="148158"/>
                  </a:lnTo>
                  <a:lnTo>
                    <a:pt x="339724" y="123387"/>
                  </a:lnTo>
                  <a:lnTo>
                    <a:pt x="305200" y="77434"/>
                  </a:lnTo>
                  <a:lnTo>
                    <a:pt x="267554" y="39202"/>
                  </a:lnTo>
                  <a:lnTo>
                    <a:pt x="224566" y="12216"/>
                  </a:lnTo>
                  <a:lnTo>
                    <a:pt x="174018" y="0"/>
                  </a:lnTo>
                  <a:lnTo>
                    <a:pt x="145214" y="532"/>
                  </a:lnTo>
                  <a:lnTo>
                    <a:pt x="113688" y="6078"/>
                  </a:lnTo>
                  <a:lnTo>
                    <a:pt x="79162" y="17079"/>
                  </a:lnTo>
                  <a:lnTo>
                    <a:pt x="41358" y="33975"/>
                  </a:lnTo>
                  <a:lnTo>
                    <a:pt x="0" y="5720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99" name="object 99"/>
            <p:cNvSpPr/>
            <p:nvPr/>
          </p:nvSpPr>
          <p:spPr>
            <a:xfrm>
              <a:off x="3663492" y="3827792"/>
              <a:ext cx="114300" cy="285750"/>
            </a:xfrm>
            <a:custGeom>
              <a:avLst/>
              <a:gdLst/>
              <a:ahLst/>
              <a:cxnLst/>
              <a:rect l="l" t="t" r="r" b="b"/>
              <a:pathLst>
                <a:path w="114300" h="285750">
                  <a:moveTo>
                    <a:pt x="114300" y="0"/>
                  </a:moveTo>
                  <a:lnTo>
                    <a:pt x="0" y="0"/>
                  </a:lnTo>
                  <a:lnTo>
                    <a:pt x="0" y="285750"/>
                  </a:lnTo>
                  <a:lnTo>
                    <a:pt x="114300" y="285750"/>
                  </a:lnTo>
                  <a:lnTo>
                    <a:pt x="11430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00" name="object 100"/>
          <p:cNvSpPr txBox="1"/>
          <p:nvPr/>
        </p:nvSpPr>
        <p:spPr>
          <a:xfrm>
            <a:off x="3387915" y="3809885"/>
            <a:ext cx="678180" cy="304800"/>
          </a:xfrm>
          <a:prstGeom prst="rect">
            <a:avLst/>
          </a:prstGeom>
        </p:spPr>
        <p:txBody>
          <a:bodyPr vert="horz" wrap="square" lIns="0" tIns="38100" rIns="0" bIns="0" rtlCol="0">
            <a:spAutoFit/>
          </a:bodyPr>
          <a:lstStyle/>
          <a:p>
            <a:pPr marL="135255" marR="5080" indent="-135890">
              <a:lnSpc>
                <a:spcPts val="1000"/>
              </a:lnSpc>
              <a:spcBef>
                <a:spcPts val="300"/>
              </a:spcBef>
            </a:pPr>
            <a:r>
              <a:rPr sz="1000" spc="-55" dirty="0">
                <a:solidFill>
                  <a:srgbClr val="231F20"/>
                </a:solidFill>
                <a:latin typeface="Times New Roman" panose="02020603050405020304" pitchFamily="18" charset="0"/>
                <a:cs typeface="Times New Roman" panose="02020603050405020304" pitchFamily="18" charset="0"/>
              </a:rPr>
              <a:t>34-38”</a:t>
            </a:r>
            <a:r>
              <a:rPr sz="1000" spc="-25"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above </a:t>
            </a:r>
            <a:r>
              <a:rPr sz="1000" spc="-10" dirty="0">
                <a:solidFill>
                  <a:srgbClr val="231F20"/>
                </a:solidFill>
                <a:latin typeface="Times New Roman" panose="02020603050405020304" pitchFamily="18" charset="0"/>
                <a:cs typeface="Times New Roman" panose="02020603050405020304" pitchFamily="18" charset="0"/>
              </a:rPr>
              <a:t>nosings</a:t>
            </a:r>
            <a:endParaRPr sz="1000">
              <a:latin typeface="Times New Roman" panose="02020603050405020304" pitchFamily="18" charset="0"/>
              <a:cs typeface="Times New Roman" panose="02020603050405020304" pitchFamily="18" charset="0"/>
            </a:endParaRPr>
          </a:p>
        </p:txBody>
      </p:sp>
      <p:grpSp>
        <p:nvGrpSpPr>
          <p:cNvPr id="101" name="object 101"/>
          <p:cNvGrpSpPr/>
          <p:nvPr/>
        </p:nvGrpSpPr>
        <p:grpSpPr>
          <a:xfrm>
            <a:off x="1139367" y="3662692"/>
            <a:ext cx="5118100" cy="1822450"/>
            <a:chOff x="1139367" y="3662692"/>
            <a:chExt cx="5118100" cy="1822450"/>
          </a:xfrm>
        </p:grpSpPr>
        <p:sp>
          <p:nvSpPr>
            <p:cNvPr id="102" name="object 102"/>
            <p:cNvSpPr/>
            <p:nvPr/>
          </p:nvSpPr>
          <p:spPr>
            <a:xfrm>
              <a:off x="4034967" y="4869192"/>
              <a:ext cx="44450" cy="254000"/>
            </a:xfrm>
            <a:custGeom>
              <a:avLst/>
              <a:gdLst/>
              <a:ahLst/>
              <a:cxnLst/>
              <a:rect l="l" t="t" r="r" b="b"/>
              <a:pathLst>
                <a:path w="44450" h="254000">
                  <a:moveTo>
                    <a:pt x="44450" y="194729"/>
                  </a:moveTo>
                  <a:lnTo>
                    <a:pt x="22225" y="209550"/>
                  </a:lnTo>
                  <a:lnTo>
                    <a:pt x="0" y="194729"/>
                  </a:lnTo>
                  <a:lnTo>
                    <a:pt x="22225" y="254000"/>
                  </a:lnTo>
                  <a:lnTo>
                    <a:pt x="44450" y="194729"/>
                  </a:lnTo>
                  <a:close/>
                </a:path>
                <a:path w="44450" h="254000">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3" name="object 103"/>
            <p:cNvSpPr/>
            <p:nvPr/>
          </p:nvSpPr>
          <p:spPr>
            <a:xfrm>
              <a:off x="4057192" y="4913642"/>
              <a:ext cx="0" cy="165100"/>
            </a:xfrm>
            <a:custGeom>
              <a:avLst/>
              <a:gdLst/>
              <a:ahLst/>
              <a:cxnLst/>
              <a:rect l="l" t="t" r="r" b="b"/>
              <a:pathLst>
                <a:path h="165100">
                  <a:moveTo>
                    <a:pt x="0" y="0"/>
                  </a:moveTo>
                  <a:lnTo>
                    <a:pt x="0" y="1651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4" name="object 104"/>
            <p:cNvSpPr/>
            <p:nvPr/>
          </p:nvSpPr>
          <p:spPr>
            <a:xfrm>
              <a:off x="3917492" y="5116842"/>
              <a:ext cx="266700" cy="0"/>
            </a:xfrm>
            <a:custGeom>
              <a:avLst/>
              <a:gdLst/>
              <a:ahLst/>
              <a:cxnLst/>
              <a:rect l="l" t="t" r="r" b="b"/>
              <a:pathLst>
                <a:path w="266700">
                  <a:moveTo>
                    <a:pt x="266700" y="0"/>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5" name="object 105"/>
            <p:cNvSpPr/>
            <p:nvPr/>
          </p:nvSpPr>
          <p:spPr>
            <a:xfrm>
              <a:off x="3978490" y="4980584"/>
              <a:ext cx="59690" cy="44450"/>
            </a:xfrm>
            <a:custGeom>
              <a:avLst/>
              <a:gdLst/>
              <a:ahLst/>
              <a:cxnLst/>
              <a:rect l="l" t="t" r="r" b="b"/>
              <a:pathLst>
                <a:path w="59689" h="44450">
                  <a:moveTo>
                    <a:pt x="0" y="0"/>
                  </a:moveTo>
                  <a:lnTo>
                    <a:pt x="15201" y="21958"/>
                  </a:lnTo>
                  <a:lnTo>
                    <a:pt x="762" y="44437"/>
                  </a:lnTo>
                  <a:lnTo>
                    <a:pt x="59639" y="21183"/>
                  </a:lnTo>
                  <a:lnTo>
                    <a:pt x="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6" name="object 106"/>
            <p:cNvSpPr/>
            <p:nvPr/>
          </p:nvSpPr>
          <p:spPr>
            <a:xfrm>
              <a:off x="3619042" y="5002542"/>
              <a:ext cx="374650" cy="319405"/>
            </a:xfrm>
            <a:custGeom>
              <a:avLst/>
              <a:gdLst/>
              <a:ahLst/>
              <a:cxnLst/>
              <a:rect l="l" t="t" r="r" b="b"/>
              <a:pathLst>
                <a:path w="374650" h="319404">
                  <a:moveTo>
                    <a:pt x="0" y="319201"/>
                  </a:moveTo>
                  <a:lnTo>
                    <a:pt x="52931" y="314115"/>
                  </a:lnTo>
                  <a:lnTo>
                    <a:pt x="96425" y="299681"/>
                  </a:lnTo>
                  <a:lnTo>
                    <a:pt x="128984" y="277133"/>
                  </a:lnTo>
                  <a:lnTo>
                    <a:pt x="155295" y="212633"/>
                  </a:lnTo>
                  <a:lnTo>
                    <a:pt x="146050" y="173151"/>
                  </a:lnTo>
                  <a:lnTo>
                    <a:pt x="135304" y="133475"/>
                  </a:lnTo>
                  <a:lnTo>
                    <a:pt x="138023" y="98865"/>
                  </a:lnTo>
                  <a:lnTo>
                    <a:pt x="179397" y="45018"/>
                  </a:lnTo>
                  <a:lnTo>
                    <a:pt x="215819" y="25865"/>
                  </a:lnTo>
                  <a:lnTo>
                    <a:pt x="261246" y="11949"/>
                  </a:lnTo>
                  <a:lnTo>
                    <a:pt x="314561" y="3313"/>
                  </a:lnTo>
                  <a:lnTo>
                    <a:pt x="37465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7" name="object 107"/>
            <p:cNvSpPr/>
            <p:nvPr/>
          </p:nvSpPr>
          <p:spPr>
            <a:xfrm>
              <a:off x="4635043" y="5132717"/>
              <a:ext cx="1276350" cy="44450"/>
            </a:xfrm>
            <a:custGeom>
              <a:avLst/>
              <a:gdLst/>
              <a:ahLst/>
              <a:cxnLst/>
              <a:rect l="l" t="t" r="r" b="b"/>
              <a:pathLst>
                <a:path w="1276350" h="44450">
                  <a:moveTo>
                    <a:pt x="59270" y="0"/>
                  </a:moveTo>
                  <a:lnTo>
                    <a:pt x="0" y="22225"/>
                  </a:lnTo>
                  <a:lnTo>
                    <a:pt x="59270" y="44450"/>
                  </a:lnTo>
                  <a:lnTo>
                    <a:pt x="44450" y="22225"/>
                  </a:lnTo>
                  <a:lnTo>
                    <a:pt x="59270" y="0"/>
                  </a:lnTo>
                  <a:close/>
                </a:path>
                <a:path w="1276350" h="44450">
                  <a:moveTo>
                    <a:pt x="1276350" y="22225"/>
                  </a:moveTo>
                  <a:lnTo>
                    <a:pt x="1217079" y="0"/>
                  </a:lnTo>
                  <a:lnTo>
                    <a:pt x="1231900" y="22225"/>
                  </a:lnTo>
                  <a:lnTo>
                    <a:pt x="1217079" y="44450"/>
                  </a:lnTo>
                  <a:lnTo>
                    <a:pt x="1276350"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08" name="object 108"/>
            <p:cNvSpPr/>
            <p:nvPr/>
          </p:nvSpPr>
          <p:spPr>
            <a:xfrm>
              <a:off x="5911392" y="5015242"/>
              <a:ext cx="0" cy="304800"/>
            </a:xfrm>
            <a:custGeom>
              <a:avLst/>
              <a:gdLst/>
              <a:ahLst/>
              <a:cxnLst/>
              <a:rect l="l" t="t" r="r" b="b"/>
              <a:pathLst>
                <a:path h="304800">
                  <a:moveTo>
                    <a:pt x="0" y="304800"/>
                  </a:moveTo>
                  <a:lnTo>
                    <a:pt x="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109" name="object 109"/>
            <p:cNvPicPr/>
            <p:nvPr/>
          </p:nvPicPr>
          <p:blipFill>
            <a:blip r:embed="rId10" cstate="print"/>
            <a:stretch>
              <a:fillRect/>
            </a:stretch>
          </p:blipFill>
          <p:spPr>
            <a:xfrm>
              <a:off x="5997384" y="5329567"/>
              <a:ext cx="260083" cy="155562"/>
            </a:xfrm>
            <a:prstGeom prst="rect">
              <a:avLst/>
            </a:prstGeom>
          </p:spPr>
        </p:pic>
        <p:sp>
          <p:nvSpPr>
            <p:cNvPr id="110" name="object 110"/>
            <p:cNvSpPr/>
            <p:nvPr/>
          </p:nvSpPr>
          <p:spPr>
            <a:xfrm>
              <a:off x="5932131" y="5272316"/>
              <a:ext cx="43815" cy="63500"/>
            </a:xfrm>
            <a:custGeom>
              <a:avLst/>
              <a:gdLst/>
              <a:ahLst/>
              <a:cxnLst/>
              <a:rect l="l" t="t" r="r" b="b"/>
              <a:pathLst>
                <a:path w="43814" h="63500">
                  <a:moveTo>
                    <a:pt x="2692" y="0"/>
                  </a:moveTo>
                  <a:lnTo>
                    <a:pt x="0" y="63245"/>
                  </a:lnTo>
                  <a:lnTo>
                    <a:pt x="43611" y="17360"/>
                  </a:lnTo>
                  <a:lnTo>
                    <a:pt x="17360" y="22326"/>
                  </a:lnTo>
                  <a:lnTo>
                    <a:pt x="2692"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1" name="object 111"/>
            <p:cNvSpPr/>
            <p:nvPr/>
          </p:nvSpPr>
          <p:spPr>
            <a:xfrm>
              <a:off x="5949492" y="4939042"/>
              <a:ext cx="266700" cy="355600"/>
            </a:xfrm>
            <a:custGeom>
              <a:avLst/>
              <a:gdLst/>
              <a:ahLst/>
              <a:cxnLst/>
              <a:rect l="l" t="t" r="r" b="b"/>
              <a:pathLst>
                <a:path w="266700" h="355600">
                  <a:moveTo>
                    <a:pt x="266700" y="0"/>
                  </a:moveTo>
                  <a:lnTo>
                    <a:pt x="200558" y="24180"/>
                  </a:lnTo>
                  <a:lnTo>
                    <a:pt x="169487" y="51606"/>
                  </a:lnTo>
                  <a:lnTo>
                    <a:pt x="139903" y="86766"/>
                  </a:lnTo>
                  <a:lnTo>
                    <a:pt x="111918" y="127793"/>
                  </a:lnTo>
                  <a:lnTo>
                    <a:pt x="85648" y="172821"/>
                  </a:lnTo>
                  <a:lnTo>
                    <a:pt x="61207" y="219983"/>
                  </a:lnTo>
                  <a:lnTo>
                    <a:pt x="38709" y="267411"/>
                  </a:lnTo>
                  <a:lnTo>
                    <a:pt x="18268" y="313239"/>
                  </a:lnTo>
                  <a:lnTo>
                    <a:pt x="0" y="3556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2" name="object 112"/>
            <p:cNvSpPr/>
            <p:nvPr/>
          </p:nvSpPr>
          <p:spPr>
            <a:xfrm>
              <a:off x="1139367" y="3662692"/>
              <a:ext cx="44450" cy="1809750"/>
            </a:xfrm>
            <a:custGeom>
              <a:avLst/>
              <a:gdLst/>
              <a:ahLst/>
              <a:cxnLst/>
              <a:rect l="l" t="t" r="r" b="b"/>
              <a:pathLst>
                <a:path w="44450" h="1809750">
                  <a:moveTo>
                    <a:pt x="44450" y="1750479"/>
                  </a:moveTo>
                  <a:lnTo>
                    <a:pt x="22225" y="1765300"/>
                  </a:lnTo>
                  <a:lnTo>
                    <a:pt x="0" y="1750479"/>
                  </a:lnTo>
                  <a:lnTo>
                    <a:pt x="22225" y="1809750"/>
                  </a:lnTo>
                  <a:lnTo>
                    <a:pt x="44450" y="1750479"/>
                  </a:lnTo>
                  <a:close/>
                </a:path>
                <a:path w="44450" h="1809750">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3" name="object 113"/>
            <p:cNvSpPr/>
            <p:nvPr/>
          </p:nvSpPr>
          <p:spPr>
            <a:xfrm>
              <a:off x="1161592" y="3707142"/>
              <a:ext cx="0" cy="1720850"/>
            </a:xfrm>
            <a:custGeom>
              <a:avLst/>
              <a:gdLst/>
              <a:ahLst/>
              <a:cxnLst/>
              <a:rect l="l" t="t" r="r" b="b"/>
              <a:pathLst>
                <a:path h="1720850">
                  <a:moveTo>
                    <a:pt x="0" y="1035050"/>
                  </a:moveTo>
                  <a:lnTo>
                    <a:pt x="0" y="1720850"/>
                  </a:lnTo>
                </a:path>
                <a:path h="1720850">
                  <a:moveTo>
                    <a:pt x="0" y="0"/>
                  </a:moveTo>
                  <a:lnTo>
                    <a:pt x="0" y="7112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14" name="object 114"/>
          <p:cNvSpPr txBox="1"/>
          <p:nvPr/>
        </p:nvSpPr>
        <p:spPr>
          <a:xfrm>
            <a:off x="698328" y="4425835"/>
            <a:ext cx="1021715" cy="304800"/>
          </a:xfrm>
          <a:prstGeom prst="rect">
            <a:avLst/>
          </a:prstGeom>
        </p:spPr>
        <p:txBody>
          <a:bodyPr vert="horz" wrap="square" lIns="0" tIns="38100" rIns="0" bIns="0" rtlCol="0">
            <a:spAutoFit/>
          </a:bodyPr>
          <a:lstStyle/>
          <a:p>
            <a:pPr marL="148590" marR="5080" indent="-149225">
              <a:lnSpc>
                <a:spcPts val="1000"/>
              </a:lnSpc>
              <a:spcBef>
                <a:spcPts val="300"/>
              </a:spcBef>
            </a:pPr>
            <a:r>
              <a:rPr sz="1000" spc="-50" dirty="0">
                <a:solidFill>
                  <a:srgbClr val="231F20"/>
                </a:solidFill>
                <a:latin typeface="Times New Roman" panose="02020603050405020304" pitchFamily="18" charset="0"/>
                <a:cs typeface="Times New Roman" panose="02020603050405020304" pitchFamily="18" charset="0"/>
              </a:rPr>
              <a:t>Guardrail</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required</a:t>
            </a:r>
            <a:r>
              <a:rPr sz="1000"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if </a:t>
            </a:r>
            <a:r>
              <a:rPr sz="1000" spc="-70" dirty="0">
                <a:solidFill>
                  <a:srgbClr val="231F20"/>
                </a:solidFill>
                <a:latin typeface="Times New Roman" panose="02020603050405020304" pitchFamily="18" charset="0"/>
                <a:cs typeface="Times New Roman" panose="02020603050405020304" pitchFamily="18" charset="0"/>
              </a:rPr>
              <a:t>more</a:t>
            </a:r>
            <a:r>
              <a:rPr sz="1000" spc="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5"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30”</a:t>
            </a:r>
            <a:endParaRPr sz="1000">
              <a:latin typeface="Times New Roman" panose="02020603050405020304" pitchFamily="18" charset="0"/>
              <a:cs typeface="Times New Roman" panose="02020603050405020304" pitchFamily="18" charset="0"/>
            </a:endParaRPr>
          </a:p>
        </p:txBody>
      </p:sp>
      <p:sp>
        <p:nvSpPr>
          <p:cNvPr id="115" name="object 115"/>
          <p:cNvSpPr txBox="1"/>
          <p:nvPr/>
        </p:nvSpPr>
        <p:spPr>
          <a:xfrm>
            <a:off x="2104694" y="7540383"/>
            <a:ext cx="1000125" cy="166712"/>
          </a:xfrm>
          <a:prstGeom prst="rect">
            <a:avLst/>
          </a:prstGeom>
        </p:spPr>
        <p:txBody>
          <a:bodyPr vert="horz" wrap="square" lIns="0" tIns="12700" rIns="0" bIns="0" rtlCol="0">
            <a:spAutoFit/>
          </a:bodyPr>
          <a:lstStyle/>
          <a:p>
            <a:pPr marL="38100">
              <a:lnSpc>
                <a:spcPct val="100000"/>
              </a:lnSpc>
              <a:spcBef>
                <a:spcPts val="100"/>
              </a:spcBef>
            </a:pPr>
            <a:r>
              <a:rPr sz="1000" spc="-50" dirty="0">
                <a:solidFill>
                  <a:srgbClr val="231F20"/>
                </a:solidFill>
                <a:latin typeface="Times New Roman" panose="02020603050405020304" pitchFamily="18" charset="0"/>
                <a:cs typeface="Times New Roman" panose="02020603050405020304" pitchFamily="18" charset="0"/>
              </a:rPr>
              <a:t>1</a:t>
            </a:r>
            <a:r>
              <a:rPr sz="1000" spc="-25" dirty="0">
                <a:solidFill>
                  <a:srgbClr val="231F20"/>
                </a:solidFill>
                <a:latin typeface="Times New Roman" panose="02020603050405020304" pitchFamily="18" charset="0"/>
                <a:cs typeface="Times New Roman" panose="02020603050405020304" pitchFamily="18" charset="0"/>
              </a:rPr>
              <a:t> </a:t>
            </a:r>
            <a:r>
              <a:rPr sz="900" spc="-30" baseline="32407" dirty="0">
                <a:solidFill>
                  <a:srgbClr val="231F20"/>
                </a:solidFill>
                <a:latin typeface="Times New Roman" panose="02020603050405020304" pitchFamily="18" charset="0"/>
                <a:cs typeface="Times New Roman" panose="02020603050405020304" pitchFamily="18" charset="0"/>
              </a:rPr>
              <a:t>1</a:t>
            </a:r>
            <a:r>
              <a:rPr sz="900" spc="-20" dirty="0">
                <a:solidFill>
                  <a:srgbClr val="231F20"/>
                </a:solidFill>
                <a:latin typeface="Times New Roman" panose="02020603050405020304" pitchFamily="18" charset="0"/>
                <a:cs typeface="Times New Roman" panose="02020603050405020304" pitchFamily="18" charset="0"/>
              </a:rPr>
              <a:t>/</a:t>
            </a:r>
            <a:r>
              <a:rPr sz="900" spc="-30" baseline="4629" dirty="0">
                <a:solidFill>
                  <a:srgbClr val="231F20"/>
                </a:solidFill>
                <a:latin typeface="Times New Roman" panose="02020603050405020304" pitchFamily="18" charset="0"/>
                <a:cs typeface="Times New Roman" panose="02020603050405020304" pitchFamily="18" charset="0"/>
              </a:rPr>
              <a:t>4</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t>
            </a:r>
            <a:r>
              <a:rPr sz="1000" spc="-2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2” </a:t>
            </a:r>
            <a:r>
              <a:rPr sz="1000" spc="-10" dirty="0">
                <a:solidFill>
                  <a:srgbClr val="231F20"/>
                </a:solidFill>
                <a:latin typeface="Times New Roman" panose="02020603050405020304" pitchFamily="18" charset="0"/>
                <a:cs typeface="Times New Roman" panose="02020603050405020304" pitchFamily="18" charset="0"/>
              </a:rPr>
              <a:t>Gripable</a:t>
            </a:r>
            <a:endParaRPr sz="1000">
              <a:latin typeface="Times New Roman" panose="02020603050405020304" pitchFamily="18" charset="0"/>
              <a:cs typeface="Times New Roman" panose="02020603050405020304" pitchFamily="18" charset="0"/>
            </a:endParaRPr>
          </a:p>
        </p:txBody>
      </p:sp>
      <p:sp>
        <p:nvSpPr>
          <p:cNvPr id="116" name="object 116"/>
          <p:cNvSpPr txBox="1"/>
          <p:nvPr/>
        </p:nvSpPr>
        <p:spPr>
          <a:xfrm>
            <a:off x="1866435" y="7938045"/>
            <a:ext cx="1114425" cy="525780"/>
          </a:xfrm>
          <a:prstGeom prst="rect">
            <a:avLst/>
          </a:prstGeom>
        </p:spPr>
        <p:txBody>
          <a:bodyPr vert="horz" wrap="square" lIns="0" tIns="12700" rIns="0" bIns="0" rtlCol="0">
            <a:spAutoFit/>
          </a:bodyPr>
          <a:lstStyle/>
          <a:p>
            <a:pPr marL="28575">
              <a:lnSpc>
                <a:spcPct val="100000"/>
              </a:lnSpc>
              <a:spcBef>
                <a:spcPts val="100"/>
              </a:spcBef>
            </a:pPr>
            <a:r>
              <a:rPr sz="1000" spc="-70" dirty="0">
                <a:solidFill>
                  <a:srgbClr val="231F20"/>
                </a:solidFill>
                <a:latin typeface="Times New Roman" panose="02020603050405020304" pitchFamily="18" charset="0"/>
                <a:cs typeface="Times New Roman" panose="02020603050405020304" pitchFamily="18" charset="0"/>
              </a:rPr>
              <a:t>Wall</a:t>
            </a:r>
            <a:r>
              <a:rPr sz="1000" spc="-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other</a:t>
            </a:r>
            <a:r>
              <a:rPr sz="100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surface</a:t>
            </a:r>
            <a:endParaRPr sz="1000">
              <a:latin typeface="Times New Roman" panose="02020603050405020304" pitchFamily="18" charset="0"/>
              <a:cs typeface="Times New Roman" panose="02020603050405020304" pitchFamily="18" charset="0"/>
            </a:endParaRPr>
          </a:p>
          <a:p>
            <a:pPr>
              <a:lnSpc>
                <a:spcPct val="100000"/>
              </a:lnSpc>
              <a:spcBef>
                <a:spcPts val="385"/>
              </a:spcBef>
            </a:pPr>
            <a:endParaRPr sz="1000">
              <a:latin typeface="Times New Roman" panose="02020603050405020304" pitchFamily="18" charset="0"/>
              <a:cs typeface="Times New Roman" panose="02020603050405020304" pitchFamily="18" charset="0"/>
            </a:endParaRPr>
          </a:p>
          <a:p>
            <a:pPr marL="25400">
              <a:lnSpc>
                <a:spcPct val="100000"/>
              </a:lnSpc>
              <a:spcBef>
                <a:spcPts val="5"/>
              </a:spcBef>
            </a:pPr>
            <a:r>
              <a:rPr sz="1000" spc="-50" dirty="0">
                <a:solidFill>
                  <a:srgbClr val="231F20"/>
                </a:solidFill>
                <a:latin typeface="Times New Roman" panose="02020603050405020304" pitchFamily="18" charset="0"/>
                <a:cs typeface="Times New Roman" panose="02020603050405020304" pitchFamily="18" charset="0"/>
              </a:rPr>
              <a:t>1</a:t>
            </a:r>
            <a:r>
              <a:rPr sz="1000" spc="-30" dirty="0">
                <a:solidFill>
                  <a:srgbClr val="231F20"/>
                </a:solidFill>
                <a:latin typeface="Times New Roman" panose="02020603050405020304" pitchFamily="18" charset="0"/>
                <a:cs typeface="Times New Roman" panose="02020603050405020304" pitchFamily="18" charset="0"/>
              </a:rPr>
              <a:t> </a:t>
            </a:r>
            <a:r>
              <a:rPr sz="900" baseline="32407" dirty="0">
                <a:solidFill>
                  <a:srgbClr val="231F20"/>
                </a:solidFill>
                <a:latin typeface="Times New Roman" panose="02020603050405020304" pitchFamily="18" charset="0"/>
                <a:cs typeface="Times New Roman" panose="02020603050405020304" pitchFamily="18" charset="0"/>
              </a:rPr>
              <a:t>1</a:t>
            </a:r>
            <a:r>
              <a:rPr sz="900" dirty="0">
                <a:solidFill>
                  <a:srgbClr val="231F20"/>
                </a:solidFill>
                <a:latin typeface="Times New Roman" panose="02020603050405020304" pitchFamily="18" charset="0"/>
                <a:cs typeface="Times New Roman" panose="02020603050405020304" pitchFamily="18" charset="0"/>
              </a:rPr>
              <a:t>/</a:t>
            </a:r>
            <a:r>
              <a:rPr sz="900" baseline="4629" dirty="0">
                <a:solidFill>
                  <a:srgbClr val="231F20"/>
                </a:solidFill>
                <a:latin typeface="Times New Roman" panose="02020603050405020304" pitchFamily="18" charset="0"/>
                <a:cs typeface="Times New Roman" panose="02020603050405020304" pitchFamily="18" charset="0"/>
              </a:rPr>
              <a:t>2</a:t>
            </a:r>
            <a:r>
              <a:rPr sz="1000" dirty="0">
                <a:solidFill>
                  <a:srgbClr val="231F20"/>
                </a:solidFill>
                <a:latin typeface="Times New Roman" panose="02020603050405020304" pitchFamily="18" charset="0"/>
                <a:cs typeface="Times New Roman" panose="02020603050405020304" pitchFamily="18" charset="0"/>
              </a:rPr>
              <a:t>”</a:t>
            </a:r>
            <a:r>
              <a:rPr sz="1000" spc="150"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min.</a:t>
            </a:r>
            <a:endParaRPr sz="1000">
              <a:latin typeface="Times New Roman" panose="02020603050405020304" pitchFamily="18" charset="0"/>
              <a:cs typeface="Times New Roman" panose="02020603050405020304" pitchFamily="18" charset="0"/>
            </a:endParaRPr>
          </a:p>
        </p:txBody>
      </p:sp>
      <p:grpSp>
        <p:nvGrpSpPr>
          <p:cNvPr id="117" name="object 117"/>
          <p:cNvGrpSpPr/>
          <p:nvPr/>
        </p:nvGrpSpPr>
        <p:grpSpPr>
          <a:xfrm>
            <a:off x="1863267" y="2379992"/>
            <a:ext cx="44450" cy="1270000"/>
            <a:chOff x="1863267" y="2379992"/>
            <a:chExt cx="44450" cy="1270000"/>
          </a:xfrm>
        </p:grpSpPr>
        <p:sp>
          <p:nvSpPr>
            <p:cNvPr id="118" name="object 118"/>
            <p:cNvSpPr/>
            <p:nvPr/>
          </p:nvSpPr>
          <p:spPr>
            <a:xfrm>
              <a:off x="1863267" y="2379992"/>
              <a:ext cx="44450" cy="1270000"/>
            </a:xfrm>
            <a:custGeom>
              <a:avLst/>
              <a:gdLst/>
              <a:ahLst/>
              <a:cxnLst/>
              <a:rect l="l" t="t" r="r" b="b"/>
              <a:pathLst>
                <a:path w="44450" h="1270000">
                  <a:moveTo>
                    <a:pt x="44450" y="1210729"/>
                  </a:moveTo>
                  <a:lnTo>
                    <a:pt x="22225" y="1225550"/>
                  </a:lnTo>
                  <a:lnTo>
                    <a:pt x="0" y="1210729"/>
                  </a:lnTo>
                  <a:lnTo>
                    <a:pt x="22225" y="1270000"/>
                  </a:lnTo>
                  <a:lnTo>
                    <a:pt x="44450" y="1210729"/>
                  </a:lnTo>
                  <a:close/>
                </a:path>
                <a:path w="44450" h="1270000">
                  <a:moveTo>
                    <a:pt x="44450" y="59270"/>
                  </a:moveTo>
                  <a:lnTo>
                    <a:pt x="22225" y="0"/>
                  </a:lnTo>
                  <a:lnTo>
                    <a:pt x="0" y="59270"/>
                  </a:lnTo>
                  <a:lnTo>
                    <a:pt x="22225" y="44450"/>
                  </a:lnTo>
                  <a:lnTo>
                    <a:pt x="44450" y="5927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19" name="object 119"/>
            <p:cNvSpPr/>
            <p:nvPr/>
          </p:nvSpPr>
          <p:spPr>
            <a:xfrm>
              <a:off x="1885492" y="2424442"/>
              <a:ext cx="0" cy="1181100"/>
            </a:xfrm>
            <a:custGeom>
              <a:avLst/>
              <a:gdLst/>
              <a:ahLst/>
              <a:cxnLst/>
              <a:rect l="l" t="t" r="r" b="b"/>
              <a:pathLst>
                <a:path h="1181100">
                  <a:moveTo>
                    <a:pt x="0" y="615950"/>
                  </a:moveTo>
                  <a:lnTo>
                    <a:pt x="0" y="1181100"/>
                  </a:lnTo>
                </a:path>
                <a:path h="1181100">
                  <a:moveTo>
                    <a:pt x="0" y="0"/>
                  </a:moveTo>
                  <a:lnTo>
                    <a:pt x="0" y="3048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20" name="object 120"/>
          <p:cNvSpPr txBox="1"/>
          <p:nvPr/>
        </p:nvSpPr>
        <p:spPr>
          <a:xfrm>
            <a:off x="1684058" y="2711336"/>
            <a:ext cx="428625" cy="304800"/>
          </a:xfrm>
          <a:prstGeom prst="rect">
            <a:avLst/>
          </a:prstGeom>
        </p:spPr>
        <p:txBody>
          <a:bodyPr vert="horz" wrap="square" lIns="0" tIns="38100" rIns="0" bIns="0" rtlCol="0">
            <a:spAutoFit/>
          </a:bodyPr>
          <a:lstStyle/>
          <a:p>
            <a:pPr marL="48895" marR="5080" indent="-49530">
              <a:lnSpc>
                <a:spcPts val="1000"/>
              </a:lnSpc>
              <a:spcBef>
                <a:spcPts val="300"/>
              </a:spcBef>
            </a:pPr>
            <a:r>
              <a:rPr sz="1000" spc="-50" dirty="0">
                <a:solidFill>
                  <a:srgbClr val="231F20"/>
                </a:solidFill>
                <a:latin typeface="Times New Roman" panose="02020603050405020304" pitchFamily="18" charset="0"/>
                <a:cs typeface="Times New Roman" panose="02020603050405020304" pitchFamily="18" charset="0"/>
              </a:rPr>
              <a:t>36"</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min. </a:t>
            </a:r>
            <a:r>
              <a:rPr sz="1000" spc="-10" dirty="0">
                <a:solidFill>
                  <a:srgbClr val="231F20"/>
                </a:solidFill>
                <a:latin typeface="Times New Roman" panose="02020603050405020304" pitchFamily="18" charset="0"/>
                <a:cs typeface="Times New Roman" panose="02020603050405020304" pitchFamily="18" charset="0"/>
              </a:rPr>
              <a:t>height</a:t>
            </a:r>
            <a:endParaRPr sz="1000">
              <a:latin typeface="Times New Roman" panose="02020603050405020304" pitchFamily="18" charset="0"/>
              <a:cs typeface="Times New Roman" panose="02020603050405020304" pitchFamily="18" charset="0"/>
            </a:endParaRPr>
          </a:p>
        </p:txBody>
      </p:sp>
      <p:sp>
        <p:nvSpPr>
          <p:cNvPr id="121" name="object 121"/>
          <p:cNvSpPr txBox="1"/>
          <p:nvPr/>
        </p:nvSpPr>
        <p:spPr>
          <a:xfrm>
            <a:off x="2634680" y="1460386"/>
            <a:ext cx="4119245" cy="304800"/>
          </a:xfrm>
          <a:prstGeom prst="rect">
            <a:avLst/>
          </a:prstGeom>
        </p:spPr>
        <p:txBody>
          <a:bodyPr vert="horz" wrap="square" lIns="0" tIns="38100" rIns="0" bIns="0" rtlCol="0">
            <a:spAutoFit/>
          </a:bodyPr>
          <a:lstStyle/>
          <a:p>
            <a:pPr marR="5080">
              <a:lnSpc>
                <a:spcPts val="1000"/>
              </a:lnSpc>
              <a:spcBef>
                <a:spcPts val="300"/>
              </a:spcBef>
            </a:pPr>
            <a:r>
              <a:rPr sz="1000" spc="-70" dirty="0">
                <a:solidFill>
                  <a:srgbClr val="231F20"/>
                </a:solidFill>
                <a:latin typeface="Times New Roman" panose="02020603050405020304" pitchFamily="18" charset="0"/>
                <a:cs typeface="Times New Roman" panose="02020603050405020304" pitchFamily="18" charset="0"/>
              </a:rPr>
              <a:t>Open</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guardrails</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on</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decks</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more</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30</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inches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above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grade</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a:t>
            </a:r>
            <a:r>
              <a:rPr sz="1000" spc="-15"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floor</a:t>
            </a:r>
            <a:r>
              <a:rPr sz="1000" spc="-2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below</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shall </a:t>
            </a:r>
            <a:r>
              <a:rPr sz="1000" spc="-70" dirty="0">
                <a:solidFill>
                  <a:srgbClr val="231F20"/>
                </a:solidFill>
                <a:latin typeface="Times New Roman" panose="02020603050405020304" pitchFamily="18" charset="0"/>
                <a:cs typeface="Times New Roman" panose="02020603050405020304" pitchFamily="18" charset="0"/>
              </a:rPr>
              <a:t>have</a:t>
            </a:r>
            <a:r>
              <a:rPr sz="1000" spc="-3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members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spaced</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so</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that</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4</a:t>
            </a:r>
            <a:r>
              <a:rPr lang="en-US" sz="1000" spc="-50" dirty="0">
                <a:solidFill>
                  <a:srgbClr val="231F20"/>
                </a:solidFill>
                <a:latin typeface="Times New Roman" panose="02020603050405020304" pitchFamily="18" charset="0"/>
                <a:cs typeface="Times New Roman" panose="02020603050405020304" pitchFamily="18" charset="0"/>
              </a:rPr>
              <a:t>-</a:t>
            </a:r>
            <a:r>
              <a:rPr sz="1000" spc="-55" dirty="0">
                <a:solidFill>
                  <a:srgbClr val="231F20"/>
                </a:solidFill>
                <a:latin typeface="Times New Roman" panose="02020603050405020304" pitchFamily="18" charset="0"/>
                <a:cs typeface="Times New Roman" panose="02020603050405020304" pitchFamily="18" charset="0"/>
              </a:rPr>
              <a:t>inch</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diameter</a:t>
            </a:r>
            <a:r>
              <a:rPr sz="1000" spc="-2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sphere</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cannot</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pass</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through.</a:t>
            </a:r>
            <a:endParaRPr sz="1000" dirty="0">
              <a:latin typeface="Times New Roman" panose="02020603050405020304" pitchFamily="18" charset="0"/>
              <a:cs typeface="Times New Roman" panose="02020603050405020304" pitchFamily="18" charset="0"/>
            </a:endParaRPr>
          </a:p>
        </p:txBody>
      </p:sp>
      <p:sp>
        <p:nvSpPr>
          <p:cNvPr id="122" name="object 122"/>
          <p:cNvSpPr txBox="1"/>
          <p:nvPr/>
        </p:nvSpPr>
        <p:spPr>
          <a:xfrm>
            <a:off x="710575" y="1993786"/>
            <a:ext cx="481965" cy="166712"/>
          </a:xfrm>
          <a:prstGeom prst="rect">
            <a:avLst/>
          </a:prstGeom>
        </p:spPr>
        <p:txBody>
          <a:bodyPr vert="horz" wrap="square" lIns="0" tIns="12700" rIns="0" bIns="0" rtlCol="0">
            <a:spAutoFit/>
          </a:bodyPr>
          <a:lstStyle/>
          <a:p>
            <a:pPr>
              <a:lnSpc>
                <a:spcPct val="100000"/>
              </a:lnSpc>
              <a:spcBef>
                <a:spcPts val="100"/>
              </a:spcBef>
            </a:pPr>
            <a:r>
              <a:rPr sz="1000" spc="-45" dirty="0">
                <a:solidFill>
                  <a:srgbClr val="231F20"/>
                </a:solidFill>
                <a:latin typeface="Times New Roman" panose="02020603050405020304" pitchFamily="18" charset="0"/>
                <a:cs typeface="Times New Roman" panose="02020603050405020304" pitchFamily="18" charset="0"/>
              </a:rPr>
              <a:t>Guardrail</a:t>
            </a:r>
            <a:endParaRPr sz="1000">
              <a:latin typeface="Times New Roman" panose="02020603050405020304" pitchFamily="18" charset="0"/>
              <a:cs typeface="Times New Roman" panose="02020603050405020304" pitchFamily="18" charset="0"/>
            </a:endParaRPr>
          </a:p>
        </p:txBody>
      </p:sp>
      <p:sp>
        <p:nvSpPr>
          <p:cNvPr id="123" name="object 123"/>
          <p:cNvSpPr txBox="1"/>
          <p:nvPr/>
        </p:nvSpPr>
        <p:spPr>
          <a:xfrm>
            <a:off x="782126" y="1454036"/>
            <a:ext cx="789305" cy="304800"/>
          </a:xfrm>
          <a:prstGeom prst="rect">
            <a:avLst/>
          </a:prstGeom>
        </p:spPr>
        <p:txBody>
          <a:bodyPr vert="horz" wrap="square" lIns="0" tIns="38100" rIns="0" bIns="0" rtlCol="0">
            <a:spAutoFit/>
          </a:bodyPr>
          <a:lstStyle/>
          <a:p>
            <a:pPr marL="114935" marR="5080" indent="-115570">
              <a:lnSpc>
                <a:spcPts val="1000"/>
              </a:lnSpc>
              <a:spcBef>
                <a:spcPts val="300"/>
              </a:spcBef>
            </a:pPr>
            <a:r>
              <a:rPr sz="1000" spc="-85" dirty="0">
                <a:solidFill>
                  <a:srgbClr val="231F20"/>
                </a:solidFill>
                <a:latin typeface="Times New Roman" panose="02020603050405020304" pitchFamily="18" charset="0"/>
                <a:cs typeface="Times New Roman" panose="02020603050405020304" pitchFamily="18" charset="0"/>
              </a:rPr>
              <a:t>New</a:t>
            </a:r>
            <a:r>
              <a:rPr sz="1000" spc="-2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existing </a:t>
            </a:r>
            <a:r>
              <a:rPr sz="1000" spc="-45" dirty="0">
                <a:solidFill>
                  <a:srgbClr val="231F20"/>
                </a:solidFill>
                <a:latin typeface="Times New Roman" panose="02020603050405020304" pitchFamily="18" charset="0"/>
                <a:cs typeface="Times New Roman" panose="02020603050405020304" pitchFamily="18" charset="0"/>
              </a:rPr>
              <a:t>light</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required</a:t>
            </a:r>
            <a:endParaRPr sz="1000">
              <a:latin typeface="Times New Roman" panose="02020603050405020304" pitchFamily="18" charset="0"/>
              <a:cs typeface="Times New Roman" panose="02020603050405020304" pitchFamily="18" charset="0"/>
            </a:endParaRPr>
          </a:p>
        </p:txBody>
      </p:sp>
      <p:grpSp>
        <p:nvGrpSpPr>
          <p:cNvPr id="124" name="object 124"/>
          <p:cNvGrpSpPr/>
          <p:nvPr/>
        </p:nvGrpSpPr>
        <p:grpSpPr>
          <a:xfrm>
            <a:off x="800912" y="2191194"/>
            <a:ext cx="5344160" cy="3299460"/>
            <a:chOff x="800912" y="2191194"/>
            <a:chExt cx="5344160" cy="3299460"/>
          </a:xfrm>
        </p:grpSpPr>
        <p:pic>
          <p:nvPicPr>
            <p:cNvPr id="125" name="object 125"/>
            <p:cNvPicPr/>
            <p:nvPr/>
          </p:nvPicPr>
          <p:blipFill>
            <a:blip r:embed="rId11" cstate="print"/>
            <a:stretch>
              <a:fillRect/>
            </a:stretch>
          </p:blipFill>
          <p:spPr>
            <a:xfrm>
              <a:off x="3587572" y="4659642"/>
              <a:ext cx="247370" cy="180975"/>
            </a:xfrm>
            <a:prstGeom prst="rect">
              <a:avLst/>
            </a:prstGeom>
          </p:spPr>
        </p:pic>
        <p:sp>
          <p:nvSpPr>
            <p:cNvPr id="126" name="object 126"/>
            <p:cNvSpPr/>
            <p:nvPr/>
          </p:nvSpPr>
          <p:spPr>
            <a:xfrm>
              <a:off x="3218992" y="4756594"/>
              <a:ext cx="384175" cy="234950"/>
            </a:xfrm>
            <a:custGeom>
              <a:avLst/>
              <a:gdLst/>
              <a:ahLst/>
              <a:cxnLst/>
              <a:rect l="l" t="t" r="r" b="b"/>
              <a:pathLst>
                <a:path w="384175" h="234950">
                  <a:moveTo>
                    <a:pt x="0" y="234950"/>
                  </a:moveTo>
                  <a:lnTo>
                    <a:pt x="58663" y="232918"/>
                  </a:lnTo>
                  <a:lnTo>
                    <a:pt x="99536" y="223901"/>
                  </a:lnTo>
                  <a:lnTo>
                    <a:pt x="140165" y="167386"/>
                  </a:lnTo>
                  <a:lnTo>
                    <a:pt x="146050" y="111125"/>
                  </a:lnTo>
                  <a:lnTo>
                    <a:pt x="150018" y="74671"/>
                  </a:lnTo>
                  <a:lnTo>
                    <a:pt x="161925" y="47037"/>
                  </a:lnTo>
                  <a:lnTo>
                    <a:pt x="186531" y="26987"/>
                  </a:lnTo>
                  <a:lnTo>
                    <a:pt x="228600" y="13287"/>
                  </a:lnTo>
                  <a:lnTo>
                    <a:pt x="292893" y="4703"/>
                  </a:lnTo>
                  <a:lnTo>
                    <a:pt x="384175"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7" name="object 127"/>
            <p:cNvSpPr/>
            <p:nvPr/>
          </p:nvSpPr>
          <p:spPr>
            <a:xfrm>
              <a:off x="1475917" y="3539921"/>
              <a:ext cx="44450" cy="59690"/>
            </a:xfrm>
            <a:custGeom>
              <a:avLst/>
              <a:gdLst/>
              <a:ahLst/>
              <a:cxnLst/>
              <a:rect l="l" t="t" r="r" b="b"/>
              <a:pathLst>
                <a:path w="44450" h="59689">
                  <a:moveTo>
                    <a:pt x="44450" y="0"/>
                  </a:moveTo>
                  <a:lnTo>
                    <a:pt x="22225" y="14820"/>
                  </a:lnTo>
                  <a:lnTo>
                    <a:pt x="0" y="0"/>
                  </a:lnTo>
                  <a:lnTo>
                    <a:pt x="22225" y="59270"/>
                  </a:lnTo>
                  <a:lnTo>
                    <a:pt x="4445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8" name="object 128"/>
            <p:cNvSpPr/>
            <p:nvPr/>
          </p:nvSpPr>
          <p:spPr>
            <a:xfrm>
              <a:off x="1498142" y="2676969"/>
              <a:ext cx="0" cy="878205"/>
            </a:xfrm>
            <a:custGeom>
              <a:avLst/>
              <a:gdLst/>
              <a:ahLst/>
              <a:cxnLst/>
              <a:rect l="l" t="t" r="r" b="b"/>
              <a:pathLst>
                <a:path h="878204">
                  <a:moveTo>
                    <a:pt x="0" y="0"/>
                  </a:moveTo>
                  <a:lnTo>
                    <a:pt x="0" y="877773"/>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29" name="object 129"/>
            <p:cNvSpPr/>
            <p:nvPr/>
          </p:nvSpPr>
          <p:spPr>
            <a:xfrm>
              <a:off x="2508986" y="2937979"/>
              <a:ext cx="44450" cy="59690"/>
            </a:xfrm>
            <a:custGeom>
              <a:avLst/>
              <a:gdLst/>
              <a:ahLst/>
              <a:cxnLst/>
              <a:rect l="l" t="t" r="r" b="b"/>
              <a:pathLst>
                <a:path w="44450" h="59689">
                  <a:moveTo>
                    <a:pt x="44450" y="0"/>
                  </a:moveTo>
                  <a:lnTo>
                    <a:pt x="22225" y="14820"/>
                  </a:lnTo>
                  <a:lnTo>
                    <a:pt x="0" y="0"/>
                  </a:lnTo>
                  <a:lnTo>
                    <a:pt x="22225" y="59270"/>
                  </a:lnTo>
                  <a:lnTo>
                    <a:pt x="4445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0" name="object 130"/>
            <p:cNvSpPr/>
            <p:nvPr/>
          </p:nvSpPr>
          <p:spPr>
            <a:xfrm>
              <a:off x="2528057" y="2194369"/>
              <a:ext cx="297815" cy="758825"/>
            </a:xfrm>
            <a:custGeom>
              <a:avLst/>
              <a:gdLst/>
              <a:ahLst/>
              <a:cxnLst/>
              <a:rect l="l" t="t" r="r" b="b"/>
              <a:pathLst>
                <a:path w="297814" h="758825">
                  <a:moveTo>
                    <a:pt x="297234" y="0"/>
                  </a:moveTo>
                  <a:lnTo>
                    <a:pt x="252073" y="2776"/>
                  </a:lnTo>
                  <a:lnTo>
                    <a:pt x="211666" y="10874"/>
                  </a:lnTo>
                  <a:lnTo>
                    <a:pt x="175755" y="23950"/>
                  </a:lnTo>
                  <a:lnTo>
                    <a:pt x="116382" y="63648"/>
                  </a:lnTo>
                  <a:lnTo>
                    <a:pt x="71885" y="119108"/>
                  </a:lnTo>
                  <a:lnTo>
                    <a:pt x="40189" y="187564"/>
                  </a:lnTo>
                  <a:lnTo>
                    <a:pt x="28495" y="225803"/>
                  </a:lnTo>
                  <a:lnTo>
                    <a:pt x="19225" y="266253"/>
                  </a:lnTo>
                  <a:lnTo>
                    <a:pt x="12119" y="308571"/>
                  </a:lnTo>
                  <a:lnTo>
                    <a:pt x="6920" y="352411"/>
                  </a:lnTo>
                  <a:lnTo>
                    <a:pt x="3367" y="397427"/>
                  </a:lnTo>
                  <a:lnTo>
                    <a:pt x="1202" y="443273"/>
                  </a:lnTo>
                  <a:lnTo>
                    <a:pt x="166" y="489604"/>
                  </a:lnTo>
                  <a:lnTo>
                    <a:pt x="0" y="536075"/>
                  </a:lnTo>
                  <a:lnTo>
                    <a:pt x="444" y="582340"/>
                  </a:lnTo>
                  <a:lnTo>
                    <a:pt x="1241" y="628054"/>
                  </a:lnTo>
                  <a:lnTo>
                    <a:pt x="2131" y="672870"/>
                  </a:lnTo>
                  <a:lnTo>
                    <a:pt x="2854" y="716445"/>
                  </a:lnTo>
                  <a:lnTo>
                    <a:pt x="3153" y="758431"/>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1" name="object 131"/>
            <p:cNvSpPr/>
            <p:nvPr/>
          </p:nvSpPr>
          <p:spPr>
            <a:xfrm>
              <a:off x="2194445" y="3464255"/>
              <a:ext cx="2380615" cy="1452880"/>
            </a:xfrm>
            <a:custGeom>
              <a:avLst/>
              <a:gdLst/>
              <a:ahLst/>
              <a:cxnLst/>
              <a:rect l="l" t="t" r="r" b="b"/>
              <a:pathLst>
                <a:path w="2380615" h="1452879">
                  <a:moveTo>
                    <a:pt x="20967" y="0"/>
                  </a:moveTo>
                  <a:lnTo>
                    <a:pt x="0" y="34912"/>
                  </a:lnTo>
                  <a:lnTo>
                    <a:pt x="2359279" y="1452549"/>
                  </a:lnTo>
                  <a:lnTo>
                    <a:pt x="2380259" y="1417637"/>
                  </a:lnTo>
                  <a:lnTo>
                    <a:pt x="20967"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2" name="object 132"/>
            <p:cNvSpPr/>
            <p:nvPr/>
          </p:nvSpPr>
          <p:spPr>
            <a:xfrm>
              <a:off x="2194445" y="3464255"/>
              <a:ext cx="2380615" cy="1452880"/>
            </a:xfrm>
            <a:custGeom>
              <a:avLst/>
              <a:gdLst/>
              <a:ahLst/>
              <a:cxnLst/>
              <a:rect l="l" t="t" r="r" b="b"/>
              <a:pathLst>
                <a:path w="2380615" h="1452879">
                  <a:moveTo>
                    <a:pt x="20967" y="0"/>
                  </a:moveTo>
                  <a:lnTo>
                    <a:pt x="2380259" y="1417637"/>
                  </a:lnTo>
                  <a:lnTo>
                    <a:pt x="2359279" y="1452549"/>
                  </a:lnTo>
                  <a:lnTo>
                    <a:pt x="0" y="34912"/>
                  </a:lnTo>
                  <a:lnTo>
                    <a:pt x="20967"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3" name="object 133"/>
            <p:cNvSpPr/>
            <p:nvPr/>
          </p:nvSpPr>
          <p:spPr>
            <a:xfrm>
              <a:off x="4215942" y="5358142"/>
              <a:ext cx="1695450" cy="127000"/>
            </a:xfrm>
            <a:custGeom>
              <a:avLst/>
              <a:gdLst/>
              <a:ahLst/>
              <a:cxnLst/>
              <a:rect l="l" t="t" r="r" b="b"/>
              <a:pathLst>
                <a:path w="1695450" h="127000">
                  <a:moveTo>
                    <a:pt x="0" y="0"/>
                  </a:moveTo>
                  <a:lnTo>
                    <a:pt x="1695450" y="0"/>
                  </a:lnTo>
                  <a:lnTo>
                    <a:pt x="1695450" y="127000"/>
                  </a:lnTo>
                  <a:lnTo>
                    <a:pt x="0" y="127000"/>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4" name="object 134"/>
            <p:cNvSpPr/>
            <p:nvPr/>
          </p:nvSpPr>
          <p:spPr>
            <a:xfrm>
              <a:off x="939342" y="5478792"/>
              <a:ext cx="5200650" cy="0"/>
            </a:xfrm>
            <a:custGeom>
              <a:avLst/>
              <a:gdLst/>
              <a:ahLst/>
              <a:cxnLst/>
              <a:rect l="l" t="t" r="r" b="b"/>
              <a:pathLst>
                <a:path w="5200650">
                  <a:moveTo>
                    <a:pt x="5200650" y="0"/>
                  </a:moveTo>
                  <a:lnTo>
                    <a:pt x="0" y="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5" name="object 135"/>
            <p:cNvSpPr/>
            <p:nvPr/>
          </p:nvSpPr>
          <p:spPr>
            <a:xfrm>
              <a:off x="1764842" y="4005592"/>
              <a:ext cx="133350" cy="1466850"/>
            </a:xfrm>
            <a:custGeom>
              <a:avLst/>
              <a:gdLst/>
              <a:ahLst/>
              <a:cxnLst/>
              <a:rect l="l" t="t" r="r" b="b"/>
              <a:pathLst>
                <a:path w="133350" h="1466850">
                  <a:moveTo>
                    <a:pt x="0" y="0"/>
                  </a:moveTo>
                  <a:lnTo>
                    <a:pt x="133350" y="0"/>
                  </a:lnTo>
                  <a:lnTo>
                    <a:pt x="133350" y="1466850"/>
                  </a:lnTo>
                  <a:lnTo>
                    <a:pt x="0" y="1466850"/>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6" name="object 136"/>
            <p:cNvSpPr/>
            <p:nvPr/>
          </p:nvSpPr>
          <p:spPr>
            <a:xfrm>
              <a:off x="863142" y="3653167"/>
              <a:ext cx="1035050" cy="352425"/>
            </a:xfrm>
            <a:custGeom>
              <a:avLst/>
              <a:gdLst/>
              <a:ahLst/>
              <a:cxnLst/>
              <a:rect l="l" t="t" r="r" b="b"/>
              <a:pathLst>
                <a:path w="1035050" h="352425">
                  <a:moveTo>
                    <a:pt x="0" y="352425"/>
                  </a:moveTo>
                  <a:lnTo>
                    <a:pt x="1035050" y="352425"/>
                  </a:lnTo>
                  <a:lnTo>
                    <a:pt x="1035050" y="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7" name="object 137"/>
            <p:cNvSpPr/>
            <p:nvPr/>
          </p:nvSpPr>
          <p:spPr>
            <a:xfrm>
              <a:off x="805992" y="2389517"/>
              <a:ext cx="1339850" cy="47625"/>
            </a:xfrm>
            <a:custGeom>
              <a:avLst/>
              <a:gdLst/>
              <a:ahLst/>
              <a:cxnLst/>
              <a:rect l="l" t="t" r="r" b="b"/>
              <a:pathLst>
                <a:path w="1339850" h="47625">
                  <a:moveTo>
                    <a:pt x="0" y="0"/>
                  </a:moveTo>
                  <a:lnTo>
                    <a:pt x="1339850" y="0"/>
                  </a:lnTo>
                  <a:lnTo>
                    <a:pt x="1339850" y="47625"/>
                  </a:lnTo>
                  <a:lnTo>
                    <a:pt x="0" y="476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8" name="object 138"/>
            <p:cNvSpPr/>
            <p:nvPr/>
          </p:nvSpPr>
          <p:spPr>
            <a:xfrm>
              <a:off x="805992" y="3469017"/>
              <a:ext cx="1339850" cy="47625"/>
            </a:xfrm>
            <a:custGeom>
              <a:avLst/>
              <a:gdLst/>
              <a:ahLst/>
              <a:cxnLst/>
              <a:rect l="l" t="t" r="r" b="b"/>
              <a:pathLst>
                <a:path w="1339850" h="47625">
                  <a:moveTo>
                    <a:pt x="0" y="0"/>
                  </a:moveTo>
                  <a:lnTo>
                    <a:pt x="1339850" y="0"/>
                  </a:lnTo>
                  <a:lnTo>
                    <a:pt x="1339850" y="47625"/>
                  </a:lnTo>
                  <a:lnTo>
                    <a:pt x="0" y="4762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39" name="object 139"/>
            <p:cNvSpPr/>
            <p:nvPr/>
          </p:nvSpPr>
          <p:spPr>
            <a:xfrm>
              <a:off x="872667" y="2437142"/>
              <a:ext cx="41275" cy="1031875"/>
            </a:xfrm>
            <a:custGeom>
              <a:avLst/>
              <a:gdLst/>
              <a:ahLst/>
              <a:cxnLst/>
              <a:rect l="l" t="t" r="r" b="b"/>
              <a:pathLst>
                <a:path w="41275" h="1031875">
                  <a:moveTo>
                    <a:pt x="0" y="0"/>
                  </a:moveTo>
                  <a:lnTo>
                    <a:pt x="41275" y="0"/>
                  </a:lnTo>
                  <a:lnTo>
                    <a:pt x="41275" y="1031875"/>
                  </a:lnTo>
                  <a:lnTo>
                    <a:pt x="0" y="10318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0" name="object 140"/>
            <p:cNvSpPr/>
            <p:nvPr/>
          </p:nvSpPr>
          <p:spPr>
            <a:xfrm>
              <a:off x="1050467" y="2437142"/>
              <a:ext cx="41275" cy="1031875"/>
            </a:xfrm>
            <a:custGeom>
              <a:avLst/>
              <a:gdLst/>
              <a:ahLst/>
              <a:cxnLst/>
              <a:rect l="l" t="t" r="r" b="b"/>
              <a:pathLst>
                <a:path w="41275" h="1031875">
                  <a:moveTo>
                    <a:pt x="0" y="0"/>
                  </a:moveTo>
                  <a:lnTo>
                    <a:pt x="41275" y="0"/>
                  </a:lnTo>
                  <a:lnTo>
                    <a:pt x="41275" y="1031875"/>
                  </a:lnTo>
                  <a:lnTo>
                    <a:pt x="0" y="10318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1" name="object 141"/>
            <p:cNvSpPr/>
            <p:nvPr/>
          </p:nvSpPr>
          <p:spPr>
            <a:xfrm>
              <a:off x="1221917" y="2437142"/>
              <a:ext cx="41275" cy="1031875"/>
            </a:xfrm>
            <a:custGeom>
              <a:avLst/>
              <a:gdLst/>
              <a:ahLst/>
              <a:cxnLst/>
              <a:rect l="l" t="t" r="r" b="b"/>
              <a:pathLst>
                <a:path w="41275" h="1031875">
                  <a:moveTo>
                    <a:pt x="0" y="0"/>
                  </a:moveTo>
                  <a:lnTo>
                    <a:pt x="41275" y="0"/>
                  </a:lnTo>
                  <a:lnTo>
                    <a:pt x="41275" y="1031875"/>
                  </a:lnTo>
                  <a:lnTo>
                    <a:pt x="0" y="10318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2" name="object 142"/>
            <p:cNvSpPr/>
            <p:nvPr/>
          </p:nvSpPr>
          <p:spPr>
            <a:xfrm>
              <a:off x="1387017" y="2437142"/>
              <a:ext cx="41275" cy="1031875"/>
            </a:xfrm>
            <a:custGeom>
              <a:avLst/>
              <a:gdLst/>
              <a:ahLst/>
              <a:cxnLst/>
              <a:rect l="l" t="t" r="r" b="b"/>
              <a:pathLst>
                <a:path w="41275" h="1031875">
                  <a:moveTo>
                    <a:pt x="0" y="0"/>
                  </a:moveTo>
                  <a:lnTo>
                    <a:pt x="41275" y="0"/>
                  </a:lnTo>
                  <a:lnTo>
                    <a:pt x="41275" y="1031875"/>
                  </a:lnTo>
                  <a:lnTo>
                    <a:pt x="0" y="10318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3" name="object 143"/>
            <p:cNvSpPr/>
            <p:nvPr/>
          </p:nvSpPr>
          <p:spPr>
            <a:xfrm>
              <a:off x="1564817" y="2437142"/>
              <a:ext cx="41275" cy="1031875"/>
            </a:xfrm>
            <a:custGeom>
              <a:avLst/>
              <a:gdLst/>
              <a:ahLst/>
              <a:cxnLst/>
              <a:rect l="l" t="t" r="r" b="b"/>
              <a:pathLst>
                <a:path w="41275" h="1031875">
                  <a:moveTo>
                    <a:pt x="0" y="0"/>
                  </a:moveTo>
                  <a:lnTo>
                    <a:pt x="41275" y="0"/>
                  </a:lnTo>
                  <a:lnTo>
                    <a:pt x="41275" y="1031875"/>
                  </a:lnTo>
                  <a:lnTo>
                    <a:pt x="0" y="1031875"/>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4" name="object 144"/>
            <p:cNvSpPr/>
            <p:nvPr/>
          </p:nvSpPr>
          <p:spPr>
            <a:xfrm>
              <a:off x="2145842" y="2335542"/>
              <a:ext cx="127000" cy="1308100"/>
            </a:xfrm>
            <a:custGeom>
              <a:avLst/>
              <a:gdLst/>
              <a:ahLst/>
              <a:cxnLst/>
              <a:rect l="l" t="t" r="r" b="b"/>
              <a:pathLst>
                <a:path w="127000" h="1308100">
                  <a:moveTo>
                    <a:pt x="127000" y="0"/>
                  </a:moveTo>
                  <a:lnTo>
                    <a:pt x="0" y="0"/>
                  </a:lnTo>
                  <a:lnTo>
                    <a:pt x="0" y="1308100"/>
                  </a:lnTo>
                  <a:lnTo>
                    <a:pt x="127000" y="1308100"/>
                  </a:lnTo>
                  <a:lnTo>
                    <a:pt x="12700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5" name="object 145"/>
            <p:cNvSpPr/>
            <p:nvPr/>
          </p:nvSpPr>
          <p:spPr>
            <a:xfrm>
              <a:off x="2145842" y="2335542"/>
              <a:ext cx="127000" cy="1308100"/>
            </a:xfrm>
            <a:custGeom>
              <a:avLst/>
              <a:gdLst/>
              <a:ahLst/>
              <a:cxnLst/>
              <a:rect l="l" t="t" r="r" b="b"/>
              <a:pathLst>
                <a:path w="127000" h="1308100">
                  <a:moveTo>
                    <a:pt x="0" y="0"/>
                  </a:moveTo>
                  <a:lnTo>
                    <a:pt x="127000" y="0"/>
                  </a:lnTo>
                  <a:lnTo>
                    <a:pt x="127000" y="1308100"/>
                  </a:lnTo>
                  <a:lnTo>
                    <a:pt x="0" y="1308100"/>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6" name="object 146"/>
            <p:cNvSpPr/>
            <p:nvPr/>
          </p:nvSpPr>
          <p:spPr>
            <a:xfrm>
              <a:off x="4498517" y="3942092"/>
              <a:ext cx="127000" cy="1174750"/>
            </a:xfrm>
            <a:custGeom>
              <a:avLst/>
              <a:gdLst/>
              <a:ahLst/>
              <a:cxnLst/>
              <a:rect l="l" t="t" r="r" b="b"/>
              <a:pathLst>
                <a:path w="127000" h="1174750">
                  <a:moveTo>
                    <a:pt x="127000" y="0"/>
                  </a:moveTo>
                  <a:lnTo>
                    <a:pt x="0" y="0"/>
                  </a:lnTo>
                  <a:lnTo>
                    <a:pt x="0" y="1174750"/>
                  </a:lnTo>
                  <a:lnTo>
                    <a:pt x="127000" y="1174750"/>
                  </a:lnTo>
                  <a:lnTo>
                    <a:pt x="127000" y="0"/>
                  </a:lnTo>
                  <a:close/>
                </a:path>
              </a:pathLst>
            </a:custGeom>
            <a:solidFill>
              <a:srgbClr val="FFFFFF"/>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7" name="object 147"/>
            <p:cNvSpPr/>
            <p:nvPr/>
          </p:nvSpPr>
          <p:spPr>
            <a:xfrm>
              <a:off x="4498517" y="3942092"/>
              <a:ext cx="127000" cy="1174750"/>
            </a:xfrm>
            <a:custGeom>
              <a:avLst/>
              <a:gdLst/>
              <a:ahLst/>
              <a:cxnLst/>
              <a:rect l="l" t="t" r="r" b="b"/>
              <a:pathLst>
                <a:path w="127000" h="1174750">
                  <a:moveTo>
                    <a:pt x="0" y="0"/>
                  </a:moveTo>
                  <a:lnTo>
                    <a:pt x="127000" y="0"/>
                  </a:lnTo>
                  <a:lnTo>
                    <a:pt x="127000" y="1174750"/>
                  </a:lnTo>
                  <a:lnTo>
                    <a:pt x="0" y="1174750"/>
                  </a:lnTo>
                  <a:lnTo>
                    <a:pt x="0" y="0"/>
                  </a:lnTo>
                  <a:close/>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48" name="object 148"/>
            <p:cNvSpPr/>
            <p:nvPr/>
          </p:nvSpPr>
          <p:spPr>
            <a:xfrm>
              <a:off x="1891842" y="3961142"/>
              <a:ext cx="2330450" cy="1397000"/>
            </a:xfrm>
            <a:custGeom>
              <a:avLst/>
              <a:gdLst/>
              <a:ahLst/>
              <a:cxnLst/>
              <a:rect l="l" t="t" r="r" b="b"/>
              <a:pathLst>
                <a:path w="2330450" h="1397000">
                  <a:moveTo>
                    <a:pt x="0" y="0"/>
                  </a:moveTo>
                  <a:lnTo>
                    <a:pt x="2330450" y="1397000"/>
                  </a:lnTo>
                </a:path>
              </a:pathLst>
            </a:custGeom>
            <a:ln w="1016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49" name="object 149"/>
          <p:cNvSpPr txBox="1"/>
          <p:nvPr/>
        </p:nvSpPr>
        <p:spPr>
          <a:xfrm>
            <a:off x="1656892" y="7205865"/>
            <a:ext cx="906780" cy="166712"/>
          </a:xfrm>
          <a:prstGeom prst="rect">
            <a:avLst/>
          </a:prstGeom>
        </p:spPr>
        <p:txBody>
          <a:bodyPr vert="horz" wrap="square" lIns="0" tIns="12700" rIns="0" bIns="0" rtlCol="0">
            <a:spAutoFit/>
          </a:bodyPr>
          <a:lstStyle/>
          <a:p>
            <a:pPr marL="25400">
              <a:lnSpc>
                <a:spcPct val="100000"/>
              </a:lnSpc>
              <a:spcBef>
                <a:spcPts val="100"/>
              </a:spcBef>
            </a:pPr>
            <a:r>
              <a:rPr sz="1000" spc="-50" dirty="0">
                <a:solidFill>
                  <a:srgbClr val="231F20"/>
                </a:solidFill>
                <a:latin typeface="Times New Roman" panose="02020603050405020304" pitchFamily="18" charset="0"/>
                <a:cs typeface="Times New Roman" panose="02020603050405020304" pitchFamily="18" charset="0"/>
              </a:rPr>
              <a:t>1</a:t>
            </a:r>
            <a:r>
              <a:rPr sz="1000" spc="-30" dirty="0">
                <a:solidFill>
                  <a:srgbClr val="231F20"/>
                </a:solidFill>
                <a:latin typeface="Times New Roman" panose="02020603050405020304" pitchFamily="18" charset="0"/>
                <a:cs typeface="Times New Roman" panose="02020603050405020304" pitchFamily="18" charset="0"/>
              </a:rPr>
              <a:t> </a:t>
            </a:r>
            <a:r>
              <a:rPr sz="900" spc="-15" baseline="32407" dirty="0">
                <a:solidFill>
                  <a:srgbClr val="231F20"/>
                </a:solidFill>
                <a:latin typeface="Times New Roman" panose="02020603050405020304" pitchFamily="18" charset="0"/>
                <a:cs typeface="Times New Roman" panose="02020603050405020304" pitchFamily="18" charset="0"/>
              </a:rPr>
              <a:t>1</a:t>
            </a:r>
            <a:r>
              <a:rPr sz="900" spc="-10" dirty="0">
                <a:solidFill>
                  <a:srgbClr val="231F20"/>
                </a:solidFill>
                <a:latin typeface="Times New Roman" panose="02020603050405020304" pitchFamily="18" charset="0"/>
                <a:cs typeface="Times New Roman" panose="02020603050405020304" pitchFamily="18" charset="0"/>
              </a:rPr>
              <a:t>/</a:t>
            </a:r>
            <a:r>
              <a:rPr sz="900" spc="-15" baseline="4629" dirty="0">
                <a:solidFill>
                  <a:srgbClr val="231F20"/>
                </a:solidFill>
                <a:latin typeface="Times New Roman" panose="02020603050405020304" pitchFamily="18" charset="0"/>
                <a:cs typeface="Times New Roman" panose="02020603050405020304" pitchFamily="18" charset="0"/>
              </a:rPr>
              <a:t>4</a:t>
            </a:r>
            <a:r>
              <a:rPr sz="1000" spc="-10" dirty="0">
                <a:solidFill>
                  <a:srgbClr val="231F20"/>
                </a:solidFill>
                <a:latin typeface="Times New Roman" panose="02020603050405020304" pitchFamily="18" charset="0"/>
                <a:cs typeface="Times New Roman" panose="02020603050405020304" pitchFamily="18" charset="0"/>
              </a:rPr>
              <a:t>”</a:t>
            </a:r>
            <a:r>
              <a:rPr sz="1000" spc="-4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t>
            </a:r>
            <a:r>
              <a:rPr sz="1000" spc="-30" dirty="0">
                <a:solidFill>
                  <a:srgbClr val="231F20"/>
                </a:solidFill>
                <a:latin typeface="Times New Roman" panose="02020603050405020304" pitchFamily="18" charset="0"/>
                <a:cs typeface="Times New Roman" panose="02020603050405020304" pitchFamily="18" charset="0"/>
              </a:rPr>
              <a:t> 2</a:t>
            </a:r>
            <a:r>
              <a:rPr sz="900" spc="-44" baseline="32407" dirty="0">
                <a:solidFill>
                  <a:srgbClr val="231F20"/>
                </a:solidFill>
                <a:latin typeface="Times New Roman" panose="02020603050405020304" pitchFamily="18" charset="0"/>
                <a:cs typeface="Times New Roman" panose="02020603050405020304" pitchFamily="18" charset="0"/>
              </a:rPr>
              <a:t>3</a:t>
            </a:r>
            <a:r>
              <a:rPr sz="900" spc="-30" dirty="0">
                <a:solidFill>
                  <a:srgbClr val="231F20"/>
                </a:solidFill>
                <a:latin typeface="Times New Roman" panose="02020603050405020304" pitchFamily="18" charset="0"/>
                <a:cs typeface="Times New Roman" panose="02020603050405020304" pitchFamily="18" charset="0"/>
              </a:rPr>
              <a:t>/</a:t>
            </a:r>
            <a:r>
              <a:rPr sz="900" spc="-44" baseline="4629" dirty="0">
                <a:solidFill>
                  <a:srgbClr val="231F20"/>
                </a:solidFill>
                <a:latin typeface="Times New Roman" panose="02020603050405020304" pitchFamily="18" charset="0"/>
                <a:cs typeface="Times New Roman" panose="02020603050405020304" pitchFamily="18" charset="0"/>
              </a:rPr>
              <a:t>4</a:t>
            </a:r>
            <a:r>
              <a:rPr sz="1000" spc="-30" dirty="0">
                <a:solidFill>
                  <a:srgbClr val="231F20"/>
                </a:solidFill>
                <a:latin typeface="Times New Roman" panose="02020603050405020304" pitchFamily="18" charset="0"/>
                <a:cs typeface="Times New Roman" panose="02020603050405020304" pitchFamily="18" charset="0"/>
              </a:rPr>
              <a:t>”</a:t>
            </a:r>
            <a:r>
              <a:rPr sz="1000" spc="-3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max.</a:t>
            </a:r>
            <a:endParaRPr sz="1000">
              <a:latin typeface="Times New Roman" panose="02020603050405020304" pitchFamily="18" charset="0"/>
              <a:cs typeface="Times New Roman" panose="02020603050405020304" pitchFamily="18" charset="0"/>
            </a:endParaRPr>
          </a:p>
        </p:txBody>
      </p:sp>
      <p:sp>
        <p:nvSpPr>
          <p:cNvPr id="150" name="object 150"/>
          <p:cNvSpPr txBox="1"/>
          <p:nvPr/>
        </p:nvSpPr>
        <p:spPr>
          <a:xfrm>
            <a:off x="2869742" y="2101736"/>
            <a:ext cx="1115695" cy="679673"/>
          </a:xfrm>
          <a:prstGeom prst="rect">
            <a:avLst/>
          </a:prstGeom>
        </p:spPr>
        <p:txBody>
          <a:bodyPr vert="horz" wrap="square" lIns="0" tIns="38100" rIns="0" bIns="0" rtlCol="0">
            <a:spAutoFit/>
          </a:bodyPr>
          <a:lstStyle/>
          <a:p>
            <a:pPr marR="5080">
              <a:lnSpc>
                <a:spcPts val="1000"/>
              </a:lnSpc>
              <a:spcBef>
                <a:spcPts val="300"/>
              </a:spcBef>
            </a:pPr>
            <a:r>
              <a:rPr sz="1000" spc="-55" dirty="0">
                <a:solidFill>
                  <a:srgbClr val="231F20"/>
                </a:solidFill>
                <a:latin typeface="Times New Roman" panose="02020603050405020304" pitchFamily="18" charset="0"/>
                <a:cs typeface="Times New Roman" panose="02020603050405020304" pitchFamily="18" charset="0"/>
              </a:rPr>
              <a:t>Openings</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for</a:t>
            </a:r>
            <a:r>
              <a:rPr sz="1000" spc="-2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required </a:t>
            </a:r>
            <a:r>
              <a:rPr sz="1000" spc="-60" dirty="0">
                <a:solidFill>
                  <a:srgbClr val="231F20"/>
                </a:solidFill>
                <a:latin typeface="Times New Roman" panose="02020603050405020304" pitchFamily="18" charset="0"/>
                <a:cs typeface="Times New Roman" panose="02020603050405020304" pitchFamily="18" charset="0"/>
              </a:rPr>
              <a:t>guards</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on</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sides </a:t>
            </a:r>
            <a:r>
              <a:rPr sz="1000" spc="-50" dirty="0">
                <a:solidFill>
                  <a:srgbClr val="231F20"/>
                </a:solidFill>
                <a:latin typeface="Times New Roman" panose="02020603050405020304" pitchFamily="18" charset="0"/>
                <a:cs typeface="Times New Roman" panose="02020603050405020304" pitchFamily="18" charset="0"/>
              </a:rPr>
              <a:t>of</a:t>
            </a:r>
            <a:r>
              <a:rPr sz="1000" spc="-5"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stair</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treads</a:t>
            </a:r>
            <a:r>
              <a:rPr sz="1000" spc="-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shall </a:t>
            </a:r>
            <a:r>
              <a:rPr sz="1000" spc="-50" dirty="0">
                <a:solidFill>
                  <a:srgbClr val="231F20"/>
                </a:solidFill>
                <a:latin typeface="Times New Roman" panose="02020603050405020304" pitchFamily="18" charset="0"/>
                <a:cs typeface="Times New Roman" panose="02020603050405020304" pitchFamily="18" charset="0"/>
              </a:rPr>
              <a:t>not</a:t>
            </a:r>
            <a:r>
              <a:rPr sz="1000" spc="-2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allow</a:t>
            </a:r>
            <a:r>
              <a:rPr sz="1000" spc="-2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a:t>
            </a:r>
            <a:r>
              <a:rPr sz="1000" spc="-2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4</a:t>
            </a:r>
            <a:r>
              <a:rPr sz="1000" spc="-25"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3/8” </a:t>
            </a:r>
            <a:r>
              <a:rPr sz="1000" spc="-50" dirty="0">
                <a:solidFill>
                  <a:srgbClr val="231F20"/>
                </a:solidFill>
                <a:latin typeface="Times New Roman" panose="02020603050405020304" pitchFamily="18" charset="0"/>
                <a:cs typeface="Times New Roman" panose="02020603050405020304" pitchFamily="18" charset="0"/>
              </a:rPr>
              <a:t>diameter</a:t>
            </a:r>
            <a:r>
              <a:rPr sz="1000" spc="-2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sphere</a:t>
            </a:r>
            <a:r>
              <a:rPr sz="1000" spc="-25" dirty="0">
                <a:solidFill>
                  <a:srgbClr val="231F20"/>
                </a:solidFill>
                <a:latin typeface="Times New Roman" panose="02020603050405020304" pitchFamily="18" charset="0"/>
                <a:cs typeface="Times New Roman" panose="02020603050405020304" pitchFamily="18" charset="0"/>
              </a:rPr>
              <a:t> to </a:t>
            </a:r>
            <a:r>
              <a:rPr sz="1000" spc="-60" dirty="0">
                <a:solidFill>
                  <a:srgbClr val="231F20"/>
                </a:solidFill>
                <a:latin typeface="Times New Roman" panose="02020603050405020304" pitchFamily="18" charset="0"/>
                <a:cs typeface="Times New Roman" panose="02020603050405020304" pitchFamily="18" charset="0"/>
              </a:rPr>
              <a:t>pass</a:t>
            </a:r>
            <a:r>
              <a:rPr sz="100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through.</a:t>
            </a:r>
            <a:endParaRPr sz="1000">
              <a:latin typeface="Times New Roman" panose="02020603050405020304" pitchFamily="18" charset="0"/>
              <a:cs typeface="Times New Roman" panose="02020603050405020304" pitchFamily="18" charset="0"/>
            </a:endParaRPr>
          </a:p>
        </p:txBody>
      </p:sp>
      <p:sp>
        <p:nvSpPr>
          <p:cNvPr id="151" name="object 151"/>
          <p:cNvSpPr txBox="1"/>
          <p:nvPr/>
        </p:nvSpPr>
        <p:spPr>
          <a:xfrm>
            <a:off x="963019" y="6980440"/>
            <a:ext cx="368935" cy="166712"/>
          </a:xfrm>
          <a:prstGeom prst="rect">
            <a:avLst/>
          </a:prstGeom>
        </p:spPr>
        <p:txBody>
          <a:bodyPr vert="horz" wrap="square" lIns="0" tIns="12700" rIns="0" bIns="0" rtlCol="0">
            <a:spAutoFit/>
          </a:bodyPr>
          <a:lstStyle/>
          <a:p>
            <a:pPr>
              <a:lnSpc>
                <a:spcPct val="100000"/>
              </a:lnSpc>
              <a:spcBef>
                <a:spcPts val="100"/>
              </a:spcBef>
            </a:pPr>
            <a:r>
              <a:rPr sz="1000" b="1" spc="-75" dirty="0">
                <a:solidFill>
                  <a:srgbClr val="231F20"/>
                </a:solidFill>
                <a:latin typeface="Times New Roman" panose="02020603050405020304" pitchFamily="18" charset="0"/>
                <a:cs typeface="Times New Roman" panose="02020603050405020304" pitchFamily="18" charset="0"/>
              </a:rPr>
              <a:t>Type</a:t>
            </a:r>
            <a:r>
              <a:rPr sz="1000" b="1" spc="-30" dirty="0">
                <a:solidFill>
                  <a:srgbClr val="231F20"/>
                </a:solidFill>
                <a:latin typeface="Times New Roman" panose="02020603050405020304" pitchFamily="18" charset="0"/>
                <a:cs typeface="Times New Roman" panose="02020603050405020304" pitchFamily="18" charset="0"/>
              </a:rPr>
              <a:t> </a:t>
            </a:r>
            <a:r>
              <a:rPr sz="1000" b="1" spc="-25" dirty="0">
                <a:solidFill>
                  <a:srgbClr val="231F20"/>
                </a:solidFill>
                <a:latin typeface="Times New Roman" panose="02020603050405020304" pitchFamily="18" charset="0"/>
                <a:cs typeface="Times New Roman" panose="02020603050405020304" pitchFamily="18" charset="0"/>
              </a:rPr>
              <a:t>II</a:t>
            </a:r>
            <a:endParaRPr sz="1000">
              <a:latin typeface="Times New Roman" panose="02020603050405020304" pitchFamily="18" charset="0"/>
              <a:cs typeface="Times New Roman" panose="02020603050405020304" pitchFamily="18" charset="0"/>
            </a:endParaRPr>
          </a:p>
        </p:txBody>
      </p:sp>
      <p:sp>
        <p:nvSpPr>
          <p:cNvPr id="152" name="object 152"/>
          <p:cNvSpPr txBox="1"/>
          <p:nvPr/>
        </p:nvSpPr>
        <p:spPr>
          <a:xfrm>
            <a:off x="2980899" y="6927710"/>
            <a:ext cx="738505" cy="436245"/>
          </a:xfrm>
          <a:prstGeom prst="rect">
            <a:avLst/>
          </a:prstGeom>
        </p:spPr>
        <p:txBody>
          <a:bodyPr vert="horz" wrap="square" lIns="0" tIns="65405" rIns="0" bIns="0" rtlCol="0">
            <a:spAutoFit/>
          </a:bodyPr>
          <a:lstStyle/>
          <a:p>
            <a:pPr marL="375920">
              <a:lnSpc>
                <a:spcPct val="100000"/>
              </a:lnSpc>
              <a:spcBef>
                <a:spcPts val="515"/>
              </a:spcBef>
            </a:pPr>
            <a:r>
              <a:rPr sz="1000" b="1" spc="-75" dirty="0">
                <a:solidFill>
                  <a:srgbClr val="231F20"/>
                </a:solidFill>
                <a:latin typeface="Times New Roman" panose="02020603050405020304" pitchFamily="18" charset="0"/>
                <a:cs typeface="Times New Roman" panose="02020603050405020304" pitchFamily="18" charset="0"/>
              </a:rPr>
              <a:t>Type</a:t>
            </a:r>
            <a:r>
              <a:rPr sz="1000" b="1" spc="-30" dirty="0">
                <a:solidFill>
                  <a:srgbClr val="231F20"/>
                </a:solidFill>
                <a:latin typeface="Times New Roman" panose="02020603050405020304" pitchFamily="18" charset="0"/>
                <a:cs typeface="Times New Roman" panose="02020603050405020304" pitchFamily="18" charset="0"/>
              </a:rPr>
              <a:t> </a:t>
            </a:r>
            <a:r>
              <a:rPr sz="1000" b="1" spc="-50" dirty="0">
                <a:solidFill>
                  <a:srgbClr val="231F20"/>
                </a:solidFill>
                <a:latin typeface="Times New Roman" panose="02020603050405020304" pitchFamily="18" charset="0"/>
                <a:cs typeface="Times New Roman" panose="02020603050405020304" pitchFamily="18" charset="0"/>
              </a:rPr>
              <a:t>I</a:t>
            </a:r>
            <a:endParaRPr sz="1000">
              <a:latin typeface="Times New Roman" panose="02020603050405020304" pitchFamily="18" charset="0"/>
              <a:cs typeface="Times New Roman" panose="02020603050405020304" pitchFamily="18" charset="0"/>
            </a:endParaRPr>
          </a:p>
          <a:p>
            <a:pPr marL="25400">
              <a:lnSpc>
                <a:spcPct val="100000"/>
              </a:lnSpc>
              <a:spcBef>
                <a:spcPts val="415"/>
              </a:spcBef>
            </a:pPr>
            <a:r>
              <a:rPr sz="1000" spc="-55" dirty="0">
                <a:solidFill>
                  <a:srgbClr val="231F20"/>
                </a:solidFill>
                <a:latin typeface="Times New Roman" panose="02020603050405020304" pitchFamily="18" charset="0"/>
                <a:cs typeface="Times New Roman" panose="02020603050405020304" pitchFamily="18" charset="0"/>
              </a:rPr>
              <a:t>1-</a:t>
            </a:r>
            <a:r>
              <a:rPr sz="900" spc="-37" baseline="32407" dirty="0">
                <a:solidFill>
                  <a:srgbClr val="231F20"/>
                </a:solidFill>
                <a:latin typeface="Times New Roman" panose="02020603050405020304" pitchFamily="18" charset="0"/>
                <a:cs typeface="Times New Roman" panose="02020603050405020304" pitchFamily="18" charset="0"/>
              </a:rPr>
              <a:t>1</a:t>
            </a:r>
            <a:r>
              <a:rPr sz="900" spc="-25" dirty="0">
                <a:solidFill>
                  <a:srgbClr val="231F20"/>
                </a:solidFill>
                <a:latin typeface="Times New Roman" panose="02020603050405020304" pitchFamily="18" charset="0"/>
                <a:cs typeface="Times New Roman" panose="02020603050405020304" pitchFamily="18" charset="0"/>
              </a:rPr>
              <a:t>/</a:t>
            </a:r>
            <a:r>
              <a:rPr sz="900" spc="-37" baseline="4629" dirty="0">
                <a:solidFill>
                  <a:srgbClr val="231F20"/>
                </a:solidFill>
                <a:latin typeface="Times New Roman" panose="02020603050405020304" pitchFamily="18" charset="0"/>
                <a:cs typeface="Times New Roman" panose="02020603050405020304" pitchFamily="18" charset="0"/>
              </a:rPr>
              <a:t>2</a:t>
            </a:r>
            <a:r>
              <a:rPr sz="1000" spc="-25" dirty="0">
                <a:solidFill>
                  <a:srgbClr val="231F20"/>
                </a:solidFill>
                <a:latin typeface="Times New Roman" panose="02020603050405020304" pitchFamily="18" charset="0"/>
                <a:cs typeface="Times New Roman" panose="02020603050405020304" pitchFamily="18" charset="0"/>
              </a:rPr>
              <a:t>”</a:t>
            </a:r>
            <a:r>
              <a:rPr sz="1000" spc="-20" dirty="0">
                <a:solidFill>
                  <a:srgbClr val="231F20"/>
                </a:solidFill>
                <a:latin typeface="Times New Roman" panose="02020603050405020304" pitchFamily="18" charset="0"/>
                <a:cs typeface="Times New Roman" panose="02020603050405020304" pitchFamily="18" charset="0"/>
              </a:rPr>
              <a:t> min.</a:t>
            </a:r>
            <a:endParaRPr sz="1000">
              <a:latin typeface="Times New Roman" panose="02020603050405020304" pitchFamily="18" charset="0"/>
              <a:cs typeface="Times New Roman" panose="02020603050405020304" pitchFamily="18" charset="0"/>
            </a:endParaRPr>
          </a:p>
        </p:txBody>
      </p:sp>
      <p:sp>
        <p:nvSpPr>
          <p:cNvPr id="153" name="object 153"/>
          <p:cNvSpPr txBox="1"/>
          <p:nvPr/>
        </p:nvSpPr>
        <p:spPr>
          <a:xfrm>
            <a:off x="615120" y="5752985"/>
            <a:ext cx="6663690" cy="812800"/>
          </a:xfrm>
          <a:prstGeom prst="rect">
            <a:avLst/>
          </a:prstGeom>
        </p:spPr>
        <p:txBody>
          <a:bodyPr vert="horz" wrap="square" lIns="0" tIns="12700" rIns="0" bIns="0" rtlCol="0">
            <a:spAutoFit/>
          </a:bodyPr>
          <a:lstStyle/>
          <a:p>
            <a:pPr marL="12700">
              <a:lnSpc>
                <a:spcPts val="1100"/>
              </a:lnSpc>
              <a:spcBef>
                <a:spcPts val="100"/>
              </a:spcBef>
            </a:pPr>
            <a:r>
              <a:rPr sz="1000" b="1" spc="-55" dirty="0">
                <a:solidFill>
                  <a:srgbClr val="231F20"/>
                </a:solidFill>
                <a:latin typeface="Times New Roman" panose="02020603050405020304" pitchFamily="18" charset="0"/>
                <a:cs typeface="Times New Roman" panose="02020603050405020304" pitchFamily="18" charset="0"/>
              </a:rPr>
              <a:t>Handrail</a:t>
            </a:r>
            <a:r>
              <a:rPr sz="1000" b="1" spc="10" dirty="0">
                <a:solidFill>
                  <a:srgbClr val="231F20"/>
                </a:solidFill>
                <a:latin typeface="Times New Roman" panose="02020603050405020304" pitchFamily="18" charset="0"/>
                <a:cs typeface="Times New Roman" panose="02020603050405020304" pitchFamily="18" charset="0"/>
              </a:rPr>
              <a:t> </a:t>
            </a:r>
            <a:r>
              <a:rPr sz="1000" b="1" spc="-10" dirty="0">
                <a:solidFill>
                  <a:srgbClr val="231F20"/>
                </a:solidFill>
                <a:latin typeface="Times New Roman" panose="02020603050405020304" pitchFamily="18" charset="0"/>
                <a:cs typeface="Times New Roman" panose="02020603050405020304" pitchFamily="18" charset="0"/>
              </a:rPr>
              <a:t>Notes:</a:t>
            </a:r>
            <a:endParaRPr sz="1000" dirty="0">
              <a:latin typeface="Times New Roman" panose="02020603050405020304" pitchFamily="18" charset="0"/>
              <a:cs typeface="Times New Roman" panose="02020603050405020304" pitchFamily="18" charset="0"/>
            </a:endParaRPr>
          </a:p>
          <a:p>
            <a:pPr marL="164465" indent="-151765">
              <a:lnSpc>
                <a:spcPts val="1000"/>
              </a:lnSpc>
              <a:buAutoNum type="arabicPeriod"/>
              <a:tabLst>
                <a:tab pos="164465" algn="l"/>
              </a:tabLst>
            </a:pPr>
            <a:r>
              <a:rPr sz="1000" spc="-50" dirty="0">
                <a:solidFill>
                  <a:srgbClr val="231F20"/>
                </a:solidFill>
                <a:latin typeface="Times New Roman" panose="02020603050405020304" pitchFamily="18" charset="0"/>
                <a:cs typeface="Times New Roman" panose="02020603050405020304" pitchFamily="18" charset="0"/>
              </a:rPr>
              <a:t>Handrails</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continuous</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on</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at</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least</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one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side</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15"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stairs</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with</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4</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more</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risers.</a:t>
            </a:r>
            <a:endParaRPr sz="1000" dirty="0">
              <a:latin typeface="Times New Roman" panose="02020603050405020304" pitchFamily="18" charset="0"/>
              <a:cs typeface="Times New Roman" panose="02020603050405020304" pitchFamily="18" charset="0"/>
            </a:endParaRPr>
          </a:p>
          <a:p>
            <a:pPr marL="159385" indent="-146685">
              <a:lnSpc>
                <a:spcPts val="1000"/>
              </a:lnSpc>
              <a:buAutoNum type="arabicPeriod"/>
              <a:tabLst>
                <a:tab pos="159385" algn="l"/>
              </a:tabLst>
            </a:pPr>
            <a:r>
              <a:rPr sz="1000" spc="-100" dirty="0">
                <a:solidFill>
                  <a:srgbClr val="231F20"/>
                </a:solidFill>
                <a:latin typeface="Times New Roman" panose="02020603050405020304" pitchFamily="18" charset="0"/>
                <a:cs typeface="Times New Roman" panose="02020603050405020304" pitchFamily="18" charset="0"/>
              </a:rPr>
              <a:t>Top</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of</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the</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handrails</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placed</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less</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34</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inches</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nor</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more</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38</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inches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above</a:t>
            </a:r>
            <a:r>
              <a:rPr sz="1000" spc="-10"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stair</a:t>
            </a:r>
            <a:r>
              <a:rPr sz="1000" spc="-15"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nosings.</a:t>
            </a:r>
            <a:endParaRPr sz="1000" dirty="0">
              <a:latin typeface="Times New Roman" panose="02020603050405020304" pitchFamily="18" charset="0"/>
              <a:cs typeface="Times New Roman" panose="02020603050405020304" pitchFamily="18" charset="0"/>
            </a:endParaRPr>
          </a:p>
          <a:p>
            <a:pPr marL="151765" indent="-139065">
              <a:lnSpc>
                <a:spcPts val="1000"/>
              </a:lnSpc>
              <a:buAutoNum type="arabicPeriod"/>
              <a:tabLst>
                <a:tab pos="151765" algn="l"/>
              </a:tabLst>
            </a:pPr>
            <a:r>
              <a:rPr sz="1000" spc="-95" dirty="0">
                <a:solidFill>
                  <a:srgbClr val="231F20"/>
                </a:solidFill>
                <a:latin typeface="Times New Roman" panose="02020603050405020304" pitchFamily="18" charset="0"/>
                <a:cs typeface="Times New Roman" panose="02020603050405020304" pitchFamily="18" charset="0"/>
              </a:rPr>
              <a:t>The</a:t>
            </a:r>
            <a:r>
              <a:rPr sz="1000" spc="-25" dirty="0">
                <a:solidFill>
                  <a:srgbClr val="231F20"/>
                </a:solidFill>
                <a:latin typeface="Times New Roman" panose="02020603050405020304" pitchFamily="18" charset="0"/>
                <a:cs typeface="Times New Roman" panose="02020603050405020304" pitchFamily="18" charset="0"/>
              </a:rPr>
              <a:t> </a:t>
            </a:r>
            <a:r>
              <a:rPr sz="1000" spc="-85" dirty="0">
                <a:solidFill>
                  <a:srgbClr val="231F20"/>
                </a:solidFill>
                <a:latin typeface="Times New Roman" panose="02020603050405020304" pitchFamily="18" charset="0"/>
                <a:cs typeface="Times New Roman" panose="02020603050405020304" pitchFamily="18" charset="0"/>
              </a:rPr>
              <a:t>handgrip</a:t>
            </a:r>
            <a:r>
              <a:rPr sz="1000" spc="-2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portion</a:t>
            </a:r>
            <a:r>
              <a:rPr sz="1000" spc="-20"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of</a:t>
            </a:r>
            <a:r>
              <a:rPr sz="1000" spc="-25" dirty="0">
                <a:solidFill>
                  <a:srgbClr val="231F20"/>
                </a:solidFill>
                <a:latin typeface="Times New Roman" panose="02020603050405020304" pitchFamily="18" charset="0"/>
                <a:cs typeface="Times New Roman" panose="02020603050405020304" pitchFamily="18" charset="0"/>
              </a:rPr>
              <a:t> </a:t>
            </a:r>
            <a:r>
              <a:rPr sz="1000" spc="-80" dirty="0">
                <a:solidFill>
                  <a:srgbClr val="231F20"/>
                </a:solidFill>
                <a:latin typeface="Times New Roman" panose="02020603050405020304" pitchFamily="18" charset="0"/>
                <a:cs typeface="Times New Roman" panose="02020603050405020304" pitchFamily="18" charset="0"/>
              </a:rPr>
              <a:t>handrails</a:t>
            </a:r>
            <a:r>
              <a:rPr sz="1000" spc="-2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shall</a:t>
            </a:r>
            <a:r>
              <a:rPr sz="1000" spc="-20" dirty="0">
                <a:solidFill>
                  <a:srgbClr val="231F20"/>
                </a:solidFill>
                <a:latin typeface="Times New Roman" panose="02020603050405020304" pitchFamily="18" charset="0"/>
                <a:cs typeface="Times New Roman" panose="02020603050405020304" pitchFamily="18" charset="0"/>
              </a:rPr>
              <a:t> </a:t>
            </a:r>
            <a:r>
              <a:rPr sz="1000" spc="-100" dirty="0">
                <a:solidFill>
                  <a:srgbClr val="231F20"/>
                </a:solidFill>
                <a:latin typeface="Times New Roman" panose="02020603050405020304" pitchFamily="18" charset="0"/>
                <a:cs typeface="Times New Roman" panose="02020603050405020304" pitchFamily="18" charset="0"/>
              </a:rPr>
              <a:t>be</a:t>
            </a:r>
            <a:r>
              <a:rPr sz="1000" spc="-25"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not</a:t>
            </a:r>
            <a:r>
              <a:rPr sz="1000" spc="-25"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less</a:t>
            </a:r>
            <a:r>
              <a:rPr sz="1000" spc="-20" dirty="0">
                <a:solidFill>
                  <a:srgbClr val="231F20"/>
                </a:solidFill>
                <a:latin typeface="Times New Roman" panose="02020603050405020304" pitchFamily="18" charset="0"/>
                <a:cs typeface="Times New Roman" panose="02020603050405020304" pitchFamily="18" charset="0"/>
              </a:rPr>
              <a:t> </a:t>
            </a:r>
            <a:r>
              <a:rPr sz="1000" spc="-90" dirty="0">
                <a:solidFill>
                  <a:srgbClr val="231F20"/>
                </a:solidFill>
                <a:latin typeface="Times New Roman" panose="02020603050405020304" pitchFamily="18" charset="0"/>
                <a:cs typeface="Times New Roman" panose="02020603050405020304" pitchFamily="18" charset="0"/>
              </a:rPr>
              <a:t>than</a:t>
            </a:r>
            <a:r>
              <a:rPr sz="1000" spc="-25" dirty="0">
                <a:solidFill>
                  <a:srgbClr val="231F20"/>
                </a:solidFill>
                <a:latin typeface="Times New Roman" panose="02020603050405020304" pitchFamily="18" charset="0"/>
                <a:cs typeface="Times New Roman" panose="02020603050405020304" pitchFamily="18" charset="0"/>
              </a:rPr>
              <a:t> </a:t>
            </a:r>
            <a:r>
              <a:rPr sz="1000" spc="-85" dirty="0">
                <a:solidFill>
                  <a:srgbClr val="231F20"/>
                </a:solidFill>
                <a:latin typeface="Times New Roman" panose="02020603050405020304" pitchFamily="18" charset="0"/>
                <a:cs typeface="Times New Roman" panose="02020603050405020304" pitchFamily="18" charset="0"/>
              </a:rPr>
              <a:t>1-1/4</a:t>
            </a:r>
            <a:r>
              <a:rPr sz="1000" spc="-25" dirty="0">
                <a:solidFill>
                  <a:srgbClr val="231F20"/>
                </a:solidFill>
                <a:latin typeface="Times New Roman" panose="02020603050405020304" pitchFamily="18" charset="0"/>
                <a:cs typeface="Times New Roman" panose="02020603050405020304" pitchFamily="18" charset="0"/>
              </a:rPr>
              <a:t> </a:t>
            </a:r>
            <a:r>
              <a:rPr sz="1000" spc="-80" dirty="0">
                <a:solidFill>
                  <a:srgbClr val="231F20"/>
                </a:solidFill>
                <a:latin typeface="Times New Roman" panose="02020603050405020304" pitchFamily="18" charset="0"/>
                <a:cs typeface="Times New Roman" panose="02020603050405020304" pitchFamily="18" charset="0"/>
              </a:rPr>
              <a:t>inches</a:t>
            </a:r>
            <a:r>
              <a:rPr sz="1000" spc="-20" dirty="0">
                <a:solidFill>
                  <a:srgbClr val="231F20"/>
                </a:solidFill>
                <a:latin typeface="Times New Roman" panose="02020603050405020304" pitchFamily="18" charset="0"/>
                <a:cs typeface="Times New Roman" panose="02020603050405020304" pitchFamily="18" charset="0"/>
              </a:rPr>
              <a:t> </a:t>
            </a:r>
            <a:r>
              <a:rPr sz="1000" spc="-85" dirty="0">
                <a:solidFill>
                  <a:srgbClr val="231F20"/>
                </a:solidFill>
                <a:latin typeface="Times New Roman" panose="02020603050405020304" pitchFamily="18" charset="0"/>
                <a:cs typeface="Times New Roman" panose="02020603050405020304" pitchFamily="18" charset="0"/>
              </a:rPr>
              <a:t>nor</a:t>
            </a:r>
            <a:r>
              <a:rPr sz="1000" spc="-25" dirty="0">
                <a:solidFill>
                  <a:srgbClr val="231F20"/>
                </a:solidFill>
                <a:latin typeface="Times New Roman" panose="02020603050405020304" pitchFamily="18" charset="0"/>
                <a:cs typeface="Times New Roman" panose="02020603050405020304" pitchFamily="18" charset="0"/>
              </a:rPr>
              <a:t> </a:t>
            </a:r>
            <a:r>
              <a:rPr sz="1000" spc="-95" dirty="0">
                <a:solidFill>
                  <a:srgbClr val="231F20"/>
                </a:solidFill>
                <a:latin typeface="Times New Roman" panose="02020603050405020304" pitchFamily="18" charset="0"/>
                <a:cs typeface="Times New Roman" panose="02020603050405020304" pitchFamily="18" charset="0"/>
              </a:rPr>
              <a:t>more</a:t>
            </a:r>
            <a:r>
              <a:rPr sz="1000" spc="-25" dirty="0">
                <a:solidFill>
                  <a:srgbClr val="231F20"/>
                </a:solidFill>
                <a:latin typeface="Times New Roman" panose="02020603050405020304" pitchFamily="18" charset="0"/>
                <a:cs typeface="Times New Roman" panose="02020603050405020304" pitchFamily="18" charset="0"/>
              </a:rPr>
              <a:t> </a:t>
            </a:r>
            <a:r>
              <a:rPr sz="1000" spc="-90" dirty="0">
                <a:solidFill>
                  <a:srgbClr val="231F20"/>
                </a:solidFill>
                <a:latin typeface="Times New Roman" panose="02020603050405020304" pitchFamily="18" charset="0"/>
                <a:cs typeface="Times New Roman" panose="02020603050405020304" pitchFamily="18" charset="0"/>
              </a:rPr>
              <a:t>than</a:t>
            </a:r>
            <a:r>
              <a:rPr sz="1000" spc="-20" dirty="0">
                <a:solidFill>
                  <a:srgbClr val="231F20"/>
                </a:solidFill>
                <a:latin typeface="Times New Roman" panose="02020603050405020304" pitchFamily="18" charset="0"/>
                <a:cs typeface="Times New Roman" panose="02020603050405020304" pitchFamily="18" charset="0"/>
              </a:rPr>
              <a:t> </a:t>
            </a:r>
            <a:r>
              <a:rPr sz="1000" spc="-95" dirty="0">
                <a:solidFill>
                  <a:srgbClr val="231F20"/>
                </a:solidFill>
                <a:latin typeface="Times New Roman" panose="02020603050405020304" pitchFamily="18" charset="0"/>
                <a:cs typeface="Times New Roman" panose="02020603050405020304" pitchFamily="18" charset="0"/>
              </a:rPr>
              <a:t>2</a:t>
            </a:r>
            <a:r>
              <a:rPr sz="1000" spc="-25" dirty="0">
                <a:solidFill>
                  <a:srgbClr val="231F20"/>
                </a:solidFill>
                <a:latin typeface="Times New Roman" panose="02020603050405020304" pitchFamily="18" charset="0"/>
                <a:cs typeface="Times New Roman" panose="02020603050405020304" pitchFamily="18" charset="0"/>
              </a:rPr>
              <a:t> </a:t>
            </a:r>
            <a:r>
              <a:rPr sz="1000" spc="-85" dirty="0">
                <a:solidFill>
                  <a:srgbClr val="231F20"/>
                </a:solidFill>
                <a:latin typeface="Times New Roman" panose="02020603050405020304" pitchFamily="18" charset="0"/>
                <a:cs typeface="Times New Roman" panose="02020603050405020304" pitchFamily="18" charset="0"/>
              </a:rPr>
              <a:t>1/4</a:t>
            </a:r>
            <a:r>
              <a:rPr sz="1000" spc="-25" dirty="0">
                <a:solidFill>
                  <a:srgbClr val="231F20"/>
                </a:solidFill>
                <a:latin typeface="Times New Roman" panose="02020603050405020304" pitchFamily="18" charset="0"/>
                <a:cs typeface="Times New Roman" panose="02020603050405020304" pitchFamily="18" charset="0"/>
              </a:rPr>
              <a:t> </a:t>
            </a:r>
            <a:r>
              <a:rPr sz="1000" spc="-80" dirty="0">
                <a:solidFill>
                  <a:srgbClr val="231F20"/>
                </a:solidFill>
                <a:latin typeface="Times New Roman" panose="02020603050405020304" pitchFamily="18" charset="0"/>
                <a:cs typeface="Times New Roman" panose="02020603050405020304" pitchFamily="18" charset="0"/>
              </a:rPr>
              <a:t>inches</a:t>
            </a:r>
            <a:r>
              <a:rPr sz="1000" spc="-2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in</a:t>
            </a:r>
            <a:r>
              <a:rPr sz="1000" spc="-25" dirty="0">
                <a:solidFill>
                  <a:srgbClr val="231F20"/>
                </a:solidFill>
                <a:latin typeface="Times New Roman" panose="02020603050405020304" pitchFamily="18" charset="0"/>
                <a:cs typeface="Times New Roman" panose="02020603050405020304" pitchFamily="18" charset="0"/>
              </a:rPr>
              <a:t> </a:t>
            </a:r>
            <a:r>
              <a:rPr sz="1000" spc="-80" dirty="0">
                <a:solidFill>
                  <a:srgbClr val="231F20"/>
                </a:solidFill>
                <a:latin typeface="Times New Roman" panose="02020603050405020304" pitchFamily="18" charset="0"/>
                <a:cs typeface="Times New Roman" panose="02020603050405020304" pitchFamily="18" charset="0"/>
              </a:rPr>
              <a:t>cross</a:t>
            </a:r>
            <a:r>
              <a:rPr sz="1000" spc="-25" dirty="0">
                <a:solidFill>
                  <a:srgbClr val="231F20"/>
                </a:solidFill>
                <a:latin typeface="Times New Roman" panose="02020603050405020304" pitchFamily="18" charset="0"/>
                <a:cs typeface="Times New Roman" panose="02020603050405020304" pitchFamily="18" charset="0"/>
              </a:rPr>
              <a:t> </a:t>
            </a:r>
            <a:r>
              <a:rPr sz="1000" spc="-80" dirty="0">
                <a:solidFill>
                  <a:srgbClr val="231F20"/>
                </a:solidFill>
                <a:latin typeface="Times New Roman" panose="02020603050405020304" pitchFamily="18" charset="0"/>
                <a:cs typeface="Times New Roman" panose="02020603050405020304" pitchFamily="18" charset="0"/>
              </a:rPr>
              <a:t>section</a:t>
            </a:r>
            <a:r>
              <a:rPr sz="1000" spc="-2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for</a:t>
            </a:r>
            <a:r>
              <a:rPr sz="1000" spc="-25" dirty="0">
                <a:solidFill>
                  <a:srgbClr val="231F20"/>
                </a:solidFill>
                <a:latin typeface="Times New Roman" panose="02020603050405020304" pitchFamily="18" charset="0"/>
                <a:cs typeface="Times New Roman" panose="02020603050405020304" pitchFamily="18" charset="0"/>
              </a:rPr>
              <a:t> </a:t>
            </a:r>
            <a:r>
              <a:rPr sz="1000" spc="-100" dirty="0">
                <a:solidFill>
                  <a:srgbClr val="231F20"/>
                </a:solidFill>
                <a:latin typeface="Times New Roman" panose="02020603050405020304" pitchFamily="18" charset="0"/>
                <a:cs typeface="Times New Roman" panose="02020603050405020304" pitchFamily="18" charset="0"/>
              </a:rPr>
              <a:t>non</a:t>
            </a:r>
            <a:r>
              <a:rPr lang="en-US" sz="1000" spc="-25" dirty="0">
                <a:solidFill>
                  <a:srgbClr val="231F20"/>
                </a:solidFill>
                <a:latin typeface="Times New Roman" panose="02020603050405020304" pitchFamily="18" charset="0"/>
                <a:cs typeface="Times New Roman" panose="02020603050405020304" pitchFamily="18" charset="0"/>
              </a:rPr>
              <a:t>-</a:t>
            </a:r>
            <a:r>
              <a:rPr sz="1000" spc="-75" dirty="0">
                <a:solidFill>
                  <a:srgbClr val="231F20"/>
                </a:solidFill>
                <a:latin typeface="Times New Roman" panose="02020603050405020304" pitchFamily="18" charset="0"/>
                <a:cs typeface="Times New Roman" panose="02020603050405020304" pitchFamily="18" charset="0"/>
              </a:rPr>
              <a:t>circular</a:t>
            </a:r>
            <a:r>
              <a:rPr sz="1000" spc="-2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handrails.</a:t>
            </a:r>
            <a:endParaRPr sz="1000" dirty="0">
              <a:latin typeface="Times New Roman" panose="02020603050405020304" pitchFamily="18" charset="0"/>
              <a:cs typeface="Times New Roman" panose="02020603050405020304" pitchFamily="18" charset="0"/>
            </a:endParaRPr>
          </a:p>
          <a:p>
            <a:pPr marL="164465" indent="-151765">
              <a:lnSpc>
                <a:spcPts val="1000"/>
              </a:lnSpc>
              <a:buAutoNum type="arabicPeriod"/>
              <a:tabLst>
                <a:tab pos="164465" algn="l"/>
              </a:tabLst>
            </a:pPr>
            <a:r>
              <a:rPr sz="1000" spc="-50" dirty="0">
                <a:solidFill>
                  <a:srgbClr val="231F20"/>
                </a:solidFill>
                <a:latin typeface="Times New Roman" panose="02020603050405020304" pitchFamily="18" charset="0"/>
                <a:cs typeface="Times New Roman" panose="02020603050405020304" pitchFamily="18" charset="0"/>
              </a:rPr>
              <a:t>Handrails</a:t>
            </a:r>
            <a:r>
              <a:rPr sz="1000" spc="-1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shall</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placed</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not</a:t>
            </a:r>
            <a:r>
              <a:rPr sz="1000" spc="-10"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less</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1-1/2</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inches</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from</a:t>
            </a:r>
            <a:r>
              <a:rPr sz="1000" spc="-10"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any</a:t>
            </a:r>
            <a:r>
              <a:rPr sz="1000" spc="-1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wall</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or</a:t>
            </a:r>
            <a:r>
              <a:rPr sz="1000" spc="-1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other</a:t>
            </a:r>
            <a:r>
              <a:rPr sz="1000" spc="-10" dirty="0">
                <a:solidFill>
                  <a:srgbClr val="231F20"/>
                </a:solidFill>
                <a:latin typeface="Times New Roman" panose="02020603050405020304" pitchFamily="18" charset="0"/>
                <a:cs typeface="Times New Roman" panose="02020603050405020304" pitchFamily="18" charset="0"/>
              </a:rPr>
              <a:t> surface.</a:t>
            </a:r>
            <a:endParaRPr sz="1000" dirty="0">
              <a:latin typeface="Times New Roman" panose="02020603050405020304" pitchFamily="18" charset="0"/>
              <a:cs typeface="Times New Roman" panose="02020603050405020304" pitchFamily="18" charset="0"/>
            </a:endParaRPr>
          </a:p>
          <a:p>
            <a:pPr marL="164465" indent="-151765">
              <a:lnSpc>
                <a:spcPts val="1100"/>
              </a:lnSpc>
              <a:buAutoNum type="arabicPeriod"/>
              <a:tabLst>
                <a:tab pos="164465" algn="l"/>
              </a:tabLst>
            </a:pPr>
            <a:r>
              <a:rPr sz="1000" spc="-70" dirty="0">
                <a:solidFill>
                  <a:srgbClr val="231F20"/>
                </a:solidFill>
                <a:latin typeface="Times New Roman" panose="02020603050405020304" pitchFamily="18" charset="0"/>
                <a:cs typeface="Times New Roman" panose="02020603050405020304" pitchFamily="18" charset="0"/>
              </a:rPr>
              <a:t>Handrails</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to</a:t>
            </a:r>
            <a:r>
              <a:rPr sz="1000" spc="-10" dirty="0">
                <a:solidFill>
                  <a:srgbClr val="231F20"/>
                </a:solidFill>
                <a:latin typeface="Times New Roman" panose="02020603050405020304" pitchFamily="18" charset="0"/>
                <a:cs typeface="Times New Roman" panose="02020603050405020304" pitchFamily="18" charset="0"/>
              </a:rPr>
              <a:t> </a:t>
            </a:r>
            <a:r>
              <a:rPr sz="1000" spc="-85" dirty="0">
                <a:solidFill>
                  <a:srgbClr val="231F20"/>
                </a:solidFill>
                <a:latin typeface="Times New Roman" panose="02020603050405020304" pitchFamily="18" charset="0"/>
                <a:cs typeface="Times New Roman" panose="02020603050405020304" pitchFamily="18" charset="0"/>
              </a:rPr>
              <a:t>be</a:t>
            </a:r>
            <a:r>
              <a:rPr sz="1000" spc="-15"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returned</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to</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wall,</a:t>
            </a:r>
            <a:r>
              <a:rPr sz="1000" spc="-15" dirty="0">
                <a:solidFill>
                  <a:srgbClr val="231F20"/>
                </a:solidFill>
                <a:latin typeface="Times New Roman" panose="02020603050405020304" pitchFamily="18" charset="0"/>
                <a:cs typeface="Times New Roman" panose="02020603050405020304" pitchFamily="18" charset="0"/>
              </a:rPr>
              <a:t> </a:t>
            </a:r>
            <a:r>
              <a:rPr sz="1000" spc="-75" dirty="0">
                <a:solidFill>
                  <a:srgbClr val="231F20"/>
                </a:solidFill>
                <a:latin typeface="Times New Roman" panose="02020603050405020304" pitchFamily="18" charset="0"/>
                <a:cs typeface="Times New Roman" panose="02020603050405020304" pitchFamily="18" charset="0"/>
              </a:rPr>
              <a:t>post</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or</a:t>
            </a:r>
            <a:r>
              <a:rPr sz="1000" spc="-15" dirty="0">
                <a:solidFill>
                  <a:srgbClr val="231F20"/>
                </a:solidFill>
                <a:latin typeface="Times New Roman" panose="02020603050405020304" pitchFamily="18" charset="0"/>
                <a:cs typeface="Times New Roman" panose="02020603050405020304" pitchFamily="18" charset="0"/>
              </a:rPr>
              <a:t> </a:t>
            </a:r>
            <a:r>
              <a:rPr sz="1000" spc="-65" dirty="0">
                <a:solidFill>
                  <a:srgbClr val="231F20"/>
                </a:solidFill>
                <a:latin typeface="Times New Roman" panose="02020603050405020304" pitchFamily="18" charset="0"/>
                <a:cs typeface="Times New Roman" panose="02020603050405020304" pitchFamily="18" charset="0"/>
              </a:rPr>
              <a:t>safety</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terminal</a:t>
            </a:r>
            <a:r>
              <a:rPr sz="1000" spc="-1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(per</a:t>
            </a:r>
            <a:r>
              <a:rPr sz="1000" spc="-15"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311.7.8.4</a:t>
            </a:r>
            <a:r>
              <a:rPr sz="1000" spc="-10" dirty="0">
                <a:solidFill>
                  <a:srgbClr val="231F20"/>
                </a:solidFill>
                <a:latin typeface="Times New Roman" panose="02020603050405020304" pitchFamily="18" charset="0"/>
                <a:cs typeface="Times New Roman" panose="02020603050405020304" pitchFamily="18" charset="0"/>
              </a:rPr>
              <a:t> </a:t>
            </a:r>
            <a:r>
              <a:rPr sz="1000" spc="-20" dirty="0">
                <a:solidFill>
                  <a:srgbClr val="231F20"/>
                </a:solidFill>
                <a:latin typeface="Times New Roman" panose="02020603050405020304" pitchFamily="18" charset="0"/>
                <a:cs typeface="Times New Roman" panose="02020603050405020304" pitchFamily="18" charset="0"/>
              </a:rPr>
              <a:t>IRC)</a:t>
            </a:r>
            <a:endParaRPr sz="1000" dirty="0">
              <a:latin typeface="Times New Roman" panose="02020603050405020304" pitchFamily="18" charset="0"/>
              <a:cs typeface="Times New Roman" panose="02020603050405020304" pitchFamily="18" charset="0"/>
            </a:endParaRPr>
          </a:p>
        </p:txBody>
      </p:sp>
      <p:sp>
        <p:nvSpPr>
          <p:cNvPr id="154" name="object 154"/>
          <p:cNvSpPr txBox="1"/>
          <p:nvPr/>
        </p:nvSpPr>
        <p:spPr>
          <a:xfrm>
            <a:off x="1345742" y="3720985"/>
            <a:ext cx="271145" cy="166712"/>
          </a:xfrm>
          <a:prstGeom prst="rect">
            <a:avLst/>
          </a:prstGeom>
        </p:spPr>
        <p:txBody>
          <a:bodyPr vert="horz" wrap="square" lIns="0" tIns="12700" rIns="0" bIns="0" rtlCol="0">
            <a:spAutoFit/>
          </a:bodyPr>
          <a:lstStyle/>
          <a:p>
            <a:pPr>
              <a:lnSpc>
                <a:spcPct val="100000"/>
              </a:lnSpc>
              <a:spcBef>
                <a:spcPts val="100"/>
              </a:spcBef>
            </a:pPr>
            <a:r>
              <a:rPr sz="1000" spc="-55" dirty="0">
                <a:solidFill>
                  <a:srgbClr val="231F20"/>
                </a:solidFill>
                <a:latin typeface="Times New Roman" panose="02020603050405020304" pitchFamily="18" charset="0"/>
                <a:cs typeface="Times New Roman" panose="02020603050405020304" pitchFamily="18" charset="0"/>
              </a:rPr>
              <a:t>Deck</a:t>
            </a:r>
            <a:endParaRPr sz="1000">
              <a:latin typeface="Times New Roman" panose="02020603050405020304" pitchFamily="18" charset="0"/>
              <a:cs typeface="Times New Roman" panose="02020603050405020304" pitchFamily="18" charset="0"/>
            </a:endParaRPr>
          </a:p>
        </p:txBody>
      </p:sp>
      <p:sp>
        <p:nvSpPr>
          <p:cNvPr id="155" name="object 155"/>
          <p:cNvSpPr txBox="1"/>
          <p:nvPr/>
        </p:nvSpPr>
        <p:spPr>
          <a:xfrm>
            <a:off x="1987072" y="4432185"/>
            <a:ext cx="1606550" cy="965200"/>
          </a:xfrm>
          <a:prstGeom prst="rect">
            <a:avLst/>
          </a:prstGeom>
        </p:spPr>
        <p:txBody>
          <a:bodyPr vert="horz" wrap="square" lIns="0" tIns="38100" rIns="0" bIns="0" rtlCol="0">
            <a:spAutoFit/>
          </a:bodyPr>
          <a:lstStyle/>
          <a:p>
            <a:pPr marR="993140" algn="just">
              <a:lnSpc>
                <a:spcPts val="1000"/>
              </a:lnSpc>
              <a:spcBef>
                <a:spcPts val="300"/>
              </a:spcBef>
            </a:pPr>
            <a:r>
              <a:rPr sz="1000" spc="-55" dirty="0">
                <a:solidFill>
                  <a:srgbClr val="231F20"/>
                </a:solidFill>
                <a:latin typeface="Times New Roman" panose="02020603050405020304" pitchFamily="18" charset="0"/>
                <a:cs typeface="Times New Roman" panose="02020603050405020304" pitchFamily="18" charset="0"/>
              </a:rPr>
              <a:t>10”</a:t>
            </a:r>
            <a:r>
              <a:rPr sz="1000" dirty="0">
                <a:solidFill>
                  <a:srgbClr val="231F20"/>
                </a:solidFill>
                <a:latin typeface="Times New Roman" panose="02020603050405020304" pitchFamily="18" charset="0"/>
                <a:cs typeface="Times New Roman" panose="02020603050405020304" pitchFamily="18" charset="0"/>
              </a:rPr>
              <a:t> </a:t>
            </a:r>
            <a:r>
              <a:rPr sz="1000" spc="-70" dirty="0">
                <a:solidFill>
                  <a:srgbClr val="231F20"/>
                </a:solidFill>
                <a:latin typeface="Times New Roman" panose="02020603050405020304" pitchFamily="18" charset="0"/>
                <a:cs typeface="Times New Roman" panose="02020603050405020304" pitchFamily="18" charset="0"/>
              </a:rPr>
              <a:t>min.</a:t>
            </a:r>
            <a:r>
              <a:rPr sz="100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run </a:t>
            </a:r>
            <a:r>
              <a:rPr sz="1000" spc="-65" dirty="0">
                <a:solidFill>
                  <a:srgbClr val="231F20"/>
                </a:solidFill>
                <a:latin typeface="Times New Roman" panose="02020603050405020304" pitchFamily="18" charset="0"/>
                <a:cs typeface="Times New Roman" panose="02020603050405020304" pitchFamily="18" charset="0"/>
              </a:rPr>
              <a:t>from</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nosing </a:t>
            </a:r>
            <a:r>
              <a:rPr sz="1000" spc="-50" dirty="0">
                <a:solidFill>
                  <a:srgbClr val="231F20"/>
                </a:solidFill>
                <a:latin typeface="Times New Roman" panose="02020603050405020304" pitchFamily="18" charset="0"/>
                <a:cs typeface="Times New Roman" panose="02020603050405020304" pitchFamily="18" charset="0"/>
              </a:rPr>
              <a:t>to</a:t>
            </a:r>
            <a:r>
              <a:rPr sz="1000" spc="-20" dirty="0">
                <a:solidFill>
                  <a:srgbClr val="231F20"/>
                </a:solidFill>
                <a:latin typeface="Times New Roman" panose="02020603050405020304" pitchFamily="18" charset="0"/>
                <a:cs typeface="Times New Roman" panose="02020603050405020304" pitchFamily="18" charset="0"/>
              </a:rPr>
              <a:t> </a:t>
            </a:r>
            <a:r>
              <a:rPr sz="1000" spc="-10" dirty="0">
                <a:solidFill>
                  <a:srgbClr val="231F20"/>
                </a:solidFill>
                <a:latin typeface="Times New Roman" panose="02020603050405020304" pitchFamily="18" charset="0"/>
                <a:cs typeface="Times New Roman" panose="02020603050405020304" pitchFamily="18" charset="0"/>
              </a:rPr>
              <a:t>nosing</a:t>
            </a:r>
            <a:endParaRPr sz="1000">
              <a:latin typeface="Times New Roman" panose="02020603050405020304" pitchFamily="18" charset="0"/>
              <a:cs typeface="Times New Roman" panose="02020603050405020304" pitchFamily="18" charset="0"/>
            </a:endParaRPr>
          </a:p>
          <a:p>
            <a:pPr marL="589915" marR="417830" indent="-1905">
              <a:lnSpc>
                <a:spcPts val="1000"/>
              </a:lnSpc>
              <a:spcBef>
                <a:spcPts val="610"/>
              </a:spcBef>
            </a:pPr>
            <a:r>
              <a:rPr sz="1000" spc="-70" dirty="0">
                <a:solidFill>
                  <a:srgbClr val="231F20"/>
                </a:solidFill>
                <a:latin typeface="Times New Roman" panose="02020603050405020304" pitchFamily="18" charset="0"/>
                <a:cs typeface="Times New Roman" panose="02020603050405020304" pitchFamily="18" charset="0"/>
              </a:rPr>
              <a:t>Open</a:t>
            </a:r>
            <a:r>
              <a:rPr sz="1000" spc="-1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risers </a:t>
            </a:r>
            <a:r>
              <a:rPr sz="1000" spc="-50" dirty="0">
                <a:solidFill>
                  <a:srgbClr val="231F20"/>
                </a:solidFill>
                <a:latin typeface="Times New Roman" panose="02020603050405020304" pitchFamily="18" charset="0"/>
                <a:cs typeface="Times New Roman" panose="02020603050405020304" pitchFamily="18" charset="0"/>
              </a:rPr>
              <a:t>less</a:t>
            </a:r>
            <a:r>
              <a:rPr sz="1000" spc="-5"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than</a:t>
            </a:r>
            <a:r>
              <a:rPr sz="1000"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4”</a:t>
            </a:r>
            <a:endParaRPr sz="1000">
              <a:latin typeface="Times New Roman" panose="02020603050405020304" pitchFamily="18" charset="0"/>
              <a:cs typeface="Times New Roman" panose="02020603050405020304" pitchFamily="18" charset="0"/>
            </a:endParaRPr>
          </a:p>
          <a:p>
            <a:pPr marL="804545">
              <a:lnSpc>
                <a:spcPct val="100000"/>
              </a:lnSpc>
              <a:spcBef>
                <a:spcPts val="390"/>
              </a:spcBef>
            </a:pPr>
            <a:r>
              <a:rPr sz="1000" spc="-50" dirty="0">
                <a:solidFill>
                  <a:srgbClr val="231F20"/>
                </a:solidFill>
                <a:latin typeface="Times New Roman" panose="02020603050405020304" pitchFamily="18" charset="0"/>
                <a:cs typeface="Times New Roman" panose="02020603050405020304" pitchFamily="18" charset="0"/>
              </a:rPr>
              <a:t>7</a:t>
            </a:r>
            <a:r>
              <a:rPr sz="1000" spc="-15" dirty="0">
                <a:solidFill>
                  <a:srgbClr val="231F20"/>
                </a:solidFill>
                <a:latin typeface="Times New Roman" panose="02020603050405020304" pitchFamily="18" charset="0"/>
                <a:cs typeface="Times New Roman" panose="02020603050405020304" pitchFamily="18" charset="0"/>
              </a:rPr>
              <a:t> </a:t>
            </a:r>
            <a:r>
              <a:rPr sz="1000" spc="-50" dirty="0">
                <a:solidFill>
                  <a:srgbClr val="231F20"/>
                </a:solidFill>
                <a:latin typeface="Times New Roman" panose="02020603050405020304" pitchFamily="18" charset="0"/>
                <a:cs typeface="Times New Roman" panose="02020603050405020304" pitchFamily="18" charset="0"/>
              </a:rPr>
              <a:t>3/4”</a:t>
            </a:r>
            <a:r>
              <a:rPr sz="1000" spc="-10" dirty="0">
                <a:solidFill>
                  <a:srgbClr val="231F20"/>
                </a:solidFill>
                <a:latin typeface="Times New Roman" panose="02020603050405020304" pitchFamily="18" charset="0"/>
                <a:cs typeface="Times New Roman" panose="02020603050405020304" pitchFamily="18" charset="0"/>
              </a:rPr>
              <a:t> </a:t>
            </a:r>
            <a:r>
              <a:rPr sz="1000" spc="-60" dirty="0">
                <a:solidFill>
                  <a:srgbClr val="231F20"/>
                </a:solidFill>
                <a:latin typeface="Times New Roman" panose="02020603050405020304" pitchFamily="18" charset="0"/>
                <a:cs typeface="Times New Roman" panose="02020603050405020304" pitchFamily="18" charset="0"/>
              </a:rPr>
              <a:t>max.</a:t>
            </a:r>
            <a:r>
              <a:rPr sz="1000" spc="-15" dirty="0">
                <a:solidFill>
                  <a:srgbClr val="231F20"/>
                </a:solidFill>
                <a:latin typeface="Times New Roman" panose="02020603050405020304" pitchFamily="18" charset="0"/>
                <a:cs typeface="Times New Roman" panose="02020603050405020304" pitchFamily="18" charset="0"/>
              </a:rPr>
              <a:t> </a:t>
            </a:r>
            <a:r>
              <a:rPr sz="1000" spc="-25" dirty="0">
                <a:solidFill>
                  <a:srgbClr val="231F20"/>
                </a:solidFill>
                <a:latin typeface="Times New Roman" panose="02020603050405020304" pitchFamily="18" charset="0"/>
                <a:cs typeface="Times New Roman" panose="02020603050405020304" pitchFamily="18" charset="0"/>
              </a:rPr>
              <a:t>rise</a:t>
            </a:r>
            <a:endParaRPr sz="1000">
              <a:latin typeface="Times New Roman" panose="02020603050405020304" pitchFamily="18" charset="0"/>
              <a:cs typeface="Times New Roman" panose="02020603050405020304" pitchFamily="18" charset="0"/>
            </a:endParaRPr>
          </a:p>
        </p:txBody>
      </p:sp>
      <p:sp>
        <p:nvSpPr>
          <p:cNvPr id="156" name="object 156"/>
          <p:cNvSpPr txBox="1"/>
          <p:nvPr/>
        </p:nvSpPr>
        <p:spPr>
          <a:xfrm>
            <a:off x="4679492" y="4990985"/>
            <a:ext cx="1200150" cy="166712"/>
          </a:xfrm>
          <a:prstGeom prst="rect">
            <a:avLst/>
          </a:prstGeom>
        </p:spPr>
        <p:txBody>
          <a:bodyPr vert="horz" wrap="square" lIns="0" tIns="12700" rIns="0" bIns="0" rtlCol="0">
            <a:spAutoFit/>
          </a:bodyPr>
          <a:lstStyle/>
          <a:p>
            <a:pPr>
              <a:lnSpc>
                <a:spcPct val="100000"/>
              </a:lnSpc>
              <a:spcBef>
                <a:spcPts val="100"/>
              </a:spcBef>
              <a:tabLst>
                <a:tab pos="370205" algn="l"/>
                <a:tab pos="1186815" algn="l"/>
              </a:tabLst>
            </a:pPr>
            <a:r>
              <a:rPr sz="1000" u="sng" dirty="0">
                <a:solidFill>
                  <a:srgbClr val="231F20"/>
                </a:solidFill>
                <a:uFill>
                  <a:solidFill>
                    <a:srgbClr val="231F20"/>
                  </a:solidFill>
                </a:uFill>
                <a:latin typeface="Times New Roman" panose="02020603050405020304" pitchFamily="18" charset="0"/>
                <a:cs typeface="Times New Roman" panose="02020603050405020304" pitchFamily="18" charset="0"/>
              </a:rPr>
              <a:t>	</a:t>
            </a:r>
            <a:r>
              <a:rPr sz="1000" u="sng" spc="-50" dirty="0">
                <a:solidFill>
                  <a:srgbClr val="231F20"/>
                </a:solidFill>
                <a:uFill>
                  <a:solidFill>
                    <a:srgbClr val="231F20"/>
                  </a:solidFill>
                </a:uFill>
                <a:latin typeface="Times New Roman" panose="02020603050405020304" pitchFamily="18" charset="0"/>
                <a:cs typeface="Times New Roman" panose="02020603050405020304" pitchFamily="18" charset="0"/>
              </a:rPr>
              <a:t>36” </a:t>
            </a:r>
            <a:r>
              <a:rPr sz="1000" u="sng" spc="-20" dirty="0">
                <a:solidFill>
                  <a:srgbClr val="231F20"/>
                </a:solidFill>
                <a:uFill>
                  <a:solidFill>
                    <a:srgbClr val="231F20"/>
                  </a:solidFill>
                </a:uFill>
                <a:latin typeface="Times New Roman" panose="02020603050405020304" pitchFamily="18" charset="0"/>
                <a:cs typeface="Times New Roman" panose="02020603050405020304" pitchFamily="18" charset="0"/>
              </a:rPr>
              <a:t>Min.</a:t>
            </a:r>
            <a:r>
              <a:rPr sz="1000" u="sng" dirty="0">
                <a:solidFill>
                  <a:srgbClr val="231F20"/>
                </a:solidFill>
                <a:uFill>
                  <a:solidFill>
                    <a:srgbClr val="231F20"/>
                  </a:solidFill>
                </a:uFill>
                <a:latin typeface="Times New Roman" panose="02020603050405020304" pitchFamily="18" charset="0"/>
                <a:cs typeface="Times New Roman" panose="02020603050405020304" pitchFamily="18" charset="0"/>
              </a:rPr>
              <a:t>	</a:t>
            </a:r>
            <a:endParaRPr sz="1000">
              <a:latin typeface="Times New Roman" panose="02020603050405020304" pitchFamily="18" charset="0"/>
              <a:cs typeface="Times New Roman" panose="02020603050405020304" pitchFamily="18" charset="0"/>
            </a:endParaRPr>
          </a:p>
        </p:txBody>
      </p:sp>
      <p:sp>
        <p:nvSpPr>
          <p:cNvPr id="157" name="object 157"/>
          <p:cNvSpPr txBox="1"/>
          <p:nvPr/>
        </p:nvSpPr>
        <p:spPr>
          <a:xfrm>
            <a:off x="6254301" y="4838585"/>
            <a:ext cx="737235" cy="304800"/>
          </a:xfrm>
          <a:prstGeom prst="rect">
            <a:avLst/>
          </a:prstGeom>
        </p:spPr>
        <p:txBody>
          <a:bodyPr vert="horz" wrap="square" lIns="0" tIns="38100" rIns="0" bIns="0" rtlCol="0">
            <a:spAutoFit/>
          </a:bodyPr>
          <a:lstStyle/>
          <a:p>
            <a:pPr marR="5080">
              <a:lnSpc>
                <a:spcPts val="1000"/>
              </a:lnSpc>
              <a:spcBef>
                <a:spcPts val="300"/>
              </a:spcBef>
            </a:pPr>
            <a:r>
              <a:rPr sz="1000" spc="-55" dirty="0">
                <a:solidFill>
                  <a:srgbClr val="231F20"/>
                </a:solidFill>
                <a:latin typeface="Times New Roman" panose="02020603050405020304" pitchFamily="18" charset="0"/>
                <a:cs typeface="Times New Roman" panose="02020603050405020304" pitchFamily="18" charset="0"/>
              </a:rPr>
              <a:t>Landing</a:t>
            </a:r>
            <a:r>
              <a:rPr sz="1000" spc="-30" dirty="0">
                <a:solidFill>
                  <a:srgbClr val="231F20"/>
                </a:solidFill>
                <a:latin typeface="Times New Roman" panose="02020603050405020304" pitchFamily="18" charset="0"/>
                <a:cs typeface="Times New Roman" panose="02020603050405020304" pitchFamily="18" charset="0"/>
              </a:rPr>
              <a:t> </a:t>
            </a:r>
            <a:r>
              <a:rPr sz="1000" spc="-40" dirty="0">
                <a:solidFill>
                  <a:srgbClr val="231F20"/>
                </a:solidFill>
                <a:latin typeface="Times New Roman" panose="02020603050405020304" pitchFamily="18" charset="0"/>
                <a:cs typeface="Times New Roman" panose="02020603050405020304" pitchFamily="18" charset="0"/>
              </a:rPr>
              <a:t>same </a:t>
            </a:r>
            <a:r>
              <a:rPr sz="1000" spc="-60" dirty="0">
                <a:solidFill>
                  <a:srgbClr val="231F20"/>
                </a:solidFill>
                <a:latin typeface="Times New Roman" panose="02020603050405020304" pitchFamily="18" charset="0"/>
                <a:cs typeface="Times New Roman" panose="02020603050405020304" pitchFamily="18" charset="0"/>
              </a:rPr>
              <a:t>width</a:t>
            </a:r>
            <a:r>
              <a:rPr sz="1000" spc="-5"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as</a:t>
            </a:r>
            <a:r>
              <a:rPr sz="1000" spc="-5" dirty="0">
                <a:solidFill>
                  <a:srgbClr val="231F20"/>
                </a:solidFill>
                <a:latin typeface="Times New Roman" panose="02020603050405020304" pitchFamily="18" charset="0"/>
                <a:cs typeface="Times New Roman" panose="02020603050405020304" pitchFamily="18" charset="0"/>
              </a:rPr>
              <a:t> </a:t>
            </a:r>
            <a:r>
              <a:rPr sz="1000" spc="-45" dirty="0">
                <a:solidFill>
                  <a:srgbClr val="231F20"/>
                </a:solidFill>
                <a:latin typeface="Times New Roman" panose="02020603050405020304" pitchFamily="18" charset="0"/>
                <a:cs typeface="Times New Roman" panose="02020603050405020304" pitchFamily="18" charset="0"/>
              </a:rPr>
              <a:t>stairs</a:t>
            </a:r>
            <a:endParaRPr sz="1000">
              <a:latin typeface="Times New Roman" panose="02020603050405020304" pitchFamily="18" charset="0"/>
              <a:cs typeface="Times New Roman" panose="02020603050405020304" pitchFamily="18" charset="0"/>
            </a:endParaRPr>
          </a:p>
        </p:txBody>
      </p:sp>
      <p:sp>
        <p:nvSpPr>
          <p:cNvPr id="158" name="object 158"/>
          <p:cNvSpPr txBox="1"/>
          <p:nvPr/>
        </p:nvSpPr>
        <p:spPr>
          <a:xfrm>
            <a:off x="6298763" y="5232285"/>
            <a:ext cx="767080" cy="166712"/>
          </a:xfrm>
          <a:prstGeom prst="rect">
            <a:avLst/>
          </a:prstGeom>
        </p:spPr>
        <p:txBody>
          <a:bodyPr vert="horz" wrap="square" lIns="0" tIns="12700" rIns="0" bIns="0" rtlCol="0">
            <a:spAutoFit/>
          </a:bodyPr>
          <a:lstStyle/>
          <a:p>
            <a:pPr>
              <a:lnSpc>
                <a:spcPct val="100000"/>
              </a:lnSpc>
              <a:spcBef>
                <a:spcPts val="100"/>
              </a:spcBef>
            </a:pPr>
            <a:r>
              <a:rPr sz="1000" spc="-55" dirty="0">
                <a:solidFill>
                  <a:srgbClr val="231F20"/>
                </a:solidFill>
                <a:latin typeface="Times New Roman" panose="02020603050405020304" pitchFamily="18" charset="0"/>
                <a:cs typeface="Times New Roman" panose="02020603050405020304" pitchFamily="18" charset="0"/>
              </a:rPr>
              <a:t>Finished</a:t>
            </a:r>
            <a:r>
              <a:rPr sz="1000" spc="-5" dirty="0">
                <a:solidFill>
                  <a:srgbClr val="231F20"/>
                </a:solidFill>
                <a:latin typeface="Times New Roman" panose="02020603050405020304" pitchFamily="18" charset="0"/>
                <a:cs typeface="Times New Roman" panose="02020603050405020304" pitchFamily="18" charset="0"/>
              </a:rPr>
              <a:t> </a:t>
            </a:r>
            <a:r>
              <a:rPr sz="1000" spc="-35" dirty="0">
                <a:solidFill>
                  <a:srgbClr val="231F20"/>
                </a:solidFill>
                <a:latin typeface="Times New Roman" panose="02020603050405020304" pitchFamily="18" charset="0"/>
                <a:cs typeface="Times New Roman" panose="02020603050405020304" pitchFamily="18" charset="0"/>
              </a:rPr>
              <a:t>grade</a:t>
            </a:r>
            <a:endParaRPr sz="1000">
              <a:latin typeface="Times New Roman" panose="02020603050405020304" pitchFamily="18" charset="0"/>
              <a:cs typeface="Times New Roman" panose="02020603050405020304" pitchFamily="18" charset="0"/>
            </a:endParaRPr>
          </a:p>
        </p:txBody>
      </p:sp>
      <p:grpSp>
        <p:nvGrpSpPr>
          <p:cNvPr id="159" name="object 159"/>
          <p:cNvGrpSpPr/>
          <p:nvPr/>
        </p:nvGrpSpPr>
        <p:grpSpPr>
          <a:xfrm>
            <a:off x="1240967" y="2084717"/>
            <a:ext cx="2806700" cy="2647950"/>
            <a:chOff x="1240967" y="2084717"/>
            <a:chExt cx="2806700" cy="2647950"/>
          </a:xfrm>
        </p:grpSpPr>
        <p:sp>
          <p:nvSpPr>
            <p:cNvPr id="160" name="object 160"/>
            <p:cNvSpPr/>
            <p:nvPr/>
          </p:nvSpPr>
          <p:spPr>
            <a:xfrm>
              <a:off x="1265783" y="2316124"/>
              <a:ext cx="55880" cy="59690"/>
            </a:xfrm>
            <a:custGeom>
              <a:avLst/>
              <a:gdLst/>
              <a:ahLst/>
              <a:cxnLst/>
              <a:rect l="l" t="t" r="r" b="b"/>
              <a:pathLst>
                <a:path w="55880" h="59689">
                  <a:moveTo>
                    <a:pt x="22110" y="0"/>
                  </a:moveTo>
                  <a:lnTo>
                    <a:pt x="0" y="59321"/>
                  </a:lnTo>
                  <a:lnTo>
                    <a:pt x="55651" y="29159"/>
                  </a:lnTo>
                  <a:lnTo>
                    <a:pt x="29159" y="25768"/>
                  </a:lnTo>
                  <a:lnTo>
                    <a:pt x="22110"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1" name="object 161"/>
            <p:cNvSpPr/>
            <p:nvPr/>
          </p:nvSpPr>
          <p:spPr>
            <a:xfrm>
              <a:off x="1244142" y="2087892"/>
              <a:ext cx="121285" cy="254000"/>
            </a:xfrm>
            <a:custGeom>
              <a:avLst/>
              <a:gdLst/>
              <a:ahLst/>
              <a:cxnLst/>
              <a:rect l="l" t="t" r="r" b="b"/>
              <a:pathLst>
                <a:path w="121284" h="254000">
                  <a:moveTo>
                    <a:pt x="0" y="0"/>
                  </a:moveTo>
                  <a:lnTo>
                    <a:pt x="46688" y="6829"/>
                  </a:lnTo>
                  <a:lnTo>
                    <a:pt x="104892" y="44685"/>
                  </a:lnTo>
                  <a:lnTo>
                    <a:pt x="121076" y="105746"/>
                  </a:lnTo>
                  <a:lnTo>
                    <a:pt x="115240" y="141581"/>
                  </a:lnTo>
                  <a:lnTo>
                    <a:pt x="101094" y="179141"/>
                  </a:lnTo>
                  <a:lnTo>
                    <a:pt x="79370" y="217067"/>
                  </a:lnTo>
                  <a:lnTo>
                    <a:pt x="50800" y="25400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2" name="object 162"/>
            <p:cNvSpPr/>
            <p:nvPr/>
          </p:nvSpPr>
          <p:spPr>
            <a:xfrm>
              <a:off x="3587292" y="4456442"/>
              <a:ext cx="457200" cy="273050"/>
            </a:xfrm>
            <a:custGeom>
              <a:avLst/>
              <a:gdLst/>
              <a:ahLst/>
              <a:cxnLst/>
              <a:rect l="l" t="t" r="r" b="b"/>
              <a:pathLst>
                <a:path w="457200" h="273050">
                  <a:moveTo>
                    <a:pt x="0" y="0"/>
                  </a:moveTo>
                  <a:lnTo>
                    <a:pt x="457200" y="27305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63" name="object 163"/>
          <p:cNvSpPr txBox="1"/>
          <p:nvPr/>
        </p:nvSpPr>
        <p:spPr>
          <a:xfrm>
            <a:off x="2159952" y="3886085"/>
            <a:ext cx="508634" cy="304800"/>
          </a:xfrm>
          <a:prstGeom prst="rect">
            <a:avLst/>
          </a:prstGeom>
        </p:spPr>
        <p:txBody>
          <a:bodyPr vert="horz" wrap="square" lIns="0" tIns="38100" rIns="0" bIns="0" rtlCol="0">
            <a:spAutoFit/>
          </a:bodyPr>
          <a:lstStyle/>
          <a:p>
            <a:pPr marL="90805" marR="5080" indent="-91440">
              <a:lnSpc>
                <a:spcPts val="1000"/>
              </a:lnSpc>
              <a:spcBef>
                <a:spcPts val="300"/>
              </a:spcBef>
            </a:pPr>
            <a:r>
              <a:rPr sz="1000" spc="-60" dirty="0">
                <a:solidFill>
                  <a:srgbClr val="231F20"/>
                </a:solidFill>
                <a:latin typeface="Times New Roman" panose="02020603050405020304" pitchFamily="18" charset="0"/>
                <a:cs typeface="Times New Roman" panose="02020603050405020304" pitchFamily="18" charset="0"/>
              </a:rPr>
              <a:t>Less</a:t>
            </a:r>
            <a:r>
              <a:rPr sz="1000" spc="-10" dirty="0">
                <a:solidFill>
                  <a:srgbClr val="231F20"/>
                </a:solidFill>
                <a:latin typeface="Times New Roman" panose="02020603050405020304" pitchFamily="18" charset="0"/>
                <a:cs typeface="Times New Roman" panose="02020603050405020304" pitchFamily="18" charset="0"/>
              </a:rPr>
              <a:t> </a:t>
            </a:r>
            <a:r>
              <a:rPr sz="1000" spc="-55" dirty="0">
                <a:solidFill>
                  <a:srgbClr val="231F20"/>
                </a:solidFill>
                <a:latin typeface="Times New Roman" panose="02020603050405020304" pitchFamily="18" charset="0"/>
                <a:cs typeface="Times New Roman" panose="02020603050405020304" pitchFamily="18" charset="0"/>
              </a:rPr>
              <a:t>than </a:t>
            </a:r>
            <a:r>
              <a:rPr sz="1000" spc="-50" dirty="0">
                <a:solidFill>
                  <a:srgbClr val="231F20"/>
                </a:solidFill>
                <a:latin typeface="Times New Roman" panose="02020603050405020304" pitchFamily="18" charset="0"/>
                <a:cs typeface="Times New Roman" panose="02020603050405020304" pitchFamily="18" charset="0"/>
              </a:rPr>
              <a:t>6” </a:t>
            </a:r>
            <a:r>
              <a:rPr sz="1000" spc="-20" dirty="0">
                <a:solidFill>
                  <a:srgbClr val="231F20"/>
                </a:solidFill>
                <a:latin typeface="Times New Roman" panose="02020603050405020304" pitchFamily="18" charset="0"/>
                <a:cs typeface="Times New Roman" panose="02020603050405020304" pitchFamily="18" charset="0"/>
              </a:rPr>
              <a:t>dia.</a:t>
            </a:r>
            <a:endParaRPr sz="1000">
              <a:latin typeface="Times New Roman" panose="02020603050405020304" pitchFamily="18" charset="0"/>
              <a:cs typeface="Times New Roman" panose="02020603050405020304" pitchFamily="18" charset="0"/>
            </a:endParaRPr>
          </a:p>
        </p:txBody>
      </p:sp>
      <p:grpSp>
        <p:nvGrpSpPr>
          <p:cNvPr id="164" name="object 164"/>
          <p:cNvGrpSpPr/>
          <p:nvPr/>
        </p:nvGrpSpPr>
        <p:grpSpPr>
          <a:xfrm>
            <a:off x="2612567" y="3670744"/>
            <a:ext cx="504825" cy="869950"/>
            <a:chOff x="2612567" y="3670744"/>
            <a:chExt cx="504825" cy="869950"/>
          </a:xfrm>
        </p:grpSpPr>
        <p:sp>
          <p:nvSpPr>
            <p:cNvPr id="165" name="object 165"/>
            <p:cNvSpPr/>
            <p:nvPr/>
          </p:nvSpPr>
          <p:spPr>
            <a:xfrm>
              <a:off x="2876092" y="3724719"/>
              <a:ext cx="44450" cy="59690"/>
            </a:xfrm>
            <a:custGeom>
              <a:avLst/>
              <a:gdLst/>
              <a:ahLst/>
              <a:cxnLst/>
              <a:rect l="l" t="t" r="r" b="b"/>
              <a:pathLst>
                <a:path w="44450" h="59689">
                  <a:moveTo>
                    <a:pt x="22225" y="0"/>
                  </a:moveTo>
                  <a:lnTo>
                    <a:pt x="0" y="59270"/>
                  </a:lnTo>
                  <a:lnTo>
                    <a:pt x="22225" y="44450"/>
                  </a:lnTo>
                  <a:lnTo>
                    <a:pt x="44450" y="59270"/>
                  </a:lnTo>
                  <a:lnTo>
                    <a:pt x="22225" y="0"/>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6" name="object 166"/>
            <p:cNvSpPr/>
            <p:nvPr/>
          </p:nvSpPr>
          <p:spPr>
            <a:xfrm>
              <a:off x="2615742" y="3769169"/>
              <a:ext cx="283210" cy="768350"/>
            </a:xfrm>
            <a:custGeom>
              <a:avLst/>
              <a:gdLst/>
              <a:ahLst/>
              <a:cxnLst/>
              <a:rect l="l" t="t" r="r" b="b"/>
              <a:pathLst>
                <a:path w="283210" h="768350">
                  <a:moveTo>
                    <a:pt x="0" y="768350"/>
                  </a:moveTo>
                  <a:lnTo>
                    <a:pt x="40121" y="764399"/>
                  </a:lnTo>
                  <a:lnTo>
                    <a:pt x="108625" y="734785"/>
                  </a:lnTo>
                  <a:lnTo>
                    <a:pt x="162862" y="680635"/>
                  </a:lnTo>
                  <a:lnTo>
                    <a:pt x="185149" y="646015"/>
                  </a:lnTo>
                  <a:lnTo>
                    <a:pt x="204493" y="607248"/>
                  </a:lnTo>
                  <a:lnTo>
                    <a:pt x="221101" y="564996"/>
                  </a:lnTo>
                  <a:lnTo>
                    <a:pt x="235181" y="519922"/>
                  </a:lnTo>
                  <a:lnTo>
                    <a:pt x="246941" y="472688"/>
                  </a:lnTo>
                  <a:lnTo>
                    <a:pt x="256588" y="423957"/>
                  </a:lnTo>
                  <a:lnTo>
                    <a:pt x="264330" y="374390"/>
                  </a:lnTo>
                  <a:lnTo>
                    <a:pt x="270375" y="324651"/>
                  </a:lnTo>
                  <a:lnTo>
                    <a:pt x="274931" y="275401"/>
                  </a:lnTo>
                  <a:lnTo>
                    <a:pt x="278205" y="227304"/>
                  </a:lnTo>
                  <a:lnTo>
                    <a:pt x="280406" y="181020"/>
                  </a:lnTo>
                  <a:lnTo>
                    <a:pt x="281741" y="137213"/>
                  </a:lnTo>
                  <a:lnTo>
                    <a:pt x="282417" y="96545"/>
                  </a:lnTo>
                  <a:lnTo>
                    <a:pt x="282643" y="59679"/>
                  </a:lnTo>
                  <a:lnTo>
                    <a:pt x="282626" y="27276"/>
                  </a:lnTo>
                  <a:lnTo>
                    <a:pt x="282575"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7" name="object 167"/>
            <p:cNvSpPr/>
            <p:nvPr/>
          </p:nvSpPr>
          <p:spPr>
            <a:xfrm>
              <a:off x="2707817" y="3670744"/>
              <a:ext cx="0" cy="227329"/>
            </a:xfrm>
            <a:custGeom>
              <a:avLst/>
              <a:gdLst/>
              <a:ahLst/>
              <a:cxnLst/>
              <a:rect l="l" t="t" r="r" b="b"/>
              <a:pathLst>
                <a:path h="227329">
                  <a:moveTo>
                    <a:pt x="0" y="0"/>
                  </a:moveTo>
                  <a:lnTo>
                    <a:pt x="0" y="227012"/>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8" name="object 168"/>
            <p:cNvSpPr/>
            <p:nvPr/>
          </p:nvSpPr>
          <p:spPr>
            <a:xfrm>
              <a:off x="2704642" y="3686619"/>
              <a:ext cx="406400" cy="44450"/>
            </a:xfrm>
            <a:custGeom>
              <a:avLst/>
              <a:gdLst/>
              <a:ahLst/>
              <a:cxnLst/>
              <a:rect l="l" t="t" r="r" b="b"/>
              <a:pathLst>
                <a:path w="406400" h="44450">
                  <a:moveTo>
                    <a:pt x="59270" y="0"/>
                  </a:moveTo>
                  <a:lnTo>
                    <a:pt x="0" y="22225"/>
                  </a:lnTo>
                  <a:lnTo>
                    <a:pt x="59270" y="44450"/>
                  </a:lnTo>
                  <a:lnTo>
                    <a:pt x="44450" y="22225"/>
                  </a:lnTo>
                  <a:lnTo>
                    <a:pt x="59270" y="0"/>
                  </a:lnTo>
                  <a:close/>
                </a:path>
                <a:path w="406400" h="44450">
                  <a:moveTo>
                    <a:pt x="406400" y="22225"/>
                  </a:moveTo>
                  <a:lnTo>
                    <a:pt x="347129" y="0"/>
                  </a:lnTo>
                  <a:lnTo>
                    <a:pt x="361950" y="22225"/>
                  </a:lnTo>
                  <a:lnTo>
                    <a:pt x="347129" y="44450"/>
                  </a:lnTo>
                  <a:lnTo>
                    <a:pt x="406400" y="22225"/>
                  </a:lnTo>
                  <a:close/>
                </a:path>
              </a:pathLst>
            </a:custGeom>
            <a:solidFill>
              <a:srgbClr val="231F20"/>
            </a:solidFill>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69" name="object 169"/>
            <p:cNvSpPr/>
            <p:nvPr/>
          </p:nvSpPr>
          <p:spPr>
            <a:xfrm>
              <a:off x="2749092" y="3708844"/>
              <a:ext cx="317500" cy="0"/>
            </a:xfrm>
            <a:custGeom>
              <a:avLst/>
              <a:gdLst/>
              <a:ahLst/>
              <a:cxnLst/>
              <a:rect l="l" t="t" r="r" b="b"/>
              <a:pathLst>
                <a:path w="317500">
                  <a:moveTo>
                    <a:pt x="0" y="0"/>
                  </a:moveTo>
                  <a:lnTo>
                    <a:pt x="317500" y="0"/>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170" name="object 170"/>
            <p:cNvSpPr/>
            <p:nvPr/>
          </p:nvSpPr>
          <p:spPr>
            <a:xfrm>
              <a:off x="3114217" y="3673919"/>
              <a:ext cx="0" cy="452755"/>
            </a:xfrm>
            <a:custGeom>
              <a:avLst/>
              <a:gdLst/>
              <a:ahLst/>
              <a:cxnLst/>
              <a:rect l="l" t="t" r="r" b="b"/>
              <a:pathLst>
                <a:path h="452754">
                  <a:moveTo>
                    <a:pt x="0" y="0"/>
                  </a:moveTo>
                  <a:lnTo>
                    <a:pt x="0" y="452437"/>
                  </a:lnTo>
                </a:path>
              </a:pathLst>
            </a:custGeom>
            <a:ln w="6350">
              <a:solidFill>
                <a:srgbClr val="231F20"/>
              </a:solidFill>
            </a:ln>
          </p:spPr>
          <p:txBody>
            <a:bodyPr wrap="square" lIns="0" tIns="0" rIns="0" bIns="0" rtlCol="0"/>
            <a:lstStyle/>
            <a:p>
              <a:endParaRPr>
                <a:latin typeface="Times New Roman" panose="02020603050405020304" pitchFamily="18" charset="0"/>
                <a:cs typeface="Times New Roman" panose="02020603050405020304" pitchFamily="18" charset="0"/>
              </a:endParaRPr>
            </a:p>
          </p:txBody>
        </p:sp>
      </p:grpSp>
      <p:sp>
        <p:nvSpPr>
          <p:cNvPr id="171" name="object 171"/>
          <p:cNvSpPr txBox="1"/>
          <p:nvPr/>
        </p:nvSpPr>
        <p:spPr>
          <a:xfrm>
            <a:off x="706805" y="8746804"/>
            <a:ext cx="2802255" cy="695703"/>
          </a:xfrm>
          <a:prstGeom prst="rect">
            <a:avLst/>
          </a:prstGeom>
        </p:spPr>
        <p:txBody>
          <a:bodyPr vert="horz" wrap="square" lIns="0" tIns="3175" rIns="0" bIns="0" rtlCol="0">
            <a:spAutoFit/>
          </a:bodyPr>
          <a:lstStyle/>
          <a:p>
            <a:r>
              <a:rPr lang="en-US" sz="900" dirty="0">
                <a:latin typeface="Times New Roman" panose="02020603050405020304" pitchFamily="18" charset="0"/>
                <a:cs typeface="Times New Roman" panose="02020603050405020304" pitchFamily="18" charset="0"/>
              </a:rPr>
              <a:t>This  handout  was  developed  by  the  Colorado Chapter of the International Code Council as a basic plan submittal under the </a:t>
            </a:r>
            <a:r>
              <a:rPr lang="en-US" sz="900" b="1" dirty="0">
                <a:latin typeface="Times New Roman" panose="02020603050405020304" pitchFamily="18" charset="0"/>
                <a:cs typeface="Times New Roman" panose="02020603050405020304" pitchFamily="18" charset="0"/>
              </a:rPr>
              <a:t>2024 International Residential Code</a:t>
            </a:r>
            <a:r>
              <a:rPr lang="en-US" sz="900" dirty="0">
                <a:latin typeface="Times New Roman" panose="02020603050405020304" pitchFamily="18" charset="0"/>
                <a:cs typeface="Times New Roman" panose="02020603050405020304" pitchFamily="18" charset="0"/>
              </a:rPr>
              <a:t>. It is not intended to cover all circumstances.  Check  with  your  Department of Building Safety for additional requirements.</a:t>
            </a:r>
          </a:p>
        </p:txBody>
      </p:sp>
      <p:sp>
        <p:nvSpPr>
          <p:cNvPr id="172" name="object 172"/>
          <p:cNvSpPr txBox="1">
            <a:spLocks noGrp="1"/>
          </p:cNvSpPr>
          <p:nvPr>
            <p:ph type="sldNum" sz="quarter" idx="7"/>
          </p:nvPr>
        </p:nvSpPr>
        <p:spPr>
          <a:xfrm>
            <a:off x="7130936" y="9344088"/>
            <a:ext cx="217817" cy="294953"/>
          </a:xfrm>
          <a:prstGeom prst="rect">
            <a:avLst/>
          </a:prstGeom>
        </p:spPr>
        <p:txBody>
          <a:bodyPr vert="horz" wrap="square" lIns="0" tIns="17780" rIns="0" bIns="0" rtlCol="0">
            <a:spAutoFit/>
          </a:bodyPr>
          <a:lstStyle/>
          <a:p>
            <a:pPr marL="60960">
              <a:lnSpc>
                <a:spcPct val="100000"/>
              </a:lnSpc>
              <a:spcBef>
                <a:spcPts val="140"/>
              </a:spcBef>
            </a:pPr>
            <a:fld id="{81D60167-4931-47E6-BA6A-407CBD079E47}" type="slidenum">
              <a:rPr spc="-50" dirty="0">
                <a:latin typeface="Times New Roman" panose="02020603050405020304" pitchFamily="18" charset="0"/>
                <a:cs typeface="Times New Roman" panose="02020603050405020304" pitchFamily="18" charset="0"/>
              </a:rPr>
              <a:t>7</a:t>
            </a:fld>
            <a:endParaRPr spc="-50" dirty="0">
              <a:latin typeface="Times New Roman" panose="02020603050405020304" pitchFamily="18" charset="0"/>
              <a:cs typeface="Times New Roman" panose="02020603050405020304" pitchFamily="18" charset="0"/>
            </a:endParaRPr>
          </a:p>
        </p:txBody>
      </p:sp>
      <p:sp>
        <p:nvSpPr>
          <p:cNvPr id="173" name="object 2">
            <a:extLst>
              <a:ext uri="{FF2B5EF4-FFF2-40B4-BE49-F238E27FC236}">
                <a16:creationId xmlns:a16="http://schemas.microsoft.com/office/drawing/2014/main" id="{C756F80D-5EF9-435A-301A-19CFA889DD87}"/>
              </a:ext>
            </a:extLst>
          </p:cNvPr>
          <p:cNvSpPr txBox="1"/>
          <p:nvPr/>
        </p:nvSpPr>
        <p:spPr>
          <a:xfrm>
            <a:off x="6773426" y="266587"/>
            <a:ext cx="584834" cy="135935"/>
          </a:xfrm>
          <a:prstGeom prst="rect">
            <a:avLst/>
          </a:prstGeom>
        </p:spPr>
        <p:txBody>
          <a:bodyPr vert="horz" wrap="square" lIns="0" tIns="12700" rIns="0" bIns="0" rtlCol="0">
            <a:spAutoFit/>
          </a:bodyPr>
          <a:lstStyle/>
          <a:p>
            <a:pPr marL="12700">
              <a:lnSpc>
                <a:spcPct val="100000"/>
              </a:lnSpc>
              <a:spcBef>
                <a:spcPts val="100"/>
              </a:spcBef>
            </a:pPr>
            <a:r>
              <a:rPr lang="en-US" sz="800" dirty="0">
                <a:latin typeface="Arial"/>
                <a:cs typeface="Arial"/>
              </a:rPr>
              <a:t>03/20/26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21F1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222</TotalTime>
  <Words>2650</Words>
  <Application>Microsoft Office PowerPoint</Application>
  <PresentationFormat>Custom</PresentationFormat>
  <Paragraphs>556</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MS Gothic</vt:lpstr>
      <vt:lpstr>Arial</vt:lpstr>
      <vt:lpstr>Book Antiqua</vt:lpstr>
      <vt:lpstr>Century Gothic</vt:lpstr>
      <vt:lpstr>Lucida Sans</vt:lpstr>
      <vt:lpstr>Palatino Linotype</vt:lpstr>
      <vt:lpstr>Tahoma</vt:lpstr>
      <vt:lpstr>Times New Roman</vt:lpstr>
      <vt:lpstr>Office Theme</vt:lpstr>
      <vt:lpstr>Building Guide</vt:lpstr>
      <vt:lpstr>Single Family Residential Uncovered Decks and Porches</vt:lpstr>
      <vt:lpstr>Single Family Residential Uncovered Decks and Porches</vt:lpstr>
      <vt:lpstr>PowerPoint Presentation</vt:lpstr>
      <vt:lpstr>PowerPoint Presentation</vt:lpstr>
      <vt:lpstr>Single Family Residential Uncovered Decks and Porches</vt:lpstr>
      <vt:lpstr>Single Family Residential Uncovered Decks and Porches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Chris Kruhmin</dc:creator>
  <cp:lastModifiedBy>Cornelia Orzescu</cp:lastModifiedBy>
  <cp:revision>4</cp:revision>
  <dcterms:created xsi:type="dcterms:W3CDTF">2025-11-24T21:29:58Z</dcterms:created>
  <dcterms:modified xsi:type="dcterms:W3CDTF">2026-04-17T06:18:24Z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2019-05-29T00:00:00Z</vt:filetime>
  </property>
  <property fmtid="{D5CDD505-2E9C-101B-9397-08002B2CF9AE}" pid="3" name="Creator">
    <vt:lpwstr>Adobe Acrobat Pro 11.0.0</vt:lpwstr>
  </property>
  <property fmtid="{D5CDD505-2E9C-101B-9397-08002B2CF9AE}" pid="4" name="LastSaved">
    <vt:filetime>2025-11-24T00:00:00Z</vt:filetime>
  </property>
  <property fmtid="{D5CDD505-2E9C-101B-9397-08002B2CF9AE}" pid="5" name="Producer">
    <vt:lpwstr>3-Heights(TM) PDF Security Shell 4.8.25.2 (http://www.pdf-tools.com)</vt:lpwstr>
  </property>
</Properties>
</file>